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theme/themeOverride1.xml" ContentType="application/vnd.openxmlformats-officedocument.themeOverride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notesSlides/notesSlide2.xml" ContentType="application/vnd.openxmlformats-officedocument.presentationml.notesSlide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342" r:id="rId3"/>
    <p:sldId id="562" r:id="rId4"/>
    <p:sldId id="347" r:id="rId5"/>
    <p:sldId id="382" r:id="rId6"/>
    <p:sldId id="383" r:id="rId7"/>
    <p:sldId id="384" r:id="rId8"/>
    <p:sldId id="385" r:id="rId9"/>
    <p:sldId id="387" r:id="rId10"/>
    <p:sldId id="563" r:id="rId11"/>
    <p:sldId id="564" r:id="rId12"/>
    <p:sldId id="565" r:id="rId13"/>
    <p:sldId id="388" r:id="rId14"/>
    <p:sldId id="389" r:id="rId15"/>
    <p:sldId id="390" r:id="rId16"/>
    <p:sldId id="566" r:id="rId17"/>
    <p:sldId id="392" r:id="rId18"/>
    <p:sldId id="567" r:id="rId19"/>
    <p:sldId id="569" r:id="rId20"/>
    <p:sldId id="568" r:id="rId21"/>
    <p:sldId id="570" r:id="rId22"/>
    <p:sldId id="398" r:id="rId23"/>
    <p:sldId id="571" r:id="rId24"/>
    <p:sldId id="403" r:id="rId25"/>
    <p:sldId id="404" r:id="rId26"/>
    <p:sldId id="405" r:id="rId27"/>
    <p:sldId id="407" r:id="rId28"/>
    <p:sldId id="409" r:id="rId29"/>
    <p:sldId id="572" r:id="rId30"/>
    <p:sldId id="410" r:id="rId31"/>
    <p:sldId id="411" r:id="rId32"/>
    <p:sldId id="413" r:id="rId33"/>
    <p:sldId id="414" r:id="rId34"/>
    <p:sldId id="416" r:id="rId35"/>
    <p:sldId id="573" r:id="rId36"/>
    <p:sldId id="420" r:id="rId37"/>
    <p:sldId id="417" r:id="rId38"/>
    <p:sldId id="423" r:id="rId39"/>
    <p:sldId id="424" r:id="rId40"/>
    <p:sldId id="42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36750B-A2A3-DD4D-B5E9-1EFE7F8B839F}" v="189" dt="2022-09-13T05:10:17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6" autoAdjust="0"/>
    <p:restoredTop sz="95875" autoAdjust="0"/>
  </p:normalViewPr>
  <p:slideViewPr>
    <p:cSldViewPr snapToGrid="0">
      <p:cViewPr varScale="1">
        <p:scale>
          <a:sx n="76" d="100"/>
          <a:sy n="76" d="100"/>
        </p:scale>
        <p:origin x="150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g Seokil" userId="55e21934b449b532" providerId="LiveId" clId="{18FF1C94-001D-4003-BC3B-E6E86E230711}"/>
    <pc:docChg chg="undo redo custSel addSld delSld modSld">
      <pc:chgData name="Song Seokil" userId="55e21934b449b532" providerId="LiveId" clId="{18FF1C94-001D-4003-BC3B-E6E86E230711}" dt="2022-06-03T04:50:15.194" v="4715" actId="6549"/>
      <pc:docMkLst>
        <pc:docMk/>
      </pc:docMkLst>
      <pc:sldChg chg="modSp mod">
        <pc:chgData name="Song Seokil" userId="55e21934b449b532" providerId="LiveId" clId="{18FF1C94-001D-4003-BC3B-E6E86E230711}" dt="2022-06-03T03:19:21.376" v="80" actId="20577"/>
        <pc:sldMkLst>
          <pc:docMk/>
          <pc:sldMk cId="270456694" sldId="256"/>
        </pc:sldMkLst>
        <pc:spChg chg="mod">
          <ac:chgData name="Song Seokil" userId="55e21934b449b532" providerId="LiveId" clId="{18FF1C94-001D-4003-BC3B-E6E86E230711}" dt="2022-06-03T03:19:21.376" v="80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18FF1C94-001D-4003-BC3B-E6E86E230711}" dt="2022-06-03T03:19:07.547" v="47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Sp delSp modSp mod">
        <pc:chgData name="Song Seokil" userId="55e21934b449b532" providerId="LiveId" clId="{18FF1C94-001D-4003-BC3B-E6E86E230711}" dt="2022-06-03T03:53:13.519" v="1565"/>
        <pc:sldMkLst>
          <pc:docMk/>
          <pc:sldMk cId="236467780" sldId="257"/>
        </pc:sldMkLst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2" creationId="{0DB0522A-1313-4EEA-B74C-5B704F0998B3}"/>
          </ac:spMkLst>
        </pc:spChg>
        <pc:spChg chg="mod">
          <ac:chgData name="Song Seokil" userId="55e21934b449b532" providerId="LiveId" clId="{18FF1C94-001D-4003-BC3B-E6E86E230711}" dt="2022-06-03T03:53:13.519" v="1565"/>
          <ac:spMkLst>
            <pc:docMk/>
            <pc:sldMk cId="236467780" sldId="257"/>
            <ac:spMk id="3" creationId="{36FB0CD3-2B0E-494A-86F8-1D2EC1D9AE0B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4" creationId="{9D7D0C69-9A0F-4FA4-BD23-8611936620DC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5" creationId="{418823B8-6047-4C4B-87A8-43CC389C847A}"/>
          </ac:spMkLst>
        </pc:spChg>
        <pc:spChg chg="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6" creationId="{D304D4B1-BDDC-4738-B14C-044FF3E624CB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7" creationId="{2161B6EC-E708-C74F-4816-5FB95E10867F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8" creationId="{2A0E492F-6BE7-D318-E219-918F4545E390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9" creationId="{9BE8E7E2-629E-B3EB-2AE9-2218613867B9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0" creationId="{87137100-DE2F-5037-5C5E-474AE08D106E}"/>
          </ac:spMkLst>
        </pc:spChg>
        <pc:spChg chg="add del mod">
          <ac:chgData name="Song Seokil" userId="55e21934b449b532" providerId="LiveId" clId="{18FF1C94-001D-4003-BC3B-E6E86E230711}" dt="2022-06-03T03:47:30.428" v="1544"/>
          <ac:spMkLst>
            <pc:docMk/>
            <pc:sldMk cId="236467780" sldId="257"/>
            <ac:spMk id="11" creationId="{B95D81DC-B85D-54A3-5A92-542AA9321164}"/>
          </ac:spMkLst>
        </pc:spChg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247344593" sldId="258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369123153" sldId="259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1764675791" sldId="260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642437433" sldId="261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66960825" sldId="262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6405519" sldId="263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974125703" sldId="264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331871327" sldId="265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213786405" sldId="266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2063874523" sldId="267"/>
        </pc:sldMkLst>
      </pc:sldChg>
      <pc:sldChg chg="del">
        <pc:chgData name="Song Seokil" userId="55e21934b449b532" providerId="LiveId" clId="{18FF1C94-001D-4003-BC3B-E6E86E230711}" dt="2022-06-03T03:20:54.829" v="81" actId="47"/>
        <pc:sldMkLst>
          <pc:docMk/>
          <pc:sldMk cId="3457271579" sldId="268"/>
        </pc:sldMkLst>
      </pc:sldChg>
      <pc:sldChg chg="del">
        <pc:chgData name="Song Seokil" userId="55e21934b449b532" providerId="LiveId" clId="{18FF1C94-001D-4003-BC3B-E6E86E230711}" dt="2022-06-03T04:20:19.929" v="4096" actId="47"/>
        <pc:sldMkLst>
          <pc:docMk/>
          <pc:sldMk cId="685956049" sldId="269"/>
        </pc:sldMkLst>
      </pc:sldChg>
      <pc:sldChg chg="addSp delSp modSp mod">
        <pc:chgData name="Song Seokil" userId="55e21934b449b532" providerId="LiveId" clId="{18FF1C94-001D-4003-BC3B-E6E86E230711}" dt="2022-06-03T03:25:32.649" v="108" actId="1076"/>
        <pc:sldMkLst>
          <pc:docMk/>
          <pc:sldMk cId="1445639925" sldId="270"/>
        </pc:sldMkLst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2" creationId="{7C37608F-B1D3-5AF4-E434-FDE09D01E70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3" creationId="{6F487997-4D81-434F-8D57-095A56114763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4" creationId="{6006CAF6-6577-4C77-AB3B-2A0DC9E90B71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5" creationId="{F65BFE71-BBC2-4BBA-8E93-3EBDD1BBF0DD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6" creationId="{544C7DF0-08B7-20DA-7114-8E01A4056788}"/>
          </ac:spMkLst>
        </pc:spChg>
        <pc:spChg chg="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8" creationId="{A19CF127-68B0-4C8C-A17F-0BDE2BE3ACBB}"/>
          </ac:spMkLst>
        </pc:spChg>
        <pc:spChg chg="mod">
          <ac:chgData name="Song Seokil" userId="55e21934b449b532" providerId="LiveId" clId="{18FF1C94-001D-4003-BC3B-E6E86E230711}" dt="2022-06-03T03:25:20.214" v="107" actId="15"/>
          <ac:spMkLst>
            <pc:docMk/>
            <pc:sldMk cId="1445639925" sldId="270"/>
            <ac:spMk id="9" creationId="{37CEC79A-0367-4CFD-BA4B-0A98D173BD3A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0" creationId="{F7B544ED-ECB1-E494-1B82-59C92E9F074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1" creationId="{40F48977-35A3-0994-89BD-F994D38CCB99}"/>
          </ac:spMkLst>
        </pc:spChg>
        <pc:spChg chg="add del mod">
          <ac:chgData name="Song Seokil" userId="55e21934b449b532" providerId="LiveId" clId="{18FF1C94-001D-4003-BC3B-E6E86E230711}" dt="2022-06-03T03:24:14.502" v="85"/>
          <ac:spMkLst>
            <pc:docMk/>
            <pc:sldMk cId="1445639925" sldId="270"/>
            <ac:spMk id="12" creationId="{BB9D1D44-A095-67E9-2125-0A82AD1D7AD7}"/>
          </ac:spMkLst>
        </pc:spChg>
        <pc:picChg chg="mod">
          <ac:chgData name="Song Seokil" userId="55e21934b449b532" providerId="LiveId" clId="{18FF1C94-001D-4003-BC3B-E6E86E230711}" dt="2022-06-03T03:25:32.649" v="108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modSp new mod">
        <pc:chgData name="Song Seokil" userId="55e21934b449b532" providerId="LiveId" clId="{18FF1C94-001D-4003-BC3B-E6E86E230711}" dt="2022-06-03T04:24:08.310" v="4566" actId="404"/>
        <pc:sldMkLst>
          <pc:docMk/>
          <pc:sldMk cId="3552238157" sldId="271"/>
        </pc:sldMkLst>
        <pc:spChg chg="mod">
          <ac:chgData name="Song Seokil" userId="55e21934b449b532" providerId="LiveId" clId="{18FF1C94-001D-4003-BC3B-E6E86E230711}" dt="2022-06-03T03:25:44.546" v="110"/>
          <ac:spMkLst>
            <pc:docMk/>
            <pc:sldMk cId="3552238157" sldId="271"/>
            <ac:spMk id="2" creationId="{D95AB66C-5DEE-BB64-78E8-025BBE9A0A45}"/>
          </ac:spMkLst>
        </pc:spChg>
        <pc:spChg chg="mod">
          <ac:chgData name="Song Seokil" userId="55e21934b449b532" providerId="LiveId" clId="{18FF1C94-001D-4003-BC3B-E6E86E230711}" dt="2022-06-03T04:24:08.310" v="4566" actId="404"/>
          <ac:spMkLst>
            <pc:docMk/>
            <pc:sldMk cId="3552238157" sldId="271"/>
            <ac:spMk id="3" creationId="{381C522C-78FE-228F-5A11-195FB61CD99D}"/>
          </ac:spMkLst>
        </pc:spChg>
      </pc:sldChg>
      <pc:sldChg chg="modSp new mod chgLayout">
        <pc:chgData name="Song Seokil" userId="55e21934b449b532" providerId="LiveId" clId="{18FF1C94-001D-4003-BC3B-E6E86E230711}" dt="2022-06-03T03:58:00.934" v="1764" actId="20577"/>
        <pc:sldMkLst>
          <pc:docMk/>
          <pc:sldMk cId="4023708438" sldId="272"/>
        </pc:sldMkLst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2" creationId="{36C9F469-3BBF-A021-B087-FC54909BFD9E}"/>
          </ac:spMkLst>
        </pc:spChg>
        <pc:spChg chg="mod ord">
          <ac:chgData name="Song Seokil" userId="55e21934b449b532" providerId="LiveId" clId="{18FF1C94-001D-4003-BC3B-E6E86E230711}" dt="2022-06-03T03:58:00.934" v="1764" actId="20577"/>
          <ac:spMkLst>
            <pc:docMk/>
            <pc:sldMk cId="4023708438" sldId="272"/>
            <ac:spMk id="3" creationId="{593A7A70-E511-5BB2-9478-575BF87119E0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4" creationId="{134B25D3-7D84-9272-C7D1-AB817E2FD088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5" creationId="{F59929BE-ECE3-21B3-9CF2-3F4D6CE017D5}"/>
          </ac:spMkLst>
        </pc:spChg>
        <pc:spChg chg="mod ord">
          <ac:chgData name="Song Seokil" userId="55e21934b449b532" providerId="LiveId" clId="{18FF1C94-001D-4003-BC3B-E6E86E230711}" dt="2022-06-03T03:35:59.507" v="930" actId="700"/>
          <ac:spMkLst>
            <pc:docMk/>
            <pc:sldMk cId="4023708438" sldId="272"/>
            <ac:spMk id="6" creationId="{1AD694E4-B383-BF39-0963-4900544E08E6}"/>
          </ac:spMkLst>
        </pc:spChg>
      </pc:sldChg>
      <pc:sldChg chg="new del">
        <pc:chgData name="Song Seokil" userId="55e21934b449b532" providerId="LiveId" clId="{18FF1C94-001D-4003-BC3B-E6E86E230711}" dt="2022-06-03T03:36:27.029" v="935" actId="47"/>
        <pc:sldMkLst>
          <pc:docMk/>
          <pc:sldMk cId="634617869" sldId="273"/>
        </pc:sldMkLst>
      </pc:sldChg>
      <pc:sldChg chg="modSp add mod">
        <pc:chgData name="Song Seokil" userId="55e21934b449b532" providerId="LiveId" clId="{18FF1C94-001D-4003-BC3B-E6E86E230711}" dt="2022-06-03T04:00:12.199" v="2161" actId="20577"/>
        <pc:sldMkLst>
          <pc:docMk/>
          <pc:sldMk cId="1203445806" sldId="274"/>
        </pc:sldMkLst>
        <pc:spChg chg="mod">
          <ac:chgData name="Song Seokil" userId="55e21934b449b532" providerId="LiveId" clId="{18FF1C94-001D-4003-BC3B-E6E86E230711}" dt="2022-06-03T04:00:12.199" v="2161" actId="20577"/>
          <ac:spMkLst>
            <pc:docMk/>
            <pc:sldMk cId="1203445806" sldId="274"/>
            <ac:spMk id="3" creationId="{381C522C-78FE-228F-5A11-195FB61CD99D}"/>
          </ac:spMkLst>
        </pc:spChg>
      </pc:sldChg>
      <pc:sldChg chg="modSp new mod">
        <pc:chgData name="Song Seokil" userId="55e21934b449b532" providerId="LiveId" clId="{18FF1C94-001D-4003-BC3B-E6E86E230711}" dt="2022-06-03T04:50:15.194" v="4715" actId="6549"/>
        <pc:sldMkLst>
          <pc:docMk/>
          <pc:sldMk cId="2532135031" sldId="275"/>
        </pc:sldMkLst>
        <pc:spChg chg="mod">
          <ac:chgData name="Song Seokil" userId="55e21934b449b532" providerId="LiveId" clId="{18FF1C94-001D-4003-BC3B-E6E86E230711}" dt="2022-06-03T04:00:49.436" v="2253" actId="20577"/>
          <ac:spMkLst>
            <pc:docMk/>
            <pc:sldMk cId="2532135031" sldId="275"/>
            <ac:spMk id="2" creationId="{52AB29EB-8502-9DE9-83C6-8FF31770ADE1}"/>
          </ac:spMkLst>
        </pc:spChg>
        <pc:spChg chg="mod">
          <ac:chgData name="Song Seokil" userId="55e21934b449b532" providerId="LiveId" clId="{18FF1C94-001D-4003-BC3B-E6E86E230711}" dt="2022-06-03T04:50:15.194" v="4715" actId="6549"/>
          <ac:spMkLst>
            <pc:docMk/>
            <pc:sldMk cId="2532135031" sldId="275"/>
            <ac:spMk id="3" creationId="{08980CDE-6E1B-6BED-DFFA-5ED4438B0205}"/>
          </ac:spMkLst>
        </pc:spChg>
      </pc:sldChg>
      <pc:sldChg chg="addSp delSp modSp new mod modClrScheme chgLayout">
        <pc:chgData name="Song Seokil" userId="55e21934b449b532" providerId="LiveId" clId="{18FF1C94-001D-4003-BC3B-E6E86E230711}" dt="2022-06-03T04:24:29.654" v="4593" actId="20577"/>
        <pc:sldMkLst>
          <pc:docMk/>
          <pc:sldMk cId="2494024494" sldId="276"/>
        </pc:sldMkLst>
        <pc:spChg chg="del mod ord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2" creationId="{4257EE4E-609F-3F00-99AF-552406C8DDA8}"/>
          </ac:spMkLst>
        </pc:spChg>
        <pc:spChg chg="del">
          <ac:chgData name="Song Seokil" userId="55e21934b449b532" providerId="LiveId" clId="{18FF1C94-001D-4003-BC3B-E6E86E230711}" dt="2022-06-03T04:09:37.936" v="3724" actId="700"/>
          <ac:spMkLst>
            <pc:docMk/>
            <pc:sldMk cId="2494024494" sldId="276"/>
            <ac:spMk id="3" creationId="{AB754A84-02C0-F8EA-5B69-60B1E3033B8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4" creationId="{921FBE40-89FA-2F72-2A0C-D9E04670F427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5" creationId="{1260959E-E4EF-F8C7-E618-98410CD3061A}"/>
          </ac:spMkLst>
        </pc:spChg>
        <pc:spChg chg="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6" creationId="{93E7C53C-3B5D-EE65-4665-9F95803A4EFB}"/>
          </ac:spMkLst>
        </pc:spChg>
        <pc:spChg chg="add mod ord">
          <ac:chgData name="Song Seokil" userId="55e21934b449b532" providerId="LiveId" clId="{18FF1C94-001D-4003-BC3B-E6E86E230711}" dt="2022-06-03T04:14:41.922" v="3920" actId="700"/>
          <ac:spMkLst>
            <pc:docMk/>
            <pc:sldMk cId="2494024494" sldId="276"/>
            <ac:spMk id="7" creationId="{CDF0A406-A751-EAA3-266C-7226B1F6569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8" creationId="{03D7E1BE-B7E9-1C31-EC90-F780E645A63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9" creationId="{467B93A4-567E-5F2E-FABB-30EA30A0945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0" creationId="{75676649-797F-D419-2FB1-721C2EAEEED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1" creationId="{20AF50FF-77F5-62DE-D909-6D4A9B83F65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2" creationId="{6A50E74D-D73F-0216-CE3D-87F169D1626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3" creationId="{C1B9C9DD-B7D4-865E-A5C4-822C3922F1F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4" creationId="{B839F8E8-2397-E191-7413-0AD462A26EB6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5" creationId="{D16FD159-D5E2-8DAE-7DFD-4C32DE3AA5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6" creationId="{F5A84A4D-AEC8-8E1B-6DDD-D4466E6B340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7" creationId="{9BCB6F03-9252-C249-0C60-53BFB309341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8" creationId="{9FD3F493-A70D-8A51-D204-51534ED4DBB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19" creationId="{DDA4CED0-C0DA-D754-85AA-68738D11C34F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0" creationId="{E32CD335-EBEF-027A-0AA6-1B13D047A68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1" creationId="{5723046B-9A15-2FD1-8DC1-E47B7623D645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2" creationId="{C919A4FB-0BBC-79C9-AA0D-7B45665BDF8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3" creationId="{741DABB9-A896-D9CD-7D8A-8B70F2FE127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4" creationId="{EC00F359-650E-E5EB-C4C1-8C2CFC0D1E0D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5" creationId="{BC64404D-0500-948C-A6E5-CA8346A0629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6" creationId="{9D8F5562-95C7-ED54-0BD8-57E17B597CF8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7" creationId="{E240BECB-07B3-3FA2-F5C4-A9E122549CA9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8" creationId="{27B5527D-E981-3584-B7E4-458AF47D218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29" creationId="{29B2FB85-8F4D-DBE6-033A-53C32F9BFE3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0" creationId="{A77F916C-43DB-E445-01C1-18D91F8684CB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1" creationId="{9E70042B-7784-21AD-A86F-0CB058E300DE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2" creationId="{D269B757-BB90-6114-1C6F-17B3B75F9184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3" creationId="{7A61C650-8EF2-9C1A-947D-F267507DF047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4" creationId="{5A0982B6-AB9F-E0F0-C5A4-2CB2F0C93201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5" creationId="{7DE19641-2AD5-36FD-0667-A0F065295632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6" creationId="{9D1E5A6B-8A9E-96DF-2DDF-0E3B67922F25}"/>
          </ac:spMkLst>
        </pc:spChg>
        <pc:spChg chg="add mod">
          <ac:chgData name="Song Seokil" userId="55e21934b449b532" providerId="LiveId" clId="{18FF1C94-001D-4003-BC3B-E6E86E230711}" dt="2022-06-03T04:24:29.654" v="4593" actId="20577"/>
          <ac:spMkLst>
            <pc:docMk/>
            <pc:sldMk cId="2494024494" sldId="276"/>
            <ac:spMk id="37" creationId="{CA4DE680-319A-5C34-F8B9-269952BFA343}"/>
          </ac:spMkLst>
        </pc:spChg>
        <pc:spChg chg="add mod">
          <ac:chgData name="Song Seokil" userId="55e21934b449b532" providerId="LiveId" clId="{18FF1C94-001D-4003-BC3B-E6E86E230711}" dt="2022-06-03T04:15:00.732" v="3982" actId="1076"/>
          <ac:spMkLst>
            <pc:docMk/>
            <pc:sldMk cId="2494024494" sldId="276"/>
            <ac:spMk id="38" creationId="{3ED7492C-37E0-1939-F887-61267213173F}"/>
          </ac:spMkLst>
        </pc:spChg>
        <pc:spChg chg="add mod ord">
          <ac:chgData name="Song Seokil" userId="55e21934b449b532" providerId="LiveId" clId="{18FF1C94-001D-4003-BC3B-E6E86E230711}" dt="2022-06-03T04:14:56.189" v="3981" actId="1076"/>
          <ac:spMkLst>
            <pc:docMk/>
            <pc:sldMk cId="2494024494" sldId="276"/>
            <ac:spMk id="39" creationId="{37315EC7-1768-CD89-6B6F-435B44B5BD73}"/>
          </ac:spMkLst>
        </pc:spChg>
      </pc:sldChg>
      <pc:sldChg chg="modSp new mod">
        <pc:chgData name="Song Seokil" userId="55e21934b449b532" providerId="LiveId" clId="{18FF1C94-001D-4003-BC3B-E6E86E230711}" dt="2022-06-03T04:23:22.432" v="4565" actId="20577"/>
        <pc:sldMkLst>
          <pc:docMk/>
          <pc:sldMk cId="1464332151" sldId="277"/>
        </pc:sldMkLst>
        <pc:spChg chg="mod">
          <ac:chgData name="Song Seokil" userId="55e21934b449b532" providerId="LiveId" clId="{18FF1C94-001D-4003-BC3B-E6E86E230711}" dt="2022-06-03T04:20:27.926" v="4117" actId="20577"/>
          <ac:spMkLst>
            <pc:docMk/>
            <pc:sldMk cId="1464332151" sldId="277"/>
            <ac:spMk id="2" creationId="{8953325D-B04D-8F06-1495-33407CE5B790}"/>
          </ac:spMkLst>
        </pc:spChg>
        <pc:spChg chg="mod">
          <ac:chgData name="Song Seokil" userId="55e21934b449b532" providerId="LiveId" clId="{18FF1C94-001D-4003-BC3B-E6E86E230711}" dt="2022-06-03T04:23:22.432" v="4565" actId="20577"/>
          <ac:spMkLst>
            <pc:docMk/>
            <pc:sldMk cId="1464332151" sldId="277"/>
            <ac:spMk id="3" creationId="{9735CDDB-A596-2B20-7695-2A988973939D}"/>
          </ac:spMkLst>
        </pc:spChg>
      </pc:sldChg>
    </pc:docChg>
  </pc:docChgLst>
  <pc:docChgLst>
    <pc:chgData name="Song Seokil" userId="55e21934b449b532" providerId="LiveId" clId="{D836750B-A2A3-DD4D-B5E9-1EFE7F8B839F}"/>
    <pc:docChg chg="undo custSel addSld delSld modSld sldOrd modMainMaster">
      <pc:chgData name="Song Seokil" userId="55e21934b449b532" providerId="LiveId" clId="{D836750B-A2A3-DD4D-B5E9-1EFE7F8B839F}" dt="2022-09-13T05:19:54.536" v="2821" actId="20577"/>
      <pc:docMkLst>
        <pc:docMk/>
      </pc:docMkLst>
      <pc:sldChg chg="modSp mod">
        <pc:chgData name="Song Seokil" userId="55e21934b449b532" providerId="LiveId" clId="{D836750B-A2A3-DD4D-B5E9-1EFE7F8B839F}" dt="2022-09-10T12:03:28.189" v="80" actId="20577"/>
        <pc:sldMkLst>
          <pc:docMk/>
          <pc:sldMk cId="270456694" sldId="256"/>
        </pc:sldMkLst>
        <pc:spChg chg="mod">
          <ac:chgData name="Song Seokil" userId="55e21934b449b532" providerId="LiveId" clId="{D836750B-A2A3-DD4D-B5E9-1EFE7F8B839F}" dt="2022-09-10T12:03:28.189" v="80" actId="20577"/>
          <ac:spMkLst>
            <pc:docMk/>
            <pc:sldMk cId="270456694" sldId="256"/>
            <ac:spMk id="2" creationId="{0F045604-65DC-4B9E-B66B-29FE92886330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982068267" sldId="2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201473210" sldId="259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211361470" sldId="2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91598246" sldId="26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350478719" sldId="26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108282169" sldId="26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782136415" sldId="26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4137482471" sldId="2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76496745" sldId="266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666076889" sldId="267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69327762" sldId="26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84949544" sldId="305"/>
        </pc:sldMkLst>
      </pc:sldChg>
      <pc:sldChg chg="modSp mod">
        <pc:chgData name="Song Seokil" userId="55e21934b449b532" providerId="LiveId" clId="{D836750B-A2A3-DD4D-B5E9-1EFE7F8B839F}" dt="2022-09-10T08:53:09.269" v="43" actId="1076"/>
        <pc:sldMkLst>
          <pc:docMk/>
          <pc:sldMk cId="0" sldId="347"/>
        </pc:sldMkLst>
        <pc:spChg chg="mod">
          <ac:chgData name="Song Seokil" userId="55e21934b449b532" providerId="LiveId" clId="{D836750B-A2A3-DD4D-B5E9-1EFE7F8B839F}" dt="2022-09-10T08:52:26.519" v="42" actId="20577"/>
          <ac:spMkLst>
            <pc:docMk/>
            <pc:sldMk cId="0" sldId="347"/>
            <ac:spMk id="9" creationId="{EFEA034E-DB96-E37F-3351-7D1015D8047B}"/>
          </ac:spMkLst>
        </pc:spChg>
        <pc:spChg chg="mod">
          <ac:chgData name="Song Seokil" userId="55e21934b449b532" providerId="LiveId" clId="{D836750B-A2A3-DD4D-B5E9-1EFE7F8B839F}" dt="2022-09-10T08:49:51.102" v="13" actId="20577"/>
          <ac:spMkLst>
            <pc:docMk/>
            <pc:sldMk cId="0" sldId="347"/>
            <ac:spMk id="13314" creationId="{E04FDF5E-1555-E680-28D6-196DACF657B7}"/>
          </ac:spMkLst>
        </pc:spChg>
        <pc:picChg chg="mod">
          <ac:chgData name="Song Seokil" userId="55e21934b449b532" providerId="LiveId" clId="{D836750B-A2A3-DD4D-B5E9-1EFE7F8B839F}" dt="2022-09-10T08:53:09.269" v="43" actId="1076"/>
          <ac:picMkLst>
            <pc:docMk/>
            <pc:sldMk cId="0" sldId="347"/>
            <ac:picMk id="13317" creationId="{6F41560C-EB27-6D4F-4E42-098BCED72F15}"/>
          </ac:picMkLst>
        </pc:picChg>
        <pc:picChg chg="mod">
          <ac:chgData name="Song Seokil" userId="55e21934b449b532" providerId="LiveId" clId="{D836750B-A2A3-DD4D-B5E9-1EFE7F8B839F}" dt="2022-09-10T08:53:09.269" v="43" actId="1076"/>
          <ac:picMkLst>
            <pc:docMk/>
            <pc:sldMk cId="0" sldId="347"/>
            <ac:picMk id="13318" creationId="{F76407E5-FBE4-1539-CBF7-0E4B09FB3B96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5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61163034" sldId="359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0" sldId="3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736688641" sldId="366"/>
        </pc:sldMkLst>
      </pc:sldChg>
      <pc:sldChg chg="modSp mod">
        <pc:chgData name="Song Seokil" userId="55e21934b449b532" providerId="LiveId" clId="{D836750B-A2A3-DD4D-B5E9-1EFE7F8B839F}" dt="2022-09-10T09:03:03.372" v="68" actId="1076"/>
        <pc:sldMkLst>
          <pc:docMk/>
          <pc:sldMk cId="0" sldId="382"/>
        </pc:sldMkLst>
        <pc:spChg chg="mod">
          <ac:chgData name="Song Seokil" userId="55e21934b449b532" providerId="LiveId" clId="{D836750B-A2A3-DD4D-B5E9-1EFE7F8B839F}" dt="2022-09-10T09:02:52.469" v="64" actId="20577"/>
          <ac:spMkLst>
            <pc:docMk/>
            <pc:sldMk cId="0" sldId="382"/>
            <ac:spMk id="9" creationId="{B237BD8A-1CA6-D1CD-0D2A-84BC0C4DAAFF}"/>
          </ac:spMkLst>
        </pc:spChg>
        <pc:picChg chg="mod">
          <ac:chgData name="Song Seokil" userId="55e21934b449b532" providerId="LiveId" clId="{D836750B-A2A3-DD4D-B5E9-1EFE7F8B839F}" dt="2022-09-10T09:03:03.372" v="68" actId="1076"/>
          <ac:picMkLst>
            <pc:docMk/>
            <pc:sldMk cId="0" sldId="382"/>
            <ac:picMk id="6" creationId="{5A0AC175-44A8-B631-2095-7F1E7F8B1889}"/>
          </ac:picMkLst>
        </pc:picChg>
      </pc:sldChg>
      <pc:sldChg chg="addSp delSp modSp mod">
        <pc:chgData name="Song Seokil" userId="55e21934b449b532" providerId="LiveId" clId="{D836750B-A2A3-DD4D-B5E9-1EFE7F8B839F}" dt="2022-09-10T09:02:36.076" v="62" actId="20577"/>
        <pc:sldMkLst>
          <pc:docMk/>
          <pc:sldMk cId="0" sldId="384"/>
        </pc:sldMkLst>
        <pc:spChg chg="mod">
          <ac:chgData name="Song Seokil" userId="55e21934b449b532" providerId="LiveId" clId="{D836750B-A2A3-DD4D-B5E9-1EFE7F8B839F}" dt="2022-09-10T09:02:36.076" v="62" actId="20577"/>
          <ac:spMkLst>
            <pc:docMk/>
            <pc:sldMk cId="0" sldId="384"/>
            <ac:spMk id="9" creationId="{F667CF82-299E-6580-69D3-347FDFD97094}"/>
          </ac:spMkLst>
        </pc:spChg>
        <pc:picChg chg="add del mod">
          <ac:chgData name="Song Seokil" userId="55e21934b449b532" providerId="LiveId" clId="{D836750B-A2A3-DD4D-B5E9-1EFE7F8B839F}" dt="2022-09-10T09:00:29.671" v="53"/>
          <ac:picMkLst>
            <pc:docMk/>
            <pc:sldMk cId="0" sldId="384"/>
            <ac:picMk id="2" creationId="{B6392C35-43CE-58FF-3FB9-1353571B0C80}"/>
          </ac:picMkLst>
        </pc:picChg>
        <pc:picChg chg="add mod">
          <ac:chgData name="Song Seokil" userId="55e21934b449b532" providerId="LiveId" clId="{D836750B-A2A3-DD4D-B5E9-1EFE7F8B839F}" dt="2022-09-10T09:02:33.891" v="61" actId="1076"/>
          <ac:picMkLst>
            <pc:docMk/>
            <pc:sldMk cId="0" sldId="384"/>
            <ac:picMk id="3" creationId="{761E26FA-FC31-4051-6D99-FDA716BA7075}"/>
          </ac:picMkLst>
        </pc:picChg>
        <pc:picChg chg="add del mod">
          <ac:chgData name="Song Seokil" userId="55e21934b449b532" providerId="LiveId" clId="{D836750B-A2A3-DD4D-B5E9-1EFE7F8B839F}" dt="2022-09-10T09:02:18.118" v="55" actId="478"/>
          <ac:picMkLst>
            <pc:docMk/>
            <pc:sldMk cId="0" sldId="384"/>
            <ac:picMk id="16389" creationId="{D448216B-DA3B-73C8-4FB4-B80B3D786245}"/>
          </ac:picMkLst>
        </pc:picChg>
      </pc:sldChg>
      <pc:sldChg chg="addSp delSp modSp mod">
        <pc:chgData name="Song Seokil" userId="55e21934b449b532" providerId="LiveId" clId="{D836750B-A2A3-DD4D-B5E9-1EFE7F8B839F}" dt="2022-09-10T12:23:02.279" v="90" actId="1076"/>
        <pc:sldMkLst>
          <pc:docMk/>
          <pc:sldMk cId="0" sldId="385"/>
        </pc:sldMkLst>
        <pc:spChg chg="mod">
          <ac:chgData name="Song Seokil" userId="55e21934b449b532" providerId="LiveId" clId="{D836750B-A2A3-DD4D-B5E9-1EFE7F8B839F}" dt="2022-09-10T09:03:18.396" v="69" actId="20577"/>
          <ac:spMkLst>
            <pc:docMk/>
            <pc:sldMk cId="0" sldId="385"/>
            <ac:spMk id="9" creationId="{81C771B8-FDD6-D522-E09B-65EF0E945D9A}"/>
          </ac:spMkLst>
        </pc:spChg>
        <pc:picChg chg="add del mod">
          <ac:chgData name="Song Seokil" userId="55e21934b449b532" providerId="LiveId" clId="{D836750B-A2A3-DD4D-B5E9-1EFE7F8B839F}" dt="2022-09-10T12:22:51.783" v="86" actId="478"/>
          <ac:picMkLst>
            <pc:docMk/>
            <pc:sldMk cId="0" sldId="385"/>
            <ac:picMk id="2" creationId="{B694FE78-4113-8C8B-CABF-6D21DDC4E73B}"/>
          </ac:picMkLst>
        </pc:picChg>
        <pc:picChg chg="add mod">
          <ac:chgData name="Song Seokil" userId="55e21934b449b532" providerId="LiveId" clId="{D836750B-A2A3-DD4D-B5E9-1EFE7F8B839F}" dt="2022-09-10T12:23:02.279" v="90" actId="1076"/>
          <ac:picMkLst>
            <pc:docMk/>
            <pc:sldMk cId="0" sldId="385"/>
            <ac:picMk id="3" creationId="{1FB90F10-D99D-8A75-D2E8-2AAC3A8DFB4A}"/>
          </ac:picMkLst>
        </pc:picChg>
        <pc:picChg chg="del">
          <ac:chgData name="Song Seokil" userId="55e21934b449b532" providerId="LiveId" clId="{D836750B-A2A3-DD4D-B5E9-1EFE7F8B839F}" dt="2022-09-10T12:22:12.497" v="81" actId="478"/>
          <ac:picMkLst>
            <pc:docMk/>
            <pc:sldMk cId="0" sldId="385"/>
            <ac:picMk id="17413" creationId="{B4712C73-A311-341A-06C5-9276AAEE50A7}"/>
          </ac:picMkLst>
        </pc:picChg>
      </pc:sldChg>
      <pc:sldChg chg="del">
        <pc:chgData name="Song Seokil" userId="55e21934b449b532" providerId="LiveId" clId="{D836750B-A2A3-DD4D-B5E9-1EFE7F8B839F}" dt="2022-09-10T12:24:11.875" v="91" actId="2696"/>
        <pc:sldMkLst>
          <pc:docMk/>
          <pc:sldMk cId="0" sldId="386"/>
        </pc:sldMkLst>
      </pc:sldChg>
      <pc:sldChg chg="addSp delSp modSp mod">
        <pc:chgData name="Song Seokil" userId="55e21934b449b532" providerId="LiveId" clId="{D836750B-A2A3-DD4D-B5E9-1EFE7F8B839F}" dt="2022-09-10T12:32:18.722" v="161" actId="20577"/>
        <pc:sldMkLst>
          <pc:docMk/>
          <pc:sldMk cId="0" sldId="387"/>
        </pc:sldMkLst>
        <pc:spChg chg="mod">
          <ac:chgData name="Song Seokil" userId="55e21934b449b532" providerId="LiveId" clId="{D836750B-A2A3-DD4D-B5E9-1EFE7F8B839F}" dt="2022-09-10T12:32:18.722" v="161" actId="20577"/>
          <ac:spMkLst>
            <pc:docMk/>
            <pc:sldMk cId="0" sldId="387"/>
            <ac:spMk id="9" creationId="{08B01B47-9E4E-5D45-EDFF-75FB4F9A67E7}"/>
          </ac:spMkLst>
        </pc:spChg>
        <pc:spChg chg="del">
          <ac:chgData name="Song Seokil" userId="55e21934b449b532" providerId="LiveId" clId="{D836750B-A2A3-DD4D-B5E9-1EFE7F8B839F}" dt="2022-09-10T12:27:50.436" v="93" actId="478"/>
          <ac:spMkLst>
            <pc:docMk/>
            <pc:sldMk cId="0" sldId="387"/>
            <ac:spMk id="19459" creationId="{B87B384E-D4CD-E0E3-8B71-1C985DC583E5}"/>
          </ac:spMkLst>
        </pc:spChg>
        <pc:picChg chg="add mod">
          <ac:chgData name="Song Seokil" userId="55e21934b449b532" providerId="LiveId" clId="{D836750B-A2A3-DD4D-B5E9-1EFE7F8B839F}" dt="2022-09-10T12:28:04.461" v="97" actId="1076"/>
          <ac:picMkLst>
            <pc:docMk/>
            <pc:sldMk cId="0" sldId="387"/>
            <ac:picMk id="2" creationId="{0C60F181-5843-FB9E-4A03-E20E468EF0B9}"/>
          </ac:picMkLst>
        </pc:picChg>
        <pc:picChg chg="del">
          <ac:chgData name="Song Seokil" userId="55e21934b449b532" providerId="LiveId" clId="{D836750B-A2A3-DD4D-B5E9-1EFE7F8B839F}" dt="2022-09-10T12:27:50.436" v="93" actId="478"/>
          <ac:picMkLst>
            <pc:docMk/>
            <pc:sldMk cId="0" sldId="387"/>
            <ac:picMk id="19461" creationId="{02DA6823-3663-E035-E986-F2D35AB84182}"/>
          </ac:picMkLst>
        </pc:picChg>
        <pc:picChg chg="del">
          <ac:chgData name="Song Seokil" userId="55e21934b449b532" providerId="LiveId" clId="{D836750B-A2A3-DD4D-B5E9-1EFE7F8B839F}" dt="2022-09-10T12:27:50.436" v="93" actId="478"/>
          <ac:picMkLst>
            <pc:docMk/>
            <pc:sldMk cId="0" sldId="387"/>
            <ac:picMk id="19462" creationId="{D1749784-A961-8FA3-F16F-4CEA4AB4B803}"/>
          </ac:picMkLst>
        </pc:picChg>
      </pc:sldChg>
      <pc:sldChg chg="modSp add mod modClrScheme chgLayout">
        <pc:chgData name="Song Seokil" userId="55e21934b449b532" providerId="LiveId" clId="{D836750B-A2A3-DD4D-B5E9-1EFE7F8B839F}" dt="2022-09-10T13:00:15.664" v="714" actId="1076"/>
        <pc:sldMkLst>
          <pc:docMk/>
          <pc:sldMk cId="0" sldId="388"/>
        </pc:sldMkLst>
        <pc:spChg chg="mod ord">
          <ac:chgData name="Song Seokil" userId="55e21934b449b532" providerId="LiveId" clId="{D836750B-A2A3-DD4D-B5E9-1EFE7F8B839F}" dt="2022-09-10T13:00:12.491" v="713" actId="700"/>
          <ac:spMkLst>
            <pc:docMk/>
            <pc:sldMk cId="0" sldId="388"/>
            <ac:spMk id="9" creationId="{D0EDD555-0DEF-E874-4718-A1DA90556E81}"/>
          </ac:spMkLst>
        </pc:spChg>
        <pc:spChg chg="mod ord">
          <ac:chgData name="Song Seokil" userId="55e21934b449b532" providerId="LiveId" clId="{D836750B-A2A3-DD4D-B5E9-1EFE7F8B839F}" dt="2022-09-10T13:00:12.491" v="713" actId="700"/>
          <ac:spMkLst>
            <pc:docMk/>
            <pc:sldMk cId="0" sldId="388"/>
            <ac:spMk id="20482" creationId="{C26F3618-C259-D144-B4C2-FCF000C89D90}"/>
          </ac:spMkLst>
        </pc:spChg>
        <pc:picChg chg="mod">
          <ac:chgData name="Song Seokil" userId="55e21934b449b532" providerId="LiveId" clId="{D836750B-A2A3-DD4D-B5E9-1EFE7F8B839F}" dt="2022-09-10T13:00:15.664" v="714" actId="1076"/>
          <ac:picMkLst>
            <pc:docMk/>
            <pc:sldMk cId="0" sldId="388"/>
            <ac:picMk id="20485" creationId="{6F47BF4F-6A3C-A41A-19D0-ECFF61C0FF0C}"/>
          </ac:picMkLst>
        </pc:picChg>
      </pc:sldChg>
      <pc:sldChg chg="modSp add mod modClrScheme chgLayout">
        <pc:chgData name="Song Seokil" userId="55e21934b449b532" providerId="LiveId" clId="{D836750B-A2A3-DD4D-B5E9-1EFE7F8B839F}" dt="2022-09-10T13:00:29.751" v="715" actId="700"/>
        <pc:sldMkLst>
          <pc:docMk/>
          <pc:sldMk cId="0" sldId="389"/>
        </pc:sldMkLst>
        <pc:spChg chg="mod ord">
          <ac:chgData name="Song Seokil" userId="55e21934b449b532" providerId="LiveId" clId="{D836750B-A2A3-DD4D-B5E9-1EFE7F8B839F}" dt="2022-09-10T13:00:29.751" v="715" actId="700"/>
          <ac:spMkLst>
            <pc:docMk/>
            <pc:sldMk cId="0" sldId="389"/>
            <ac:spMk id="9" creationId="{F6CE231A-4641-863B-FECA-5C91960D0E9E}"/>
          </ac:spMkLst>
        </pc:spChg>
        <pc:spChg chg="mod ord">
          <ac:chgData name="Song Seokil" userId="55e21934b449b532" providerId="LiveId" clId="{D836750B-A2A3-DD4D-B5E9-1EFE7F8B839F}" dt="2022-09-10T13:00:29.751" v="715" actId="700"/>
          <ac:spMkLst>
            <pc:docMk/>
            <pc:sldMk cId="0" sldId="389"/>
            <ac:spMk id="21506" creationId="{7C045581-8ABA-460B-6FA8-D496827DFC42}"/>
          </ac:spMkLst>
        </pc:spChg>
        <pc:picChg chg="mod">
          <ac:chgData name="Song Seokil" userId="55e21934b449b532" providerId="LiveId" clId="{D836750B-A2A3-DD4D-B5E9-1EFE7F8B839F}" dt="2022-09-10T12:57:19.910" v="279" actId="1076"/>
          <ac:picMkLst>
            <pc:docMk/>
            <pc:sldMk cId="0" sldId="389"/>
            <ac:picMk id="21509" creationId="{E6149D3B-3444-8DC9-6A41-2FDA04D8779F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1T06:11:36.077" v="1182" actId="20577"/>
        <pc:sldMkLst>
          <pc:docMk/>
          <pc:sldMk cId="0" sldId="390"/>
        </pc:sldMkLst>
        <pc:spChg chg="add del mod">
          <ac:chgData name="Song Seokil" userId="55e21934b449b532" providerId="LiveId" clId="{D836750B-A2A3-DD4D-B5E9-1EFE7F8B839F}" dt="2022-09-11T05:48:17.718" v="988"/>
          <ac:spMkLst>
            <pc:docMk/>
            <pc:sldMk cId="0" sldId="390"/>
            <ac:spMk id="2" creationId="{9BED2507-291F-4470-7576-D87403E975AA}"/>
          </ac:spMkLst>
        </pc:spChg>
        <pc:spChg chg="add del mod">
          <ac:chgData name="Song Seokil" userId="55e21934b449b532" providerId="LiveId" clId="{D836750B-A2A3-DD4D-B5E9-1EFE7F8B839F}" dt="2022-09-11T05:48:17.718" v="988"/>
          <ac:spMkLst>
            <pc:docMk/>
            <pc:sldMk cId="0" sldId="390"/>
            <ac:spMk id="3" creationId="{B050B662-8D0D-59C3-7AD1-CD00712F0B67}"/>
          </ac:spMkLst>
        </pc:spChg>
        <pc:spChg chg="add del mod">
          <ac:chgData name="Song Seokil" userId="55e21934b449b532" providerId="LiveId" clId="{D836750B-A2A3-DD4D-B5E9-1EFE7F8B839F}" dt="2022-09-11T05:48:17.055" v="986"/>
          <ac:spMkLst>
            <pc:docMk/>
            <pc:sldMk cId="0" sldId="390"/>
            <ac:spMk id="4" creationId="{A32A445E-125C-37B2-70B1-F0C33D41868E}"/>
          </ac:spMkLst>
        </pc:spChg>
        <pc:spChg chg="add del mod">
          <ac:chgData name="Song Seokil" userId="55e21934b449b532" providerId="LiveId" clId="{D836750B-A2A3-DD4D-B5E9-1EFE7F8B839F}" dt="2022-09-11T05:48:17.055" v="986"/>
          <ac:spMkLst>
            <pc:docMk/>
            <pc:sldMk cId="0" sldId="390"/>
            <ac:spMk id="5" creationId="{EFEBF1B6-BD1A-1715-21C3-6D7851867CC8}"/>
          </ac:spMkLst>
        </pc:spChg>
        <pc:spChg chg="mod ord">
          <ac:chgData name="Song Seokil" userId="55e21934b449b532" providerId="LiveId" clId="{D836750B-A2A3-DD4D-B5E9-1EFE7F8B839F}" dt="2022-09-11T06:11:36.077" v="1182" actId="20577"/>
          <ac:spMkLst>
            <pc:docMk/>
            <pc:sldMk cId="0" sldId="390"/>
            <ac:spMk id="9" creationId="{A677E95B-8B61-DC74-CD05-3FD2635F4964}"/>
          </ac:spMkLst>
        </pc:spChg>
        <pc:spChg chg="mod ord">
          <ac:chgData name="Song Seokil" userId="55e21934b449b532" providerId="LiveId" clId="{D836750B-A2A3-DD4D-B5E9-1EFE7F8B839F}" dt="2022-09-11T05:48:22.867" v="989" actId="700"/>
          <ac:spMkLst>
            <pc:docMk/>
            <pc:sldMk cId="0" sldId="390"/>
            <ac:spMk id="22530" creationId="{C9015974-EA40-EB60-A80C-502E64F53A4C}"/>
          </ac:spMkLst>
        </pc:spChg>
      </pc:sldChg>
      <pc:sldChg chg="delSp modSp add del mod modClrScheme chgLayout">
        <pc:chgData name="Song Seokil" userId="55e21934b449b532" providerId="LiveId" clId="{D836750B-A2A3-DD4D-B5E9-1EFE7F8B839F}" dt="2022-09-11T06:06:51.571" v="1087" actId="2696"/>
        <pc:sldMkLst>
          <pc:docMk/>
          <pc:sldMk cId="0" sldId="391"/>
        </pc:sldMkLst>
        <pc:spChg chg="del mod">
          <ac:chgData name="Song Seokil" userId="55e21934b449b532" providerId="LiveId" clId="{D836750B-A2A3-DD4D-B5E9-1EFE7F8B839F}" dt="2022-09-11T05:58:10.851" v="1066" actId="478"/>
          <ac:spMkLst>
            <pc:docMk/>
            <pc:sldMk cId="0" sldId="391"/>
            <ac:spMk id="5" creationId="{D06EEB0C-59A6-C23C-577F-DA1AF5B17510}"/>
          </ac:spMkLst>
        </pc:spChg>
        <pc:spChg chg="del">
          <ac:chgData name="Song Seokil" userId="55e21934b449b532" providerId="LiveId" clId="{D836750B-A2A3-DD4D-B5E9-1EFE7F8B839F}" dt="2022-09-11T05:55:28.366" v="1005" actId="478"/>
          <ac:spMkLst>
            <pc:docMk/>
            <pc:sldMk cId="0" sldId="391"/>
            <ac:spMk id="7" creationId="{A1F304F8-51CF-D373-557C-CD48D635C4A8}"/>
          </ac:spMkLst>
        </pc:spChg>
        <pc:spChg chg="del mod ord">
          <ac:chgData name="Song Seokil" userId="55e21934b449b532" providerId="LiveId" clId="{D836750B-A2A3-DD4D-B5E9-1EFE7F8B839F}" dt="2022-09-11T06:06:43.150" v="1084" actId="478"/>
          <ac:spMkLst>
            <pc:docMk/>
            <pc:sldMk cId="0" sldId="391"/>
            <ac:spMk id="9" creationId="{40FCF4F0-5BBD-1DC7-A3E2-6B1AB845EB82}"/>
          </ac:spMkLst>
        </pc:spChg>
        <pc:spChg chg="del mod ord">
          <ac:chgData name="Song Seokil" userId="55e21934b449b532" providerId="LiveId" clId="{D836750B-A2A3-DD4D-B5E9-1EFE7F8B839F}" dt="2022-09-11T06:06:41.240" v="1083" actId="478"/>
          <ac:spMkLst>
            <pc:docMk/>
            <pc:sldMk cId="0" sldId="391"/>
            <ac:spMk id="23555" creationId="{A770E006-D94A-54D3-BA55-C601402FF856}"/>
          </ac:spMkLst>
        </pc:spChg>
        <pc:spChg chg="del mod">
          <ac:chgData name="Song Seokil" userId="55e21934b449b532" providerId="LiveId" clId="{D836750B-A2A3-DD4D-B5E9-1EFE7F8B839F}" dt="2022-09-11T06:06:49.780" v="1086" actId="478"/>
          <ac:spMkLst>
            <pc:docMk/>
            <pc:sldMk cId="0" sldId="391"/>
            <ac:spMk id="23559" creationId="{0E389D7C-CB1D-3C30-D235-656BD7CF2D1F}"/>
          </ac:spMkLst>
        </pc:spChg>
      </pc:sldChg>
      <pc:sldChg chg="addSp delSp modSp add mod modClrScheme chgLayout">
        <pc:chgData name="Song Seokil" userId="55e21934b449b532" providerId="LiveId" clId="{D836750B-A2A3-DD4D-B5E9-1EFE7F8B839F}" dt="2022-09-11T06:02:13.004" v="1079" actId="1076"/>
        <pc:sldMkLst>
          <pc:docMk/>
          <pc:sldMk cId="0" sldId="392"/>
        </pc:sldMkLst>
        <pc:spChg chg="del mod ord">
          <ac:chgData name="Song Seokil" userId="55e21934b449b532" providerId="LiveId" clId="{D836750B-A2A3-DD4D-B5E9-1EFE7F8B839F}" dt="2022-09-11T06:01:54.852" v="1074" actId="478"/>
          <ac:spMkLst>
            <pc:docMk/>
            <pc:sldMk cId="0" sldId="392"/>
            <ac:spMk id="9" creationId="{ED6737C1-63F3-2FC3-679F-C4E40DF6BBDA}"/>
          </ac:spMkLst>
        </pc:spChg>
        <pc:spChg chg="del mod ord">
          <ac:chgData name="Song Seokil" userId="55e21934b449b532" providerId="LiveId" clId="{D836750B-A2A3-DD4D-B5E9-1EFE7F8B839F}" dt="2022-09-11T06:01:52.668" v="1073" actId="478"/>
          <ac:spMkLst>
            <pc:docMk/>
            <pc:sldMk cId="0" sldId="392"/>
            <ac:spMk id="24578" creationId="{9C501A78-D7D0-C5CE-EB2F-0B08D1A8FD69}"/>
          </ac:spMkLst>
        </pc:spChg>
        <pc:grpChg chg="add mod">
          <ac:chgData name="Song Seokil" userId="55e21934b449b532" providerId="LiveId" clId="{D836750B-A2A3-DD4D-B5E9-1EFE7F8B839F}" dt="2022-09-11T06:02:13.004" v="1079" actId="1076"/>
          <ac:grpSpMkLst>
            <pc:docMk/>
            <pc:sldMk cId="0" sldId="392"/>
            <ac:grpSpMk id="2" creationId="{43B199E7-B480-3A13-ADAF-4CE0BF6CF3E5}"/>
          </ac:grpSpMkLst>
        </pc:grpChg>
        <pc:picChg chg="mod">
          <ac:chgData name="Song Seokil" userId="55e21934b449b532" providerId="LiveId" clId="{D836750B-A2A3-DD4D-B5E9-1EFE7F8B839F}" dt="2022-09-11T06:02:13.004" v="1079" actId="1076"/>
          <ac:picMkLst>
            <pc:docMk/>
            <pc:sldMk cId="0" sldId="392"/>
            <ac:picMk id="24581" creationId="{5AF326E4-7772-4633-3247-6202C9710DCD}"/>
          </ac:picMkLst>
        </pc:picChg>
        <pc:picChg chg="mod">
          <ac:chgData name="Song Seokil" userId="55e21934b449b532" providerId="LiveId" clId="{D836750B-A2A3-DD4D-B5E9-1EFE7F8B839F}" dt="2022-09-11T06:02:13.004" v="1079" actId="1076"/>
          <ac:picMkLst>
            <pc:docMk/>
            <pc:sldMk cId="0" sldId="392"/>
            <ac:picMk id="24582" creationId="{58D9243A-20B3-658F-364C-4B598A51A993}"/>
          </ac:picMkLst>
        </pc:picChg>
      </pc:sldChg>
      <pc:sldChg chg="add del">
        <pc:chgData name="Song Seokil" userId="55e21934b449b532" providerId="LiveId" clId="{D836750B-A2A3-DD4D-B5E9-1EFE7F8B839F}" dt="2022-09-11T06:12:08.062" v="1184" actId="2696"/>
        <pc:sldMkLst>
          <pc:docMk/>
          <pc:sldMk cId="0" sldId="393"/>
        </pc:sldMkLst>
      </pc:sldChg>
      <pc:sldChg chg="modSp add del mod">
        <pc:chgData name="Song Seokil" userId="55e21934b449b532" providerId="LiveId" clId="{D836750B-A2A3-DD4D-B5E9-1EFE7F8B839F}" dt="2022-09-12T01:18:38.898" v="1430" actId="2696"/>
        <pc:sldMkLst>
          <pc:docMk/>
          <pc:sldMk cId="0" sldId="394"/>
        </pc:sldMkLst>
        <pc:spChg chg="mod">
          <ac:chgData name="Song Seokil" userId="55e21934b449b532" providerId="LiveId" clId="{D836750B-A2A3-DD4D-B5E9-1EFE7F8B839F}" dt="2022-09-11T06:09:50.588" v="1089" actId="179"/>
          <ac:spMkLst>
            <pc:docMk/>
            <pc:sldMk cId="0" sldId="394"/>
            <ac:spMk id="5" creationId="{DC29BC51-35DB-C43E-66AA-195D4CBFE498}"/>
          </ac:spMkLst>
        </pc:spChg>
      </pc:sldChg>
      <pc:sldChg chg="add del">
        <pc:chgData name="Song Seokil" userId="55e21934b449b532" providerId="LiveId" clId="{D836750B-A2A3-DD4D-B5E9-1EFE7F8B839F}" dt="2022-09-12T01:44:08.467" v="1535" actId="2696"/>
        <pc:sldMkLst>
          <pc:docMk/>
          <pc:sldMk cId="0" sldId="395"/>
        </pc:sldMkLst>
      </pc:sldChg>
      <pc:sldChg chg="add del">
        <pc:chgData name="Song Seokil" userId="55e21934b449b532" providerId="LiveId" clId="{D836750B-A2A3-DD4D-B5E9-1EFE7F8B839F}" dt="2022-09-12T01:44:05.656" v="1534" actId="2696"/>
        <pc:sldMkLst>
          <pc:docMk/>
          <pc:sldMk cId="0" sldId="396"/>
        </pc:sldMkLst>
      </pc:sldChg>
      <pc:sldChg chg="add del">
        <pc:chgData name="Song Seokil" userId="55e21934b449b532" providerId="LiveId" clId="{D836750B-A2A3-DD4D-B5E9-1EFE7F8B839F}" dt="2022-09-12T01:53:27.479" v="1688" actId="2696"/>
        <pc:sldMkLst>
          <pc:docMk/>
          <pc:sldMk cId="0" sldId="397"/>
        </pc:sldMkLst>
      </pc:sldChg>
      <pc:sldChg chg="addSp delSp modSp add del mod modClrScheme chgLayout">
        <pc:chgData name="Song Seokil" userId="55e21934b449b532" providerId="LiveId" clId="{D836750B-A2A3-DD4D-B5E9-1EFE7F8B839F}" dt="2022-09-12T01:56:51.370" v="1751" actId="14100"/>
        <pc:sldMkLst>
          <pc:docMk/>
          <pc:sldMk cId="0" sldId="398"/>
        </pc:sldMkLst>
        <pc:spChg chg="add del mod">
          <ac:chgData name="Song Seokil" userId="55e21934b449b532" providerId="LiveId" clId="{D836750B-A2A3-DD4D-B5E9-1EFE7F8B839F}" dt="2022-09-12T01:55:15.673" v="1700"/>
          <ac:spMkLst>
            <pc:docMk/>
            <pc:sldMk cId="0" sldId="398"/>
            <ac:spMk id="2" creationId="{6D8F4C27-9BC1-2241-CE3F-8344F0E39388}"/>
          </ac:spMkLst>
        </pc:spChg>
        <pc:spChg chg="mod">
          <ac:chgData name="Song Seokil" userId="55e21934b449b532" providerId="LiveId" clId="{D836750B-A2A3-DD4D-B5E9-1EFE7F8B839F}" dt="2022-09-12T01:55:36.261" v="1703" actId="179"/>
          <ac:spMkLst>
            <pc:docMk/>
            <pc:sldMk cId="0" sldId="398"/>
            <ac:spMk id="5" creationId="{0E92677B-5250-CC23-B609-8EE9CC84B3AB}"/>
          </ac:spMkLst>
        </pc:spChg>
        <pc:spChg chg="mod">
          <ac:chgData name="Song Seokil" userId="55e21934b449b532" providerId="LiveId" clId="{D836750B-A2A3-DD4D-B5E9-1EFE7F8B839F}" dt="2022-09-12T01:55:47.825" v="1705" actId="1076"/>
          <ac:spMkLst>
            <pc:docMk/>
            <pc:sldMk cId="0" sldId="398"/>
            <ac:spMk id="6" creationId="{25C435B5-D6C4-0BA5-ADA1-FB3BD54410C4}"/>
          </ac:spMkLst>
        </pc:spChg>
        <pc:spChg chg="del">
          <ac:chgData name="Song Seokil" userId="55e21934b449b532" providerId="LiveId" clId="{D836750B-A2A3-DD4D-B5E9-1EFE7F8B839F}" dt="2022-09-12T01:55:26.420" v="1702" actId="478"/>
          <ac:spMkLst>
            <pc:docMk/>
            <pc:sldMk cId="0" sldId="398"/>
            <ac:spMk id="7" creationId="{16AE3FCA-4562-32AB-2B55-2EADEB1CF669}"/>
          </ac:spMkLst>
        </pc:spChg>
        <pc:spChg chg="del mod ord">
          <ac:chgData name="Song Seokil" userId="55e21934b449b532" providerId="LiveId" clId="{D836750B-A2A3-DD4D-B5E9-1EFE7F8B839F}" dt="2022-09-12T01:54:54.731" v="1694" actId="478"/>
          <ac:spMkLst>
            <pc:docMk/>
            <pc:sldMk cId="0" sldId="398"/>
            <ac:spMk id="9" creationId="{8B0DFAD4-B3CB-F285-72CC-07A3E5B7A1D3}"/>
          </ac:spMkLst>
        </pc:spChg>
        <pc:spChg chg="del mod ord">
          <ac:chgData name="Song Seokil" userId="55e21934b449b532" providerId="LiveId" clId="{D836750B-A2A3-DD4D-B5E9-1EFE7F8B839F}" dt="2022-09-12T01:54:51.972" v="1693" actId="478"/>
          <ac:spMkLst>
            <pc:docMk/>
            <pc:sldMk cId="0" sldId="398"/>
            <ac:spMk id="31747" creationId="{5CEE8D6C-C060-301E-2A48-AB2DA74E207C}"/>
          </ac:spMkLst>
        </pc:spChg>
        <pc:spChg chg="mod">
          <ac:chgData name="Song Seokil" userId="55e21934b449b532" providerId="LiveId" clId="{D836750B-A2A3-DD4D-B5E9-1EFE7F8B839F}" dt="2022-09-12T01:56:51.370" v="1751" actId="14100"/>
          <ac:spMkLst>
            <pc:docMk/>
            <pc:sldMk cId="0" sldId="398"/>
            <ac:spMk id="31752" creationId="{BF1FE1F8-3DCF-7732-21FC-3909AF353C24}"/>
          </ac:spMkLst>
        </pc:spChg>
      </pc:sldChg>
      <pc:sldChg chg="add del">
        <pc:chgData name="Song Seokil" userId="55e21934b449b532" providerId="LiveId" clId="{D836750B-A2A3-DD4D-B5E9-1EFE7F8B839F}" dt="2022-09-12T01:53:29.813" v="1689" actId="2696"/>
        <pc:sldMkLst>
          <pc:docMk/>
          <pc:sldMk cId="0" sldId="399"/>
        </pc:sldMkLst>
      </pc:sldChg>
      <pc:sldChg chg="add del">
        <pc:chgData name="Song Seokil" userId="55e21934b449b532" providerId="LiveId" clId="{D836750B-A2A3-DD4D-B5E9-1EFE7F8B839F}" dt="2022-09-12T01:56:18.196" v="1709" actId="2696"/>
        <pc:sldMkLst>
          <pc:docMk/>
          <pc:sldMk cId="0" sldId="400"/>
        </pc:sldMkLst>
      </pc:sldChg>
      <pc:sldChg chg="add del">
        <pc:chgData name="Song Seokil" userId="55e21934b449b532" providerId="LiveId" clId="{D836750B-A2A3-DD4D-B5E9-1EFE7F8B839F}" dt="2022-09-12T01:56:24.563" v="1710" actId="2696"/>
        <pc:sldMkLst>
          <pc:docMk/>
          <pc:sldMk cId="0" sldId="401"/>
        </pc:sldMkLst>
      </pc:sldChg>
      <pc:sldChg chg="add del">
        <pc:chgData name="Song Seokil" userId="55e21934b449b532" providerId="LiveId" clId="{D836750B-A2A3-DD4D-B5E9-1EFE7F8B839F}" dt="2022-09-12T01:56:26.967" v="1711" actId="2696"/>
        <pc:sldMkLst>
          <pc:docMk/>
          <pc:sldMk cId="0" sldId="402"/>
        </pc:sldMkLst>
      </pc:sldChg>
      <pc:sldChg chg="addSp delSp modSp add mod modClrScheme chgLayout">
        <pc:chgData name="Song Seokil" userId="55e21934b449b532" providerId="LiveId" clId="{D836750B-A2A3-DD4D-B5E9-1EFE7F8B839F}" dt="2022-09-13T04:32:33.192" v="2405"/>
        <pc:sldMkLst>
          <pc:docMk/>
          <pc:sldMk cId="0" sldId="403"/>
        </pc:sldMkLst>
        <pc:spChg chg="add del mo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3" creationId="{9C33458A-F0AB-3381-6FB4-2FC4E8908E9F}"/>
          </ac:spMkLst>
        </pc:spChg>
        <pc:spChg chg="add del mo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4" creationId="{BFEB9888-2BAA-00F5-7B72-090E0C9E3807}"/>
          </ac:spMkLst>
        </pc:spChg>
        <pc:spChg chg="mod or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9" creationId="{4871B65D-D41E-4F09-75DA-5E5FB6A54430}"/>
          </ac:spMkLst>
        </pc:spChg>
        <pc:spChg chg="mod ord">
          <ac:chgData name="Song Seokil" userId="55e21934b449b532" providerId="LiveId" clId="{D836750B-A2A3-DD4D-B5E9-1EFE7F8B839F}" dt="2022-09-13T04:32:33.192" v="2405"/>
          <ac:spMkLst>
            <pc:docMk/>
            <pc:sldMk cId="0" sldId="403"/>
            <ac:spMk id="36866" creationId="{F099159A-82D2-56E7-4FDD-472895FE1F60}"/>
          </ac:spMkLst>
        </pc:spChg>
        <pc:picChg chg="add mod">
          <ac:chgData name="Song Seokil" userId="55e21934b449b532" providerId="LiveId" clId="{D836750B-A2A3-DD4D-B5E9-1EFE7F8B839F}" dt="2022-09-13T03:40:02.700" v="1772" actId="1076"/>
          <ac:picMkLst>
            <pc:docMk/>
            <pc:sldMk cId="0" sldId="403"/>
            <ac:picMk id="2" creationId="{15D7C3C0-84F6-E4ED-FDFC-F9B66D87032E}"/>
          </ac:picMkLst>
        </pc:picChg>
        <pc:picChg chg="del">
          <ac:chgData name="Song Seokil" userId="55e21934b449b532" providerId="LiveId" clId="{D836750B-A2A3-DD4D-B5E9-1EFE7F8B839F}" dt="2022-09-13T03:39:43.545" v="1754" actId="478"/>
          <ac:picMkLst>
            <pc:docMk/>
            <pc:sldMk cId="0" sldId="403"/>
            <ac:picMk id="36869" creationId="{F287EE76-363E-54A5-99B3-B15D130BC753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2:42.043" v="2408" actId="1076"/>
        <pc:sldMkLst>
          <pc:docMk/>
          <pc:sldMk cId="0" sldId="404"/>
        </pc:sldMkLst>
        <pc:spChg chg="add del mo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3" creationId="{81E4C583-92C1-C84C-AA72-C37360C13A8E}"/>
          </ac:spMkLst>
        </pc:spChg>
        <pc:spChg chg="add del mo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4" creationId="{C6E00223-1602-97DC-C0F7-AC44E46A1519}"/>
          </ac:spMkLst>
        </pc:spChg>
        <pc:spChg chg="mod or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9" creationId="{A4A5CEA0-4851-284E-B11D-D194EEA174BA}"/>
          </ac:spMkLst>
        </pc:spChg>
        <pc:spChg chg="mod ord">
          <ac:chgData name="Song Seokil" userId="55e21934b449b532" providerId="LiveId" clId="{D836750B-A2A3-DD4D-B5E9-1EFE7F8B839F}" dt="2022-09-13T04:32:36.542" v="2406"/>
          <ac:spMkLst>
            <pc:docMk/>
            <pc:sldMk cId="0" sldId="404"/>
            <ac:spMk id="37890" creationId="{84054A6F-C67B-67F6-247E-CD45B8B027D7}"/>
          </ac:spMkLst>
        </pc:spChg>
        <pc:picChg chg="add mod">
          <ac:chgData name="Song Seokil" userId="55e21934b449b532" providerId="LiveId" clId="{D836750B-A2A3-DD4D-B5E9-1EFE7F8B839F}" dt="2022-09-13T04:32:42.043" v="2408" actId="1076"/>
          <ac:picMkLst>
            <pc:docMk/>
            <pc:sldMk cId="0" sldId="404"/>
            <ac:picMk id="2" creationId="{B5B59D2C-EA2A-E12F-B5AB-F99C890012F9}"/>
          </ac:picMkLst>
        </pc:picChg>
        <pc:picChg chg="del">
          <ac:chgData name="Song Seokil" userId="55e21934b449b532" providerId="LiveId" clId="{D836750B-A2A3-DD4D-B5E9-1EFE7F8B839F}" dt="2022-09-13T03:42:29.181" v="1773" actId="478"/>
          <ac:picMkLst>
            <pc:docMk/>
            <pc:sldMk cId="0" sldId="404"/>
            <ac:picMk id="37893" creationId="{8BA81BF4-967D-6956-112F-0A7DA156626C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3:33.646" v="2434" actId="1076"/>
        <pc:sldMkLst>
          <pc:docMk/>
          <pc:sldMk cId="0" sldId="405"/>
        </pc:sldMkLst>
        <pc:spChg chg="add del mo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3" creationId="{49F29BE9-0F10-462F-6671-7CB9BEA9B58C}"/>
          </ac:spMkLst>
        </pc:spChg>
        <pc:spChg chg="add del mo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4" creationId="{F5223144-9B55-8A53-995D-FE22D9E93EB2}"/>
          </ac:spMkLst>
        </pc:spChg>
        <pc:spChg chg="mod ord">
          <ac:chgData name="Song Seokil" userId="55e21934b449b532" providerId="LiveId" clId="{D836750B-A2A3-DD4D-B5E9-1EFE7F8B839F}" dt="2022-09-13T04:33:15.672" v="2428" actId="6549"/>
          <ac:spMkLst>
            <pc:docMk/>
            <pc:sldMk cId="0" sldId="405"/>
            <ac:spMk id="9" creationId="{41BE3E70-C671-7250-A91D-FA833354B888}"/>
          </ac:spMkLst>
        </pc:spChg>
        <pc:spChg chg="mod ord">
          <ac:chgData name="Song Seokil" userId="55e21934b449b532" providerId="LiveId" clId="{D836750B-A2A3-DD4D-B5E9-1EFE7F8B839F}" dt="2022-09-13T04:32:50.162" v="2410"/>
          <ac:spMkLst>
            <pc:docMk/>
            <pc:sldMk cId="0" sldId="405"/>
            <ac:spMk id="38914" creationId="{59FDBB81-C45D-5F6F-4734-DC11BE67F688}"/>
          </ac:spMkLst>
        </pc:spChg>
        <pc:picChg chg="add mod modCrop">
          <ac:chgData name="Song Seokil" userId="55e21934b449b532" providerId="LiveId" clId="{D836750B-A2A3-DD4D-B5E9-1EFE7F8B839F}" dt="2022-09-13T04:33:33.646" v="2434" actId="1076"/>
          <ac:picMkLst>
            <pc:docMk/>
            <pc:sldMk cId="0" sldId="405"/>
            <ac:picMk id="2" creationId="{93A53413-5BE7-B9A8-31C4-43309ADB1746}"/>
          </ac:picMkLst>
        </pc:picChg>
        <pc:picChg chg="del">
          <ac:chgData name="Song Seokil" userId="55e21934b449b532" providerId="LiveId" clId="{D836750B-A2A3-DD4D-B5E9-1EFE7F8B839F}" dt="2022-09-13T03:44:53.442" v="1793" actId="478"/>
          <ac:picMkLst>
            <pc:docMk/>
            <pc:sldMk cId="0" sldId="405"/>
            <ac:picMk id="38917" creationId="{66775E06-6585-AC44-BA7D-06C6A3945ED9}"/>
          </ac:picMkLst>
        </pc:picChg>
      </pc:sldChg>
      <pc:sldChg chg="delSp modSp add del">
        <pc:chgData name="Song Seokil" userId="55e21934b449b532" providerId="LiveId" clId="{D836750B-A2A3-DD4D-B5E9-1EFE7F8B839F}" dt="2022-09-13T04:33:37.103" v="2435" actId="2696"/>
        <pc:sldMkLst>
          <pc:docMk/>
          <pc:sldMk cId="0" sldId="406"/>
        </pc:sldMkLst>
        <pc:picChg chg="del mod">
          <ac:chgData name="Song Seokil" userId="55e21934b449b532" providerId="LiveId" clId="{D836750B-A2A3-DD4D-B5E9-1EFE7F8B839F}" dt="2022-09-13T03:44:49.995" v="1792" actId="478"/>
          <ac:picMkLst>
            <pc:docMk/>
            <pc:sldMk cId="0" sldId="406"/>
            <ac:picMk id="39941" creationId="{B1C668C6-7F35-5825-ECA6-8E817D25D770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4:14.844" v="2442" actId="14100"/>
        <pc:sldMkLst>
          <pc:docMk/>
          <pc:sldMk cId="0" sldId="407"/>
        </pc:sldMkLst>
        <pc:spChg chg="add del mod">
          <ac:chgData name="Song Seokil" userId="55e21934b449b532" providerId="LiveId" clId="{D836750B-A2A3-DD4D-B5E9-1EFE7F8B839F}" dt="2022-09-13T04:33:43.525" v="2437"/>
          <ac:spMkLst>
            <pc:docMk/>
            <pc:sldMk cId="0" sldId="407"/>
            <ac:spMk id="4" creationId="{8A3E90CA-958F-1766-F747-4999462F500B}"/>
          </ac:spMkLst>
        </pc:spChg>
        <pc:spChg chg="add del mod">
          <ac:chgData name="Song Seokil" userId="55e21934b449b532" providerId="LiveId" clId="{D836750B-A2A3-DD4D-B5E9-1EFE7F8B839F}" dt="2022-09-13T04:33:43.525" v="2437"/>
          <ac:spMkLst>
            <pc:docMk/>
            <pc:sldMk cId="0" sldId="407"/>
            <ac:spMk id="5" creationId="{9E70D94D-07F1-09E8-0F2E-D2AA2922946D}"/>
          </ac:spMkLst>
        </pc:spChg>
        <pc:spChg chg="mod ord">
          <ac:chgData name="Song Seokil" userId="55e21934b449b532" providerId="LiveId" clId="{D836750B-A2A3-DD4D-B5E9-1EFE7F8B839F}" dt="2022-09-13T04:33:57.467" v="2439" actId="20577"/>
          <ac:spMkLst>
            <pc:docMk/>
            <pc:sldMk cId="0" sldId="407"/>
            <ac:spMk id="9" creationId="{540C00DB-3721-EC8A-F985-45BE00EC681F}"/>
          </ac:spMkLst>
        </pc:spChg>
        <pc:spChg chg="mod ord">
          <ac:chgData name="Song Seokil" userId="55e21934b449b532" providerId="LiveId" clId="{D836750B-A2A3-DD4D-B5E9-1EFE7F8B839F}" dt="2022-09-13T04:33:43.525" v="2437"/>
          <ac:spMkLst>
            <pc:docMk/>
            <pc:sldMk cId="0" sldId="407"/>
            <ac:spMk id="40962" creationId="{3140BBFA-9F93-494D-943C-0D522C5B2F31}"/>
          </ac:spMkLst>
        </pc:spChg>
        <pc:picChg chg="add del mod">
          <ac:chgData name="Song Seokil" userId="55e21934b449b532" providerId="LiveId" clId="{D836750B-A2A3-DD4D-B5E9-1EFE7F8B839F}" dt="2022-09-13T03:46:34.967" v="1800" actId="478"/>
          <ac:picMkLst>
            <pc:docMk/>
            <pc:sldMk cId="0" sldId="407"/>
            <ac:picMk id="2" creationId="{35AD5598-806E-2B0B-B027-EC44BBA2777A}"/>
          </ac:picMkLst>
        </pc:picChg>
        <pc:picChg chg="add mod modCrop">
          <ac:chgData name="Song Seokil" userId="55e21934b449b532" providerId="LiveId" clId="{D836750B-A2A3-DD4D-B5E9-1EFE7F8B839F}" dt="2022-09-13T04:34:14.844" v="2442" actId="14100"/>
          <ac:picMkLst>
            <pc:docMk/>
            <pc:sldMk cId="0" sldId="407"/>
            <ac:picMk id="3" creationId="{A35453D7-D365-9038-C4BF-14282D4B4D85}"/>
          </ac:picMkLst>
        </pc:picChg>
        <pc:picChg chg="del">
          <ac:chgData name="Song Seokil" userId="55e21934b449b532" providerId="LiveId" clId="{D836750B-A2A3-DD4D-B5E9-1EFE7F8B839F}" dt="2022-09-13T03:45:56.267" v="1797" actId="478"/>
          <ac:picMkLst>
            <pc:docMk/>
            <pc:sldMk cId="0" sldId="407"/>
            <ac:picMk id="40965" creationId="{54D7B03A-F2DF-AAB7-D899-191958756350}"/>
          </ac:picMkLst>
        </pc:picChg>
      </pc:sldChg>
      <pc:sldChg chg="addSp delSp modSp add del mod modClrScheme chgLayout">
        <pc:chgData name="Song Seokil" userId="55e21934b449b532" providerId="LiveId" clId="{D836750B-A2A3-DD4D-B5E9-1EFE7F8B839F}" dt="2022-09-13T04:34:31.562" v="2445" actId="2696"/>
        <pc:sldMkLst>
          <pc:docMk/>
          <pc:sldMk cId="0" sldId="408"/>
        </pc:sldMkLst>
        <pc:spChg chg="add del mo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2" creationId="{3CB25D5D-9454-BE89-4FE9-D43F7C3DDA3A}"/>
          </ac:spMkLst>
        </pc:spChg>
        <pc:spChg chg="add del mo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3" creationId="{62742D98-8406-B42A-0D49-39014A6CC062}"/>
          </ac:spMkLst>
        </pc:spChg>
        <pc:spChg chg="mod or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9" creationId="{A0F84CF7-506E-4EE3-E42A-1C10A364ED00}"/>
          </ac:spMkLst>
        </pc:spChg>
        <pc:spChg chg="mod ord">
          <ac:chgData name="Song Seokil" userId="55e21934b449b532" providerId="LiveId" clId="{D836750B-A2A3-DD4D-B5E9-1EFE7F8B839F}" dt="2022-09-13T04:34:25.015" v="2444"/>
          <ac:spMkLst>
            <pc:docMk/>
            <pc:sldMk cId="0" sldId="408"/>
            <ac:spMk id="41986" creationId="{760B67E3-1596-7A12-4E6B-521B13FE45A7}"/>
          </ac:spMkLst>
        </pc:spChg>
      </pc:sldChg>
      <pc:sldChg chg="addSp delSp modSp add mod modClrScheme chgLayout">
        <pc:chgData name="Song Seokil" userId="55e21934b449b532" providerId="LiveId" clId="{D836750B-A2A3-DD4D-B5E9-1EFE7F8B839F}" dt="2022-09-13T04:36:20.354" v="2488" actId="6549"/>
        <pc:sldMkLst>
          <pc:docMk/>
          <pc:sldMk cId="0" sldId="409"/>
        </pc:sldMkLst>
        <pc:spChg chg="add del mod">
          <ac:chgData name="Song Seokil" userId="55e21934b449b532" providerId="LiveId" clId="{D836750B-A2A3-DD4D-B5E9-1EFE7F8B839F}" dt="2022-09-13T04:34:45.403" v="2448"/>
          <ac:spMkLst>
            <pc:docMk/>
            <pc:sldMk cId="0" sldId="409"/>
            <ac:spMk id="3" creationId="{E203199F-9D2B-7766-0595-57C6777BF597}"/>
          </ac:spMkLst>
        </pc:spChg>
        <pc:spChg chg="add del mod">
          <ac:chgData name="Song Seokil" userId="55e21934b449b532" providerId="LiveId" clId="{D836750B-A2A3-DD4D-B5E9-1EFE7F8B839F}" dt="2022-09-13T04:34:45.403" v="2448"/>
          <ac:spMkLst>
            <pc:docMk/>
            <pc:sldMk cId="0" sldId="409"/>
            <ac:spMk id="4" creationId="{62B606E0-F709-827E-3B31-847F47EC2325}"/>
          </ac:spMkLst>
        </pc:spChg>
        <pc:spChg chg="mod ord">
          <ac:chgData name="Song Seokil" userId="55e21934b449b532" providerId="LiveId" clId="{D836750B-A2A3-DD4D-B5E9-1EFE7F8B839F}" dt="2022-09-13T04:36:20.354" v="2488" actId="6549"/>
          <ac:spMkLst>
            <pc:docMk/>
            <pc:sldMk cId="0" sldId="409"/>
            <ac:spMk id="9" creationId="{10CCCA2D-FC5D-6C70-6146-1205E31656B9}"/>
          </ac:spMkLst>
        </pc:spChg>
        <pc:spChg chg="mod ord">
          <ac:chgData name="Song Seokil" userId="55e21934b449b532" providerId="LiveId" clId="{D836750B-A2A3-DD4D-B5E9-1EFE7F8B839F}" dt="2022-09-13T04:35:12.574" v="2453" actId="1076"/>
          <ac:spMkLst>
            <pc:docMk/>
            <pc:sldMk cId="0" sldId="409"/>
            <ac:spMk id="43010" creationId="{D61B16CB-E4CA-A0C6-FA1F-2A1B0D5A605B}"/>
          </ac:spMkLst>
        </pc:spChg>
        <pc:spChg chg="del">
          <ac:chgData name="Song Seokil" userId="55e21934b449b532" providerId="LiveId" clId="{D836750B-A2A3-DD4D-B5E9-1EFE7F8B839F}" dt="2022-09-13T03:51:37.644" v="1807" actId="478"/>
          <ac:spMkLst>
            <pc:docMk/>
            <pc:sldMk cId="0" sldId="409"/>
            <ac:spMk id="43011" creationId="{5B2357C1-AE39-104E-CB22-DCE6A45515D2}"/>
          </ac:spMkLst>
        </pc:spChg>
        <pc:picChg chg="add mod">
          <ac:chgData name="Song Seokil" userId="55e21934b449b532" providerId="LiveId" clId="{D836750B-A2A3-DD4D-B5E9-1EFE7F8B839F}" dt="2022-09-13T04:35:00.268" v="2451" actId="1076"/>
          <ac:picMkLst>
            <pc:docMk/>
            <pc:sldMk cId="0" sldId="409"/>
            <ac:picMk id="2" creationId="{E28D026E-A3C0-0D19-9C55-AFF8BF67A9B2}"/>
          </ac:picMkLst>
        </pc:picChg>
        <pc:picChg chg="del">
          <ac:chgData name="Song Seokil" userId="55e21934b449b532" providerId="LiveId" clId="{D836750B-A2A3-DD4D-B5E9-1EFE7F8B839F}" dt="2022-09-13T03:51:37.644" v="1807" actId="478"/>
          <ac:picMkLst>
            <pc:docMk/>
            <pc:sldMk cId="0" sldId="409"/>
            <ac:picMk id="43013" creationId="{106219B0-3BA3-6735-7F6C-B01D3C13FA5A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8:30.896" v="2509" actId="1076"/>
        <pc:sldMkLst>
          <pc:docMk/>
          <pc:sldMk cId="0" sldId="410"/>
        </pc:sldMkLst>
        <pc:spChg chg="add del mo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4" creationId="{E18F8C32-62E8-C5E4-45D3-C3D5245A0AE0}"/>
          </ac:spMkLst>
        </pc:spChg>
        <pc:spChg chg="add del mo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5" creationId="{5122D956-DBEA-8E24-D228-E7B43B733F48}"/>
          </ac:spMkLst>
        </pc:spChg>
        <pc:spChg chg="mod or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9" creationId="{C74A270C-506E-8692-18C6-B8C230D3BCBB}"/>
          </ac:spMkLst>
        </pc:spChg>
        <pc:spChg chg="mod ord">
          <ac:chgData name="Song Seokil" userId="55e21934b449b532" providerId="LiveId" clId="{D836750B-A2A3-DD4D-B5E9-1EFE7F8B839F}" dt="2022-09-13T04:36:12.824" v="2470"/>
          <ac:spMkLst>
            <pc:docMk/>
            <pc:sldMk cId="0" sldId="410"/>
            <ac:spMk id="44034" creationId="{0FDD37B1-8881-8005-E434-9CE442CF21EB}"/>
          </ac:spMkLst>
        </pc:spChg>
        <pc:picChg chg="add mod">
          <ac:chgData name="Song Seokil" userId="55e21934b449b532" providerId="LiveId" clId="{D836750B-A2A3-DD4D-B5E9-1EFE7F8B839F}" dt="2022-09-13T04:38:04.200" v="2505" actId="1076"/>
          <ac:picMkLst>
            <pc:docMk/>
            <pc:sldMk cId="0" sldId="410"/>
            <ac:picMk id="2" creationId="{11EB1811-9BBC-62F7-67EA-5C7D20CD9861}"/>
          </ac:picMkLst>
        </pc:picChg>
        <pc:picChg chg="add mod modCrop">
          <ac:chgData name="Song Seokil" userId="55e21934b449b532" providerId="LiveId" clId="{D836750B-A2A3-DD4D-B5E9-1EFE7F8B839F}" dt="2022-09-13T04:38:30.896" v="2509" actId="1076"/>
          <ac:picMkLst>
            <pc:docMk/>
            <pc:sldMk cId="0" sldId="410"/>
            <ac:picMk id="3" creationId="{EDF6DF97-B570-AF91-6312-80DD9E875A94}"/>
          </ac:picMkLst>
        </pc:picChg>
        <pc:picChg chg="del">
          <ac:chgData name="Song Seokil" userId="55e21934b449b532" providerId="LiveId" clId="{D836750B-A2A3-DD4D-B5E9-1EFE7F8B839F}" dt="2022-09-13T04:00:14.943" v="1814" actId="478"/>
          <ac:picMkLst>
            <pc:docMk/>
            <pc:sldMk cId="0" sldId="410"/>
            <ac:picMk id="44037" creationId="{4DAC0299-9EAF-513F-64DF-EE62D864AB1A}"/>
          </ac:picMkLst>
        </pc:picChg>
        <pc:picChg chg="del">
          <ac:chgData name="Song Seokil" userId="55e21934b449b532" providerId="LiveId" clId="{D836750B-A2A3-DD4D-B5E9-1EFE7F8B839F}" dt="2022-09-13T04:00:15.553" v="1815" actId="478"/>
          <ac:picMkLst>
            <pc:docMk/>
            <pc:sldMk cId="0" sldId="410"/>
            <ac:picMk id="44038" creationId="{72149F3A-ADBA-544A-672E-57107F19B7C8}"/>
          </ac:picMkLst>
        </pc:picChg>
      </pc:sldChg>
      <pc:sldChg chg="addSp delSp modSp add mod modClrScheme chgLayout">
        <pc:chgData name="Song Seokil" userId="55e21934b449b532" providerId="LiveId" clId="{D836750B-A2A3-DD4D-B5E9-1EFE7F8B839F}" dt="2022-09-13T04:37:17.984" v="2499" actId="1076"/>
        <pc:sldMkLst>
          <pc:docMk/>
          <pc:sldMk cId="0" sldId="411"/>
        </pc:sldMkLst>
        <pc:spChg chg="del mod ord">
          <ac:chgData name="Song Seokil" userId="55e21934b449b532" providerId="LiveId" clId="{D836750B-A2A3-DD4D-B5E9-1EFE7F8B839F}" dt="2022-09-13T04:36:55.477" v="2493" actId="478"/>
          <ac:spMkLst>
            <pc:docMk/>
            <pc:sldMk cId="0" sldId="411"/>
            <ac:spMk id="9" creationId="{EC41AC8F-A07A-ABA9-6446-C36B1E5E7477}"/>
          </ac:spMkLst>
        </pc:spChg>
        <pc:spChg chg="del mod ord">
          <ac:chgData name="Song Seokil" userId="55e21934b449b532" providerId="LiveId" clId="{D836750B-A2A3-DD4D-B5E9-1EFE7F8B839F}" dt="2022-09-13T04:36:53.856" v="2492" actId="478"/>
          <ac:spMkLst>
            <pc:docMk/>
            <pc:sldMk cId="0" sldId="411"/>
            <ac:spMk id="45058" creationId="{9D7EF9E2-6624-B1B1-BC5D-424FAE94AC24}"/>
          </ac:spMkLst>
        </pc:spChg>
        <pc:picChg chg="add mod">
          <ac:chgData name="Song Seokil" userId="55e21934b449b532" providerId="LiveId" clId="{D836750B-A2A3-DD4D-B5E9-1EFE7F8B839F}" dt="2022-09-13T04:37:17.984" v="2499" actId="1076"/>
          <ac:picMkLst>
            <pc:docMk/>
            <pc:sldMk cId="0" sldId="411"/>
            <ac:picMk id="2" creationId="{F4089782-A351-BE0F-1F63-AB4345BC698C}"/>
          </ac:picMkLst>
        </pc:picChg>
        <pc:picChg chg="del">
          <ac:chgData name="Song Seokil" userId="55e21934b449b532" providerId="LiveId" clId="{D836750B-A2A3-DD4D-B5E9-1EFE7F8B839F}" dt="2022-09-13T03:59:29.247" v="1811" actId="478"/>
          <ac:picMkLst>
            <pc:docMk/>
            <pc:sldMk cId="0" sldId="411"/>
            <ac:picMk id="45061" creationId="{43197846-9E7D-B494-1FE8-BE2DFB801CEB}"/>
          </ac:picMkLst>
        </pc:picChg>
        <pc:picChg chg="del">
          <ac:chgData name="Song Seokil" userId="55e21934b449b532" providerId="LiveId" clId="{D836750B-A2A3-DD4D-B5E9-1EFE7F8B839F}" dt="2022-09-13T03:59:30.100" v="1812" actId="478"/>
          <ac:picMkLst>
            <pc:docMk/>
            <pc:sldMk cId="0" sldId="411"/>
            <ac:picMk id="45062" creationId="{B974433A-DD9D-853A-ECA1-157DF2F5F2CA}"/>
          </ac:picMkLst>
        </pc:picChg>
      </pc:sldChg>
      <pc:sldChg chg="add del">
        <pc:chgData name="Song Seokil" userId="55e21934b449b532" providerId="LiveId" clId="{D836750B-A2A3-DD4D-B5E9-1EFE7F8B839F}" dt="2022-09-13T04:38:36.951" v="2510" actId="2696"/>
        <pc:sldMkLst>
          <pc:docMk/>
          <pc:sldMk cId="0" sldId="412"/>
        </pc:sldMkLst>
      </pc:sldChg>
      <pc:sldChg chg="modSp add mod modClrScheme chgLayout">
        <pc:chgData name="Song Seokil" userId="55e21934b449b532" providerId="LiveId" clId="{D836750B-A2A3-DD4D-B5E9-1EFE7F8B839F}" dt="2022-09-13T04:22:38.664" v="2093" actId="1076"/>
        <pc:sldMkLst>
          <pc:docMk/>
          <pc:sldMk cId="0" sldId="413"/>
        </pc:sldMkLst>
        <pc:spChg chg="mod ord">
          <ac:chgData name="Song Seokil" userId="55e21934b449b532" providerId="LiveId" clId="{D836750B-A2A3-DD4D-B5E9-1EFE7F8B839F}" dt="2022-09-13T04:22:32.248" v="2092" actId="20577"/>
          <ac:spMkLst>
            <pc:docMk/>
            <pc:sldMk cId="0" sldId="413"/>
            <ac:spMk id="9" creationId="{CAF279BE-FF6D-3EB1-6B46-C3C14EC4A8E2}"/>
          </ac:spMkLst>
        </pc:spChg>
        <pc:spChg chg="mod ord">
          <ac:chgData name="Song Seokil" userId="55e21934b449b532" providerId="LiveId" clId="{D836750B-A2A3-DD4D-B5E9-1EFE7F8B839F}" dt="2022-09-13T04:20:31.682" v="1871" actId="700"/>
          <ac:spMkLst>
            <pc:docMk/>
            <pc:sldMk cId="0" sldId="413"/>
            <ac:spMk id="47106" creationId="{1C2B731F-1CA1-1939-EA57-6DCD5F20BEE4}"/>
          </ac:spMkLst>
        </pc:spChg>
        <pc:picChg chg="mod">
          <ac:chgData name="Song Seokil" userId="55e21934b449b532" providerId="LiveId" clId="{D836750B-A2A3-DD4D-B5E9-1EFE7F8B839F}" dt="2022-09-13T04:22:38.664" v="2093" actId="1076"/>
          <ac:picMkLst>
            <pc:docMk/>
            <pc:sldMk cId="0" sldId="413"/>
            <ac:picMk id="47109" creationId="{8EFD0048-40E7-0032-8783-CF708EBAF749}"/>
          </ac:picMkLst>
        </pc:picChg>
      </pc:sldChg>
      <pc:sldChg chg="modSp add mod modClrScheme chgLayout">
        <pc:chgData name="Song Seokil" userId="55e21934b449b532" providerId="LiveId" clId="{D836750B-A2A3-DD4D-B5E9-1EFE7F8B839F}" dt="2022-09-13T04:22:00.851" v="1969" actId="6549"/>
        <pc:sldMkLst>
          <pc:docMk/>
          <pc:sldMk cId="0" sldId="414"/>
        </pc:sldMkLst>
        <pc:spChg chg="mod ord">
          <ac:chgData name="Song Seokil" userId="55e21934b449b532" providerId="LiveId" clId="{D836750B-A2A3-DD4D-B5E9-1EFE7F8B839F}" dt="2022-09-13T04:22:00.851" v="1969" actId="6549"/>
          <ac:spMkLst>
            <pc:docMk/>
            <pc:sldMk cId="0" sldId="414"/>
            <ac:spMk id="9" creationId="{D60E6A3C-53C8-CD59-043E-599EB4EDBBBB}"/>
          </ac:spMkLst>
        </pc:spChg>
        <pc:spChg chg="mod ord">
          <ac:chgData name="Song Seokil" userId="55e21934b449b532" providerId="LiveId" clId="{D836750B-A2A3-DD4D-B5E9-1EFE7F8B839F}" dt="2022-09-13T04:21:27.615" v="1946" actId="700"/>
          <ac:spMkLst>
            <pc:docMk/>
            <pc:sldMk cId="0" sldId="414"/>
            <ac:spMk id="48130" creationId="{589DBDAC-26D0-8AAB-70B8-A7F0F5B42901}"/>
          </ac:spMkLst>
        </pc:spChg>
        <pc:picChg chg="mod">
          <ac:chgData name="Song Seokil" userId="55e21934b449b532" providerId="LiveId" clId="{D836750B-A2A3-DD4D-B5E9-1EFE7F8B839F}" dt="2022-09-13T04:21:53.178" v="1949" actId="1076"/>
          <ac:picMkLst>
            <pc:docMk/>
            <pc:sldMk cId="0" sldId="414"/>
            <ac:picMk id="48133" creationId="{CBAB91C9-0FE0-2553-7FEF-145210CC3FD6}"/>
          </ac:picMkLst>
        </pc:picChg>
      </pc:sldChg>
      <pc:sldChg chg="add del">
        <pc:chgData name="Song Seokil" userId="55e21934b449b532" providerId="LiveId" clId="{D836750B-A2A3-DD4D-B5E9-1EFE7F8B839F}" dt="2022-09-13T04:19:05.291" v="1827" actId="2696"/>
        <pc:sldMkLst>
          <pc:docMk/>
          <pc:sldMk cId="0" sldId="415"/>
        </pc:sldMkLst>
      </pc:sldChg>
      <pc:sldChg chg="delSp modSp add mod modClrScheme chgLayout">
        <pc:chgData name="Song Seokil" userId="55e21934b449b532" providerId="LiveId" clId="{D836750B-A2A3-DD4D-B5E9-1EFE7F8B839F}" dt="2022-09-13T04:23:23.697" v="2105" actId="207"/>
        <pc:sldMkLst>
          <pc:docMk/>
          <pc:sldMk cId="0" sldId="416"/>
        </pc:sldMkLst>
        <pc:spChg chg="del mod">
          <ac:chgData name="Song Seokil" userId="55e21934b449b532" providerId="LiveId" clId="{D836750B-A2A3-DD4D-B5E9-1EFE7F8B839F}" dt="2022-09-13T04:18:53.444" v="1822" actId="478"/>
          <ac:spMkLst>
            <pc:docMk/>
            <pc:sldMk cId="0" sldId="416"/>
            <ac:spMk id="5" creationId="{85B2844F-3D8D-D07D-7681-F55BD490D40D}"/>
          </ac:spMkLst>
        </pc:spChg>
        <pc:spChg chg="mod">
          <ac:chgData name="Song Seokil" userId="55e21934b449b532" providerId="LiveId" clId="{D836750B-A2A3-DD4D-B5E9-1EFE7F8B839F}" dt="2022-09-13T04:23:23.697" v="2105" actId="207"/>
          <ac:spMkLst>
            <pc:docMk/>
            <pc:sldMk cId="0" sldId="416"/>
            <ac:spMk id="6" creationId="{2393CCEF-5FF5-FFC1-2F65-D5328B341A87}"/>
          </ac:spMkLst>
        </pc:spChg>
        <pc:spChg chg="del">
          <ac:chgData name="Song Seokil" userId="55e21934b449b532" providerId="LiveId" clId="{D836750B-A2A3-DD4D-B5E9-1EFE7F8B839F}" dt="2022-09-13T04:18:59.303" v="1824" actId="478"/>
          <ac:spMkLst>
            <pc:docMk/>
            <pc:sldMk cId="0" sldId="416"/>
            <ac:spMk id="7" creationId="{18663126-E8E0-665B-805D-2E99C954BB63}"/>
          </ac:spMkLst>
        </pc:spChg>
        <pc:spChg chg="del mod ord">
          <ac:chgData name="Song Seokil" userId="55e21934b449b532" providerId="LiveId" clId="{D836750B-A2A3-DD4D-B5E9-1EFE7F8B839F}" dt="2022-09-13T04:23:01.182" v="2095" actId="478"/>
          <ac:spMkLst>
            <pc:docMk/>
            <pc:sldMk cId="0" sldId="416"/>
            <ac:spMk id="9" creationId="{0C11FD28-41EF-A090-393A-03FBA58E5FC4}"/>
          </ac:spMkLst>
        </pc:spChg>
        <pc:spChg chg="del mod ord">
          <ac:chgData name="Song Seokil" userId="55e21934b449b532" providerId="LiveId" clId="{D836750B-A2A3-DD4D-B5E9-1EFE7F8B839F}" dt="2022-09-13T04:23:02.504" v="2096" actId="478"/>
          <ac:spMkLst>
            <pc:docMk/>
            <pc:sldMk cId="0" sldId="416"/>
            <ac:spMk id="50179" creationId="{052C6E38-3D30-CC89-9841-B717953F4266}"/>
          </ac:spMkLst>
        </pc:spChg>
      </pc:sldChg>
      <pc:sldChg chg="delSp modSp add mod modClrScheme chgLayout">
        <pc:chgData name="Song Seokil" userId="55e21934b449b532" providerId="LiveId" clId="{D836750B-A2A3-DD4D-B5E9-1EFE7F8B839F}" dt="2022-09-13T04:24:04.854" v="2121" actId="14100"/>
        <pc:sldMkLst>
          <pc:docMk/>
          <pc:sldMk cId="0" sldId="417"/>
        </pc:sldMkLst>
        <pc:spChg chg="del">
          <ac:chgData name="Song Seokil" userId="55e21934b449b532" providerId="LiveId" clId="{D836750B-A2A3-DD4D-B5E9-1EFE7F8B839F}" dt="2022-09-13T04:23:37.791" v="2107" actId="478"/>
          <ac:spMkLst>
            <pc:docMk/>
            <pc:sldMk cId="0" sldId="417"/>
            <ac:spMk id="5" creationId="{38CDDC05-21D5-5D08-8077-8C2447DA1430}"/>
          </ac:spMkLst>
        </pc:spChg>
        <pc:spChg chg="mod">
          <ac:chgData name="Song Seokil" userId="55e21934b449b532" providerId="LiveId" clId="{D836750B-A2A3-DD4D-B5E9-1EFE7F8B839F}" dt="2022-09-13T04:24:04.854" v="2121" actId="14100"/>
          <ac:spMkLst>
            <pc:docMk/>
            <pc:sldMk cId="0" sldId="417"/>
            <ac:spMk id="6" creationId="{90AE6C1C-A328-07C6-2346-8C1863265852}"/>
          </ac:spMkLst>
        </pc:spChg>
        <pc:spChg chg="del mod">
          <ac:chgData name="Song Seokil" userId="55e21934b449b532" providerId="LiveId" clId="{D836750B-A2A3-DD4D-B5E9-1EFE7F8B839F}" dt="2022-09-13T04:23:51.186" v="2112" actId="478"/>
          <ac:spMkLst>
            <pc:docMk/>
            <pc:sldMk cId="0" sldId="417"/>
            <ac:spMk id="7" creationId="{4B9190FE-0DE1-2830-CC03-B54C7E69197B}"/>
          </ac:spMkLst>
        </pc:spChg>
        <pc:spChg chg="del mod ord">
          <ac:chgData name="Song Seokil" userId="55e21934b449b532" providerId="LiveId" clId="{D836750B-A2A3-DD4D-B5E9-1EFE7F8B839F}" dt="2022-09-13T04:23:48.319" v="2110" actId="478"/>
          <ac:spMkLst>
            <pc:docMk/>
            <pc:sldMk cId="0" sldId="417"/>
            <ac:spMk id="9" creationId="{6CCB0EB6-660D-4761-7B42-9095871C8C6E}"/>
          </ac:spMkLst>
        </pc:spChg>
        <pc:spChg chg="del mod ord">
          <ac:chgData name="Song Seokil" userId="55e21934b449b532" providerId="LiveId" clId="{D836750B-A2A3-DD4D-B5E9-1EFE7F8B839F}" dt="2022-09-13T04:23:46.985" v="2109" actId="478"/>
          <ac:spMkLst>
            <pc:docMk/>
            <pc:sldMk cId="0" sldId="417"/>
            <ac:spMk id="52227" creationId="{3659F246-0BA2-B07E-63EF-8D50D94AADF4}"/>
          </ac:spMkLst>
        </pc:spChg>
      </pc:sldChg>
      <pc:sldChg chg="add del">
        <pc:chgData name="Song Seokil" userId="55e21934b449b532" providerId="LiveId" clId="{D836750B-A2A3-DD4D-B5E9-1EFE7F8B839F}" dt="2022-09-13T04:23:32.992" v="2106" actId="2696"/>
        <pc:sldMkLst>
          <pc:docMk/>
          <pc:sldMk cId="0" sldId="418"/>
        </pc:sldMkLst>
      </pc:sldChg>
      <pc:sldChg chg="add del">
        <pc:chgData name="Song Seokil" userId="55e21934b449b532" providerId="LiveId" clId="{D836750B-A2A3-DD4D-B5E9-1EFE7F8B839F}" dt="2022-09-13T04:25:53.874" v="2152" actId="2696"/>
        <pc:sldMkLst>
          <pc:docMk/>
          <pc:sldMk cId="0" sldId="419"/>
        </pc:sldMkLst>
      </pc:sldChg>
      <pc:sldChg chg="addSp delSp modSp add mod ord modClrScheme chgLayout">
        <pc:chgData name="Song Seokil" userId="55e21934b449b532" providerId="LiveId" clId="{D836750B-A2A3-DD4D-B5E9-1EFE7F8B839F}" dt="2022-09-13T04:42:26.878" v="2511" actId="20578"/>
        <pc:sldMkLst>
          <pc:docMk/>
          <pc:sldMk cId="0" sldId="420"/>
        </pc:sldMkLst>
        <pc:spChg chg="add mod">
          <ac:chgData name="Song Seokil" userId="55e21934b449b532" providerId="LiveId" clId="{D836750B-A2A3-DD4D-B5E9-1EFE7F8B839F}" dt="2022-09-13T04:25:47.336" v="2151" actId="14100"/>
          <ac:spMkLst>
            <pc:docMk/>
            <pc:sldMk cId="0" sldId="420"/>
            <ac:spMk id="3" creationId="{2B5F7677-3A45-C9E7-BCB1-AE61314A95F8}"/>
          </ac:spMkLst>
        </pc:spChg>
        <pc:spChg chg="del">
          <ac:chgData name="Song Seokil" userId="55e21934b449b532" providerId="LiveId" clId="{D836750B-A2A3-DD4D-B5E9-1EFE7F8B839F}" dt="2022-09-13T04:24:24.880" v="2122" actId="478"/>
          <ac:spMkLst>
            <pc:docMk/>
            <pc:sldMk cId="0" sldId="420"/>
            <ac:spMk id="5" creationId="{BD54F332-BDA0-9F36-9250-78627056BF3B}"/>
          </ac:spMkLst>
        </pc:spChg>
        <pc:spChg chg="add del mod">
          <ac:chgData name="Song Seokil" userId="55e21934b449b532" providerId="LiveId" clId="{D836750B-A2A3-DD4D-B5E9-1EFE7F8B839F}" dt="2022-09-13T04:25:06.605" v="2138" actId="207"/>
          <ac:spMkLst>
            <pc:docMk/>
            <pc:sldMk cId="0" sldId="420"/>
            <ac:spMk id="6" creationId="{3E5CA42F-E0E2-029A-CAD7-69C766B66436}"/>
          </ac:spMkLst>
        </pc:spChg>
        <pc:spChg chg="del">
          <ac:chgData name="Song Seokil" userId="55e21934b449b532" providerId="LiveId" clId="{D836750B-A2A3-DD4D-B5E9-1EFE7F8B839F}" dt="2022-09-13T04:25:08.251" v="2139" actId="478"/>
          <ac:spMkLst>
            <pc:docMk/>
            <pc:sldMk cId="0" sldId="420"/>
            <ac:spMk id="7" creationId="{F6803401-C8A5-A991-61CE-FF4E427EE936}"/>
          </ac:spMkLst>
        </pc:spChg>
        <pc:spChg chg="del mod ord">
          <ac:chgData name="Song Seokil" userId="55e21934b449b532" providerId="LiveId" clId="{D836750B-A2A3-DD4D-B5E9-1EFE7F8B839F}" dt="2022-09-13T04:24:46.885" v="2130" actId="478"/>
          <ac:spMkLst>
            <pc:docMk/>
            <pc:sldMk cId="0" sldId="420"/>
            <ac:spMk id="9" creationId="{F361C718-E10A-D9F2-EC78-C74B423B0643}"/>
          </ac:spMkLst>
        </pc:spChg>
        <pc:spChg chg="del mod ord">
          <ac:chgData name="Song Seokil" userId="55e21934b449b532" providerId="LiveId" clId="{D836750B-A2A3-DD4D-B5E9-1EFE7F8B839F}" dt="2022-09-13T04:24:45.185" v="2129" actId="478"/>
          <ac:spMkLst>
            <pc:docMk/>
            <pc:sldMk cId="0" sldId="420"/>
            <ac:spMk id="54275" creationId="{76B788C6-7653-7CE8-C79E-DCA4A8B07D5F}"/>
          </ac:spMkLst>
        </pc:spChg>
        <pc:spChg chg="del">
          <ac:chgData name="Song Seokil" userId="55e21934b449b532" providerId="LiveId" clId="{D836750B-A2A3-DD4D-B5E9-1EFE7F8B839F}" dt="2022-09-13T04:24:49.093" v="2131" actId="478"/>
          <ac:spMkLst>
            <pc:docMk/>
            <pc:sldMk cId="0" sldId="420"/>
            <ac:spMk id="54276" creationId="{B2C9A26E-856A-7039-5A74-8471E744AFBF}"/>
          </ac:spMkLst>
        </pc:spChg>
      </pc:sldChg>
      <pc:sldChg chg="add del">
        <pc:chgData name="Song Seokil" userId="55e21934b449b532" providerId="LiveId" clId="{D836750B-A2A3-DD4D-B5E9-1EFE7F8B839F}" dt="2022-09-13T04:28:30.366" v="2320" actId="2696"/>
        <pc:sldMkLst>
          <pc:docMk/>
          <pc:sldMk cId="0" sldId="421"/>
        </pc:sldMkLst>
      </pc:sldChg>
      <pc:sldChg chg="add del">
        <pc:chgData name="Song Seokil" userId="55e21934b449b532" providerId="LiveId" clId="{D836750B-A2A3-DD4D-B5E9-1EFE7F8B839F}" dt="2022-09-13T04:30:57.216" v="2368" actId="2696"/>
        <pc:sldMkLst>
          <pc:docMk/>
          <pc:sldMk cId="0" sldId="422"/>
        </pc:sldMkLst>
      </pc:sldChg>
      <pc:sldChg chg="addSp delSp modSp add mod modClrScheme chgLayout">
        <pc:chgData name="Song Seokil" userId="55e21934b449b532" providerId="LiveId" clId="{D836750B-A2A3-DD4D-B5E9-1EFE7F8B839F}" dt="2022-09-13T04:31:28.437" v="2402" actId="14100"/>
        <pc:sldMkLst>
          <pc:docMk/>
          <pc:sldMk cId="0" sldId="423"/>
        </pc:sldMkLst>
        <pc:spChg chg="add mod">
          <ac:chgData name="Song Seokil" userId="55e21934b449b532" providerId="LiveId" clId="{D836750B-A2A3-DD4D-B5E9-1EFE7F8B839F}" dt="2022-09-13T04:31:28.437" v="2402" actId="14100"/>
          <ac:spMkLst>
            <pc:docMk/>
            <pc:sldMk cId="0" sldId="423"/>
            <ac:spMk id="3" creationId="{89BED2C5-053D-F4A7-CAF0-3997CAA4A1F3}"/>
          </ac:spMkLst>
        </pc:spChg>
        <pc:spChg chg="del mod">
          <ac:chgData name="Song Seokil" userId="55e21934b449b532" providerId="LiveId" clId="{D836750B-A2A3-DD4D-B5E9-1EFE7F8B839F}" dt="2022-09-13T04:29:08.325" v="2325" actId="478"/>
          <ac:spMkLst>
            <pc:docMk/>
            <pc:sldMk cId="0" sldId="423"/>
            <ac:spMk id="7" creationId="{13A7D48C-F0A3-F279-CF09-CC64539901E7}"/>
          </ac:spMkLst>
        </pc:spChg>
        <pc:spChg chg="del mod ord">
          <ac:chgData name="Song Seokil" userId="55e21934b449b532" providerId="LiveId" clId="{D836750B-A2A3-DD4D-B5E9-1EFE7F8B839F}" dt="2022-09-13T04:28:54.450" v="2322" actId="478"/>
          <ac:spMkLst>
            <pc:docMk/>
            <pc:sldMk cId="0" sldId="423"/>
            <ac:spMk id="9" creationId="{678657B4-A43E-A75F-57BE-20CCCEBFD862}"/>
          </ac:spMkLst>
        </pc:spChg>
        <pc:spChg chg="del mod ord">
          <ac:chgData name="Song Seokil" userId="55e21934b449b532" providerId="LiveId" clId="{D836750B-A2A3-DD4D-B5E9-1EFE7F8B839F}" dt="2022-09-13T04:28:57.614" v="2323" actId="478"/>
          <ac:spMkLst>
            <pc:docMk/>
            <pc:sldMk cId="0" sldId="423"/>
            <ac:spMk id="57347" creationId="{FA8CE0C8-B15E-BECB-7B81-65A0B223F531}"/>
          </ac:spMkLst>
        </pc:spChg>
        <pc:spChg chg="mod">
          <ac:chgData name="Song Seokil" userId="55e21934b449b532" providerId="LiveId" clId="{D836750B-A2A3-DD4D-B5E9-1EFE7F8B839F}" dt="2022-09-13T04:30:23.136" v="2344" actId="1076"/>
          <ac:spMkLst>
            <pc:docMk/>
            <pc:sldMk cId="0" sldId="423"/>
            <ac:spMk id="57350" creationId="{09EA4EC2-BC98-2E40-4E0F-35CDAD4D170D}"/>
          </ac:spMkLst>
        </pc:spChg>
        <pc:spChg chg="mod">
          <ac:chgData name="Song Seokil" userId="55e21934b449b532" providerId="LiveId" clId="{D836750B-A2A3-DD4D-B5E9-1EFE7F8B839F}" dt="2022-09-13T04:30:23.136" v="2344" actId="1076"/>
          <ac:spMkLst>
            <pc:docMk/>
            <pc:sldMk cId="0" sldId="423"/>
            <ac:spMk id="57351" creationId="{5A833864-AE58-CF2B-265B-BEB7B3F58584}"/>
          </ac:spMkLst>
        </pc:spChg>
      </pc:sldChg>
      <pc:sldChg chg="delSp modSp add mod modClrScheme chgLayout">
        <pc:chgData name="Song Seokil" userId="55e21934b449b532" providerId="LiveId" clId="{D836750B-A2A3-DD4D-B5E9-1EFE7F8B839F}" dt="2022-09-13T04:29:55.158" v="2343" actId="1076"/>
        <pc:sldMkLst>
          <pc:docMk/>
          <pc:sldMk cId="0" sldId="424"/>
        </pc:sldMkLst>
        <pc:spChg chg="mod">
          <ac:chgData name="Song Seokil" userId="55e21934b449b532" providerId="LiveId" clId="{D836750B-A2A3-DD4D-B5E9-1EFE7F8B839F}" dt="2022-09-13T04:29:55.158" v="2343" actId="1076"/>
          <ac:spMkLst>
            <pc:docMk/>
            <pc:sldMk cId="0" sldId="424"/>
            <ac:spMk id="5" creationId="{7B292313-5AF9-01D2-7693-01485639E0DA}"/>
          </ac:spMkLst>
        </pc:spChg>
        <pc:spChg chg="del mod">
          <ac:chgData name="Song Seokil" userId="55e21934b449b532" providerId="LiveId" clId="{D836750B-A2A3-DD4D-B5E9-1EFE7F8B839F}" dt="2022-09-13T04:29:47.858" v="2338" actId="478"/>
          <ac:spMkLst>
            <pc:docMk/>
            <pc:sldMk cId="0" sldId="424"/>
            <ac:spMk id="7" creationId="{659EA400-588C-9608-3C05-32B6BDD863DC}"/>
          </ac:spMkLst>
        </pc:spChg>
        <pc:spChg chg="del mod ord">
          <ac:chgData name="Song Seokil" userId="55e21934b449b532" providerId="LiveId" clId="{D836750B-A2A3-DD4D-B5E9-1EFE7F8B839F}" dt="2022-09-13T04:29:45.696" v="2336" actId="478"/>
          <ac:spMkLst>
            <pc:docMk/>
            <pc:sldMk cId="0" sldId="424"/>
            <ac:spMk id="9" creationId="{DB63BD1A-6342-D10B-52B7-DC56EE152366}"/>
          </ac:spMkLst>
        </pc:spChg>
        <pc:spChg chg="del mod ord">
          <ac:chgData name="Song Seokil" userId="55e21934b449b532" providerId="LiveId" clId="{D836750B-A2A3-DD4D-B5E9-1EFE7F8B839F}" dt="2022-09-13T04:29:44.692" v="2335" actId="478"/>
          <ac:spMkLst>
            <pc:docMk/>
            <pc:sldMk cId="0" sldId="424"/>
            <ac:spMk id="58371" creationId="{0110EA52-01EC-F3BF-CAD1-8D69D5AD2718}"/>
          </ac:spMkLst>
        </pc:spChg>
        <pc:spChg chg="mod">
          <ac:chgData name="Song Seokil" userId="55e21934b449b532" providerId="LiveId" clId="{D836750B-A2A3-DD4D-B5E9-1EFE7F8B839F}" dt="2022-09-13T04:29:55.158" v="2343" actId="1076"/>
          <ac:spMkLst>
            <pc:docMk/>
            <pc:sldMk cId="0" sldId="424"/>
            <ac:spMk id="58375" creationId="{25241983-BEF5-5B29-2173-A0521DD5C26A}"/>
          </ac:spMkLst>
        </pc:spChg>
      </pc:sldChg>
      <pc:sldChg chg="add del">
        <pc:chgData name="Song Seokil" userId="55e21934b449b532" providerId="LiveId" clId="{D836750B-A2A3-DD4D-B5E9-1EFE7F8B839F}" dt="2022-09-13T04:30:34.341" v="2347" actId="2696"/>
        <pc:sldMkLst>
          <pc:docMk/>
          <pc:sldMk cId="0" sldId="425"/>
        </pc:sldMkLst>
      </pc:sldChg>
      <pc:sldChg chg="modSp add mod">
        <pc:chgData name="Song Seokil" userId="55e21934b449b532" providerId="LiveId" clId="{D836750B-A2A3-DD4D-B5E9-1EFE7F8B839F}" dt="2022-09-13T04:30:47.292" v="2367" actId="1076"/>
        <pc:sldMkLst>
          <pc:docMk/>
          <pc:sldMk cId="0" sldId="426"/>
        </pc:sldMkLst>
        <pc:spChg chg="mod">
          <ac:chgData name="Song Seokil" userId="55e21934b449b532" providerId="LiveId" clId="{D836750B-A2A3-DD4D-B5E9-1EFE7F8B839F}" dt="2022-09-13T04:30:41.497" v="2365" actId="20577"/>
          <ac:spMkLst>
            <pc:docMk/>
            <pc:sldMk cId="0" sldId="426"/>
            <ac:spMk id="9" creationId="{5D5CD110-F1FA-81CC-C8A3-5E44B7B8B152}"/>
          </ac:spMkLst>
        </pc:spChg>
        <pc:picChg chg="mod">
          <ac:chgData name="Song Seokil" userId="55e21934b449b532" providerId="LiveId" clId="{D836750B-A2A3-DD4D-B5E9-1EFE7F8B839F}" dt="2022-09-13T04:30:47.292" v="2367" actId="1076"/>
          <ac:picMkLst>
            <pc:docMk/>
            <pc:sldMk cId="0" sldId="426"/>
            <ac:picMk id="60421" creationId="{FDE3EC43-6335-0FF2-2FED-1FC6C4967E71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740995728" sldId="54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103626678" sldId="542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960586754" sldId="543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833473077" sldId="544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838140644" sldId="54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39088805" sldId="546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979964040" sldId="547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448250152" sldId="551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75726473" sldId="558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767890899" sldId="560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568634025" sldId="561"/>
        </pc:sldMkLst>
      </pc:sldChg>
      <pc:sldChg chg="addSp modSp new del mod">
        <pc:chgData name="Song Seokil" userId="55e21934b449b532" providerId="LiveId" clId="{D836750B-A2A3-DD4D-B5E9-1EFE7F8B839F}" dt="2022-09-10T12:24:16.026" v="92" actId="2696"/>
        <pc:sldMkLst>
          <pc:docMk/>
          <pc:sldMk cId="1187695406" sldId="563"/>
        </pc:sldMkLst>
        <pc:spChg chg="mod">
          <ac:chgData name="Song Seokil" userId="55e21934b449b532" providerId="LiveId" clId="{D836750B-A2A3-DD4D-B5E9-1EFE7F8B839F}" dt="2022-09-10T09:04:47.492" v="78" actId="20577"/>
          <ac:spMkLst>
            <pc:docMk/>
            <pc:sldMk cId="1187695406" sldId="563"/>
            <ac:spMk id="3" creationId="{56B3A8E9-26E2-EE6B-5E8A-B6577C2D9D92}"/>
          </ac:spMkLst>
        </pc:spChg>
        <pc:picChg chg="add mod">
          <ac:chgData name="Song Seokil" userId="55e21934b449b532" providerId="LiveId" clId="{D836750B-A2A3-DD4D-B5E9-1EFE7F8B839F}" dt="2022-09-10T09:04:36.483" v="75" actId="1076"/>
          <ac:picMkLst>
            <pc:docMk/>
            <pc:sldMk cId="1187695406" sldId="563"/>
            <ac:picMk id="5" creationId="{F70F1B39-B366-03F2-71BC-34F145A20A41}"/>
          </ac:picMkLst>
        </pc:picChg>
      </pc:sldChg>
      <pc:sldChg chg="addSp modSp new mod">
        <pc:chgData name="Song Seokil" userId="55e21934b449b532" providerId="LiveId" clId="{D836750B-A2A3-DD4D-B5E9-1EFE7F8B839F}" dt="2022-09-10T12:54:51.585" v="199"/>
        <pc:sldMkLst>
          <pc:docMk/>
          <pc:sldMk cId="1469108206" sldId="563"/>
        </pc:sldMkLst>
        <pc:spChg chg="mod">
          <ac:chgData name="Song Seokil" userId="55e21934b449b532" providerId="LiveId" clId="{D836750B-A2A3-DD4D-B5E9-1EFE7F8B839F}" dt="2022-09-10T12:54:51.585" v="199"/>
          <ac:spMkLst>
            <pc:docMk/>
            <pc:sldMk cId="1469108206" sldId="563"/>
            <ac:spMk id="2" creationId="{84C566D3-2581-CA53-A6E7-4E57B1DF32EF}"/>
          </ac:spMkLst>
        </pc:spChg>
        <pc:spChg chg="mod">
          <ac:chgData name="Song Seokil" userId="55e21934b449b532" providerId="LiveId" clId="{D836750B-A2A3-DD4D-B5E9-1EFE7F8B839F}" dt="2022-09-10T12:32:24.597" v="162"/>
          <ac:spMkLst>
            <pc:docMk/>
            <pc:sldMk cId="1469108206" sldId="563"/>
            <ac:spMk id="3" creationId="{9C665D3B-A642-2DC4-8AE8-449DB95CCF19}"/>
          </ac:spMkLst>
        </pc:spChg>
        <pc:picChg chg="add mod modCrop">
          <ac:chgData name="Song Seokil" userId="55e21934b449b532" providerId="LiveId" clId="{D836750B-A2A3-DD4D-B5E9-1EFE7F8B839F}" dt="2022-09-10T12:31:54.056" v="120" actId="1076"/>
          <ac:picMkLst>
            <pc:docMk/>
            <pc:sldMk cId="1469108206" sldId="563"/>
            <ac:picMk id="5" creationId="{E6678EB5-8C2B-0BBF-FC7B-E1C3CB6FF181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200374086" sldId="563"/>
        </pc:sldMkLst>
      </pc:sldChg>
      <pc:sldChg chg="addSp delSp modSp new mod modClrScheme chgLayout">
        <pc:chgData name="Song Seokil" userId="55e21934b449b532" providerId="LiveId" clId="{D836750B-A2A3-DD4D-B5E9-1EFE7F8B839F}" dt="2022-09-10T12:34:00.886" v="189" actId="403"/>
        <pc:sldMkLst>
          <pc:docMk/>
          <pc:sldMk cId="1049954287" sldId="564"/>
        </pc:sldMkLst>
        <pc:spChg chg="del">
          <ac:chgData name="Song Seokil" userId="55e21934b449b532" providerId="LiveId" clId="{D836750B-A2A3-DD4D-B5E9-1EFE7F8B839F}" dt="2022-09-10T12:30:51.094" v="108" actId="700"/>
          <ac:spMkLst>
            <pc:docMk/>
            <pc:sldMk cId="1049954287" sldId="564"/>
            <ac:spMk id="2" creationId="{238C7D86-ED3A-8C79-CE97-FDFC31FEDDD6}"/>
          </ac:spMkLst>
        </pc:spChg>
        <pc:spChg chg="del">
          <ac:chgData name="Song Seokil" userId="55e21934b449b532" providerId="LiveId" clId="{D836750B-A2A3-DD4D-B5E9-1EFE7F8B839F}" dt="2022-09-10T12:30:51.094" v="108" actId="700"/>
          <ac:spMkLst>
            <pc:docMk/>
            <pc:sldMk cId="1049954287" sldId="564"/>
            <ac:spMk id="3" creationId="{FF4D30A1-BCDB-FAF0-1857-E90CF41DC2E0}"/>
          </ac:spMkLst>
        </pc:spChg>
        <pc:spChg chg="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4" creationId="{9E9124D0-8EF7-738B-0D2D-AC44CCB474E4}"/>
          </ac:spMkLst>
        </pc:spChg>
        <pc:spChg chg="add del mod">
          <ac:chgData name="Song Seokil" userId="55e21934b449b532" providerId="LiveId" clId="{D836750B-A2A3-DD4D-B5E9-1EFE7F8B839F}" dt="2022-09-10T12:30:55.277" v="111"/>
          <ac:spMkLst>
            <pc:docMk/>
            <pc:sldMk cId="1049954287" sldId="564"/>
            <ac:spMk id="6" creationId="{0EB3F983-3418-7A03-D674-0938CE474BC3}"/>
          </ac:spMkLst>
        </pc:spChg>
        <pc:spChg chg="add del mod">
          <ac:chgData name="Song Seokil" userId="55e21934b449b532" providerId="LiveId" clId="{D836750B-A2A3-DD4D-B5E9-1EFE7F8B839F}" dt="2022-09-10T12:31:00.558" v="115" actId="478"/>
          <ac:spMkLst>
            <pc:docMk/>
            <pc:sldMk cId="1049954287" sldId="564"/>
            <ac:spMk id="7" creationId="{0BEF0974-D76A-94C8-5757-2080C2164716}"/>
          </ac:spMkLst>
        </pc:spChg>
        <pc:spChg chg="add del mod">
          <ac:chgData name="Song Seokil" userId="55e21934b449b532" providerId="LiveId" clId="{D836750B-A2A3-DD4D-B5E9-1EFE7F8B839F}" dt="2022-09-10T12:33:18.860" v="179"/>
          <ac:spMkLst>
            <pc:docMk/>
            <pc:sldMk cId="1049954287" sldId="564"/>
            <ac:spMk id="9" creationId="{8A9E7D76-E6B9-BA7D-CB16-BF6178D5D5D5}"/>
          </ac:spMkLst>
        </pc:spChg>
        <pc:spChg chg="add del 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10" creationId="{D724B4D3-FC9F-4E63-33DF-35D12E841265}"/>
          </ac:spMkLst>
        </pc:spChg>
        <pc:spChg chg="add del mod ord">
          <ac:chgData name="Song Seokil" userId="55e21934b449b532" providerId="LiveId" clId="{D836750B-A2A3-DD4D-B5E9-1EFE7F8B839F}" dt="2022-09-10T12:33:17.846" v="175" actId="700"/>
          <ac:spMkLst>
            <pc:docMk/>
            <pc:sldMk cId="1049954287" sldId="564"/>
            <ac:spMk id="11" creationId="{D161A28D-70E5-8089-C57A-CAA7156F2F73}"/>
          </ac:spMkLst>
        </pc:spChg>
        <pc:spChg chg="add del mod">
          <ac:chgData name="Song Seokil" userId="55e21934b449b532" providerId="LiveId" clId="{D836750B-A2A3-DD4D-B5E9-1EFE7F8B839F}" dt="2022-09-10T12:33:18.536" v="177"/>
          <ac:spMkLst>
            <pc:docMk/>
            <pc:sldMk cId="1049954287" sldId="564"/>
            <ac:spMk id="12" creationId="{A7933BC7-B16E-B590-50D3-BA2C78EEB28D}"/>
          </ac:spMkLst>
        </pc:spChg>
        <pc:spChg chg="add mod">
          <ac:chgData name="Song Seokil" userId="55e21934b449b532" providerId="LiveId" clId="{D836750B-A2A3-DD4D-B5E9-1EFE7F8B839F}" dt="2022-09-10T12:34:00.886" v="189" actId="403"/>
          <ac:spMkLst>
            <pc:docMk/>
            <pc:sldMk cId="1049954287" sldId="564"/>
            <ac:spMk id="14" creationId="{70F0AC6C-AFEF-3D79-10FE-96EF3D66FD44}"/>
          </ac:spMkLst>
        </pc:spChg>
        <pc:picChg chg="add mod">
          <ac:chgData name="Song Seokil" userId="55e21934b449b532" providerId="LiveId" clId="{D836750B-A2A3-DD4D-B5E9-1EFE7F8B839F}" dt="2022-09-10T12:33:00.594" v="171" actId="1076"/>
          <ac:picMkLst>
            <pc:docMk/>
            <pc:sldMk cId="1049954287" sldId="564"/>
            <ac:picMk id="5" creationId="{C8154011-6865-3712-B4C5-DFDCF8891ACE}"/>
          </ac:picMkLst>
        </pc:pic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3544745371" sldId="564"/>
        </pc:sldMkLst>
      </pc:sldChg>
      <pc:sldChg chg="addSp delSp modSp new mod modClrScheme chgLayout">
        <pc:chgData name="Song Seokil" userId="55e21934b449b532" providerId="LiveId" clId="{D836750B-A2A3-DD4D-B5E9-1EFE7F8B839F}" dt="2022-09-13T05:19:54.536" v="2821" actId="20577"/>
        <pc:sldMkLst>
          <pc:docMk/>
          <pc:sldMk cId="1326143921" sldId="565"/>
        </pc:sldMkLst>
        <pc:spChg chg="mod or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2" creationId="{CE367DBD-6226-1047-E0C5-0E052DA22FC2}"/>
          </ac:spMkLst>
        </pc:spChg>
        <pc:spChg chg="add mod or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3" creationId="{734C480A-4947-8D1E-936F-65DF8CD1484A}"/>
          </ac:spMkLst>
        </pc:spChg>
        <pc:spChg chg="add mod ord">
          <ac:chgData name="Song Seokil" userId="55e21934b449b532" providerId="LiveId" clId="{D836750B-A2A3-DD4D-B5E9-1EFE7F8B839F}" dt="2022-09-13T05:15:08.883" v="2786" actId="20577"/>
          <ac:spMkLst>
            <pc:docMk/>
            <pc:sldMk cId="1326143921" sldId="565"/>
            <ac:spMk id="4" creationId="{9987A04F-AA6A-47F3-D82E-D46A61AE24A7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5" creationId="{CC8EFD71-5838-1680-F922-C7DF4942EAF0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6" creationId="{1BDC0519-73EE-0298-C657-86225ABF73C9}"/>
          </ac:spMkLst>
        </pc:spChg>
        <pc:spChg chg="add del mod">
          <ac:chgData name="Song Seokil" userId="55e21934b449b532" providerId="LiveId" clId="{D836750B-A2A3-DD4D-B5E9-1EFE7F8B839F}" dt="2022-09-10T13:05:43.356" v="761"/>
          <ac:spMkLst>
            <pc:docMk/>
            <pc:sldMk cId="1326143921" sldId="565"/>
            <ac:spMk id="7" creationId="{6AC41EB5-0D41-6C22-5910-27FAB372575C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8" creationId="{CB38BC0E-4880-AA3E-9C4E-19CF3E96156E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9" creationId="{0426EDB0-C18F-D520-73BA-72002ABEA938}"/>
          </ac:spMkLst>
        </pc:spChg>
        <pc:spChg chg="add del mod">
          <ac:chgData name="Song Seokil" userId="55e21934b449b532" providerId="LiveId" clId="{D836750B-A2A3-DD4D-B5E9-1EFE7F8B839F}" dt="2022-09-11T04:34:25.246" v="857"/>
          <ac:spMkLst>
            <pc:docMk/>
            <pc:sldMk cId="1326143921" sldId="565"/>
            <ac:spMk id="10" creationId="{0FE282BD-396B-FCB5-8CC0-F5C2A86D107A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1" creationId="{A1261C4F-A76B-CA32-E1D5-4B41A219D980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2" creationId="{CE877E4E-F3F4-0BE4-8810-8ACC08160F5E}"/>
          </ac:spMkLst>
        </pc:spChg>
        <pc:spChg chg="add del mod">
          <ac:chgData name="Song Seokil" userId="55e21934b449b532" providerId="LiveId" clId="{D836750B-A2A3-DD4D-B5E9-1EFE7F8B839F}" dt="2022-09-11T04:34:30.972" v="859"/>
          <ac:spMkLst>
            <pc:docMk/>
            <pc:sldMk cId="1326143921" sldId="565"/>
            <ac:spMk id="13" creationId="{843E6D0B-0BAB-7A95-4E78-CDEC42076D86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4" creationId="{9E1D593B-6E73-7E32-C910-B6B6A830739A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5" creationId="{EF158D1E-E2D1-18D4-36F0-4E3404E17FA6}"/>
          </ac:spMkLst>
        </pc:spChg>
        <pc:spChg chg="add del mod">
          <ac:chgData name="Song Seokil" userId="55e21934b449b532" providerId="LiveId" clId="{D836750B-A2A3-DD4D-B5E9-1EFE7F8B839F}" dt="2022-09-11T04:36:42.326" v="864"/>
          <ac:spMkLst>
            <pc:docMk/>
            <pc:sldMk cId="1326143921" sldId="565"/>
            <ac:spMk id="16" creationId="{72F3C6AB-F8B2-795A-9537-9F0B73A85AF4}"/>
          </ac:spMkLst>
        </pc:spChg>
        <pc:spChg chg="add mod">
          <ac:chgData name="Song Seokil" userId="55e21934b449b532" providerId="LiveId" clId="{D836750B-A2A3-DD4D-B5E9-1EFE7F8B839F}" dt="2022-09-13T05:19:54.536" v="2821" actId="20577"/>
          <ac:spMkLst>
            <pc:docMk/>
            <pc:sldMk cId="1326143921" sldId="565"/>
            <ac:spMk id="18" creationId="{7A63E5F1-4FA5-5DEB-6739-986B2D916DF9}"/>
          </ac:spMkLst>
        </pc:spChg>
      </pc:sldChg>
      <pc:sldChg chg="addSp modSp new del mod modClrScheme chgLayout">
        <pc:chgData name="Song Seokil" userId="55e21934b449b532" providerId="LiveId" clId="{D836750B-A2A3-DD4D-B5E9-1EFE7F8B839F}" dt="2022-09-10T12:52:31.962" v="196" actId="2696"/>
        <pc:sldMkLst>
          <pc:docMk/>
          <pc:sldMk cId="1598016387" sldId="565"/>
        </pc:sldMkLst>
        <pc:spChg chg="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2" creationId="{A6532BF2-2BD0-0009-AA10-DB48241D042F}"/>
          </ac:spMkLst>
        </pc:spChg>
        <pc:spChg chg="add 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3" creationId="{0285B504-E5FC-5226-E485-13124E001C7B}"/>
          </ac:spMkLst>
        </pc:spChg>
        <pc:spChg chg="add mod ord">
          <ac:chgData name="Song Seokil" userId="55e21934b449b532" providerId="LiveId" clId="{D836750B-A2A3-DD4D-B5E9-1EFE7F8B839F}" dt="2022-09-10T12:52:19.640" v="195" actId="700"/>
          <ac:spMkLst>
            <pc:docMk/>
            <pc:sldMk cId="1598016387" sldId="565"/>
            <ac:spMk id="4" creationId="{74A63CE9-4E12-D791-04FC-5FF2D29F6C14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2920892606" sldId="565"/>
        </pc:sldMkLst>
      </pc:sldChg>
      <pc:sldChg chg="new del">
        <pc:chgData name="Song Seokil" userId="55e21934b449b532" providerId="LiveId" clId="{D836750B-A2A3-DD4D-B5E9-1EFE7F8B839F}" dt="2022-09-10T12:52:12.402" v="192" actId="2696"/>
        <pc:sldMkLst>
          <pc:docMk/>
          <pc:sldMk cId="3229113561" sldId="565"/>
        </pc:sldMkLst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421467368" sldId="566"/>
        </pc:sldMkLst>
      </pc:sldChg>
      <pc:sldChg chg="new del">
        <pc:chgData name="Song Seokil" userId="55e21934b449b532" providerId="LiveId" clId="{D836750B-A2A3-DD4D-B5E9-1EFE7F8B839F}" dt="2022-09-10T12:52:12.946" v="193" actId="2696"/>
        <pc:sldMkLst>
          <pc:docMk/>
          <pc:sldMk cId="1475831441" sldId="566"/>
        </pc:sldMkLst>
      </pc:sldChg>
      <pc:sldChg chg="addSp modSp new mod">
        <pc:chgData name="Song Seokil" userId="55e21934b449b532" providerId="LiveId" clId="{D836750B-A2A3-DD4D-B5E9-1EFE7F8B839F}" dt="2022-09-12T01:25:00.512" v="1473" actId="113"/>
        <pc:sldMkLst>
          <pc:docMk/>
          <pc:sldMk cId="2640775486" sldId="566"/>
        </pc:sldMkLst>
        <pc:spChg chg="add mod">
          <ac:chgData name="Song Seokil" userId="55e21934b449b532" providerId="LiveId" clId="{D836750B-A2A3-DD4D-B5E9-1EFE7F8B839F}" dt="2022-09-12T01:25:00.512" v="1473" actId="113"/>
          <ac:spMkLst>
            <pc:docMk/>
            <pc:sldMk cId="2640775486" sldId="566"/>
            <ac:spMk id="4" creationId="{5E6C495E-229C-4E02-F197-86051D3AA124}"/>
          </ac:spMkLst>
        </pc:spChg>
      </pc:sldChg>
      <pc:sldChg chg="del">
        <pc:chgData name="Song Seokil" userId="55e21934b449b532" providerId="LiveId" clId="{D836750B-A2A3-DD4D-B5E9-1EFE7F8B839F}" dt="2022-09-10T08:48:22.308" v="0" actId="2696"/>
        <pc:sldMkLst>
          <pc:docMk/>
          <pc:sldMk cId="168748278" sldId="567"/>
        </pc:sldMkLst>
      </pc:sldChg>
      <pc:sldChg chg="addSp modSp new mod">
        <pc:chgData name="Song Seokil" userId="55e21934b449b532" providerId="LiveId" clId="{D836750B-A2A3-DD4D-B5E9-1EFE7F8B839F}" dt="2022-09-12T00:59:56.861" v="1203" actId="14100"/>
        <pc:sldMkLst>
          <pc:docMk/>
          <pc:sldMk cId="272534312" sldId="567"/>
        </pc:sldMkLst>
        <pc:spChg chg="add mod">
          <ac:chgData name="Song Seokil" userId="55e21934b449b532" providerId="LiveId" clId="{D836750B-A2A3-DD4D-B5E9-1EFE7F8B839F}" dt="2022-09-12T00:59:56.861" v="1203" actId="14100"/>
          <ac:spMkLst>
            <pc:docMk/>
            <pc:sldMk cId="272534312" sldId="567"/>
            <ac:spMk id="4" creationId="{0BF0BEC7-1F28-A70B-7B24-F8F149C1BAF2}"/>
          </ac:spMkLst>
        </pc:spChg>
        <pc:picChg chg="add mod">
          <ac:chgData name="Song Seokil" userId="55e21934b449b532" providerId="LiveId" clId="{D836750B-A2A3-DD4D-B5E9-1EFE7F8B839F}" dt="2022-09-11T06:06:16.326" v="1081"/>
          <ac:picMkLst>
            <pc:docMk/>
            <pc:sldMk cId="272534312" sldId="567"/>
            <ac:picMk id="3" creationId="{2E07D34C-2FF2-4ACF-2739-B2B8256F6489}"/>
          </ac:picMkLst>
        </pc:picChg>
      </pc:sldChg>
      <pc:sldChg chg="addSp delSp modSp new mod setBg">
        <pc:chgData name="Song Seokil" userId="55e21934b449b532" providerId="LiveId" clId="{D836750B-A2A3-DD4D-B5E9-1EFE7F8B839F}" dt="2022-09-12T01:43:33.398" v="1533" actId="14100"/>
        <pc:sldMkLst>
          <pc:docMk/>
          <pc:sldMk cId="608302211" sldId="568"/>
        </pc:sldMkLst>
        <pc:spChg chg="mod">
          <ac:chgData name="Song Seokil" userId="55e21934b449b532" providerId="LiveId" clId="{D836750B-A2A3-DD4D-B5E9-1EFE7F8B839F}" dt="2022-09-12T01:01:22.726" v="1204"/>
          <ac:spMkLst>
            <pc:docMk/>
            <pc:sldMk cId="608302211" sldId="568"/>
            <ac:spMk id="2" creationId="{449471FF-385F-F2D2-7215-4E3787BD8491}"/>
          </ac:spMkLst>
        </pc:spChg>
        <pc:spChg chg="add mod">
          <ac:chgData name="Song Seokil" userId="55e21934b449b532" providerId="LiveId" clId="{D836750B-A2A3-DD4D-B5E9-1EFE7F8B839F}" dt="2022-09-12T01:43:27.381" v="1531" actId="1076"/>
          <ac:spMkLst>
            <pc:docMk/>
            <pc:sldMk cId="608302211" sldId="568"/>
            <ac:spMk id="4" creationId="{D2F48B1D-C04B-FDF6-92B6-F7D9A79F1DFC}"/>
          </ac:spMkLst>
        </pc:spChg>
        <pc:spChg chg="add mod">
          <ac:chgData name="Song Seokil" userId="55e21934b449b532" providerId="LiveId" clId="{D836750B-A2A3-DD4D-B5E9-1EFE7F8B839F}" dt="2022-09-12T01:43:33.398" v="1533" actId="14100"/>
          <ac:spMkLst>
            <pc:docMk/>
            <pc:sldMk cId="608302211" sldId="568"/>
            <ac:spMk id="5" creationId="{AC12AA74-4851-C8CC-8853-9345E4836AC1}"/>
          </ac:spMkLst>
        </pc:spChg>
        <pc:picChg chg="add del mod">
          <ac:chgData name="Song Seokil" userId="55e21934b449b532" providerId="LiveId" clId="{D836750B-A2A3-DD4D-B5E9-1EFE7F8B839F}" dt="2022-09-11T06:12:19.890" v="1187"/>
          <ac:picMkLst>
            <pc:docMk/>
            <pc:sldMk cId="608302211" sldId="568"/>
            <ac:picMk id="3" creationId="{1AE1646A-40B6-C674-AB3A-34C93832592D}"/>
          </ac:picMkLst>
        </pc:picChg>
      </pc:sldChg>
      <pc:sldChg chg="addSp modSp new mod ord">
        <pc:chgData name="Song Seokil" userId="55e21934b449b532" providerId="LiveId" clId="{D836750B-A2A3-DD4D-B5E9-1EFE7F8B839F}" dt="2022-09-12T01:51:31.976" v="1555" actId="1076"/>
        <pc:sldMkLst>
          <pc:docMk/>
          <pc:sldMk cId="3680219796" sldId="569"/>
        </pc:sldMkLst>
        <pc:spChg chg="add mod">
          <ac:chgData name="Song Seokil" userId="55e21934b449b532" providerId="LiveId" clId="{D836750B-A2A3-DD4D-B5E9-1EFE7F8B839F}" dt="2022-09-12T01:51:21.004" v="1552" actId="1076"/>
          <ac:spMkLst>
            <pc:docMk/>
            <pc:sldMk cId="3680219796" sldId="569"/>
            <ac:spMk id="3" creationId="{A045F28A-C70E-55FF-FE72-8214F2BB0871}"/>
          </ac:spMkLst>
        </pc:spChg>
        <pc:spChg chg="add mod">
          <ac:chgData name="Song Seokil" userId="55e21934b449b532" providerId="LiveId" clId="{D836750B-A2A3-DD4D-B5E9-1EFE7F8B839F}" dt="2022-09-12T01:51:26.497" v="1554" actId="1076"/>
          <ac:spMkLst>
            <pc:docMk/>
            <pc:sldMk cId="3680219796" sldId="569"/>
            <ac:spMk id="4" creationId="{97ABFCA0-1A92-A242-2BE5-BB38436EE777}"/>
          </ac:spMkLst>
        </pc:spChg>
        <pc:picChg chg="add mod">
          <ac:chgData name="Song Seokil" userId="55e21934b449b532" providerId="LiveId" clId="{D836750B-A2A3-DD4D-B5E9-1EFE7F8B839F}" dt="2022-09-12T01:51:31.976" v="1555" actId="1076"/>
          <ac:picMkLst>
            <pc:docMk/>
            <pc:sldMk cId="3680219796" sldId="569"/>
            <ac:picMk id="5" creationId="{729FD324-77B5-AC26-2FE5-DD4F9EE49E8D}"/>
          </ac:picMkLst>
        </pc:picChg>
      </pc:sldChg>
      <pc:sldChg chg="addSp delSp modSp add mod">
        <pc:chgData name="Song Seokil" userId="55e21934b449b532" providerId="LiveId" clId="{D836750B-A2A3-DD4D-B5E9-1EFE7F8B839F}" dt="2022-09-12T01:53:22.277" v="1687" actId="1076"/>
        <pc:sldMkLst>
          <pc:docMk/>
          <pc:sldMk cId="387729162" sldId="570"/>
        </pc:sldMkLst>
        <pc:spChg chg="mod">
          <ac:chgData name="Song Seokil" userId="55e21934b449b532" providerId="LiveId" clId="{D836750B-A2A3-DD4D-B5E9-1EFE7F8B839F}" dt="2022-09-12T01:51:49.571" v="1557" actId="1076"/>
          <ac:spMkLst>
            <pc:docMk/>
            <pc:sldMk cId="387729162" sldId="570"/>
            <ac:spMk id="3" creationId="{A045F28A-C70E-55FF-FE72-8214F2BB0871}"/>
          </ac:spMkLst>
        </pc:spChg>
        <pc:spChg chg="mod">
          <ac:chgData name="Song Seokil" userId="55e21934b449b532" providerId="LiveId" clId="{D836750B-A2A3-DD4D-B5E9-1EFE7F8B839F}" dt="2022-09-12T01:53:16.414" v="1686" actId="179"/>
          <ac:spMkLst>
            <pc:docMk/>
            <pc:sldMk cId="387729162" sldId="570"/>
            <ac:spMk id="4" creationId="{97ABFCA0-1A92-A242-2BE5-BB38436EE777}"/>
          </ac:spMkLst>
        </pc:spChg>
        <pc:spChg chg="add del mod">
          <ac:chgData name="Song Seokil" userId="55e21934b449b532" providerId="LiveId" clId="{D836750B-A2A3-DD4D-B5E9-1EFE7F8B839F}" dt="2022-09-12T01:44:57.687" v="1542" actId="478"/>
          <ac:spMkLst>
            <pc:docMk/>
            <pc:sldMk cId="387729162" sldId="570"/>
            <ac:spMk id="5" creationId="{98FC2A77-79AF-04B4-E183-BF530C0747FB}"/>
          </ac:spMkLst>
        </pc:spChg>
        <pc:grpChg chg="add del mod">
          <ac:chgData name="Song Seokil" userId="55e21934b449b532" providerId="LiveId" clId="{D836750B-A2A3-DD4D-B5E9-1EFE7F8B839F}" dt="2022-09-12T01:50:30.931" v="1547" actId="478"/>
          <ac:grpSpMkLst>
            <pc:docMk/>
            <pc:sldMk cId="387729162" sldId="570"/>
            <ac:grpSpMk id="6" creationId="{9C7D52F2-A86F-8B33-7682-4E5BAF284D13}"/>
          </ac:grpSpMkLst>
        </pc:grpChg>
        <pc:picChg chg="del mod">
          <ac:chgData name="Song Seokil" userId="55e21934b449b532" providerId="LiveId" clId="{D836750B-A2A3-DD4D-B5E9-1EFE7F8B839F}" dt="2022-09-12T01:50:30.931" v="1547" actId="478"/>
          <ac:picMkLst>
            <pc:docMk/>
            <pc:sldMk cId="387729162" sldId="570"/>
            <ac:picMk id="7" creationId="{E98A8654-FD24-4844-426C-3CBE8F1D5D4D}"/>
          </ac:picMkLst>
        </pc:picChg>
        <pc:picChg chg="mod">
          <ac:chgData name="Song Seokil" userId="55e21934b449b532" providerId="LiveId" clId="{D836750B-A2A3-DD4D-B5E9-1EFE7F8B839F}" dt="2022-09-12T01:53:22.277" v="1687" actId="1076"/>
          <ac:picMkLst>
            <pc:docMk/>
            <pc:sldMk cId="387729162" sldId="570"/>
            <ac:picMk id="8" creationId="{52D9A1F9-37C5-356A-EFC7-F7F96A1E0D78}"/>
          </ac:picMkLst>
        </pc:picChg>
      </pc:sldChg>
      <pc:sldChg chg="addSp modSp new">
        <pc:chgData name="Song Seokil" userId="55e21934b449b532" providerId="LiveId" clId="{D836750B-A2A3-DD4D-B5E9-1EFE7F8B839F}" dt="2022-09-12T01:56:13.533" v="1708" actId="1076"/>
        <pc:sldMkLst>
          <pc:docMk/>
          <pc:sldMk cId="1862137847" sldId="571"/>
        </pc:sldMkLst>
        <pc:spChg chg="add mod">
          <ac:chgData name="Song Seokil" userId="55e21934b449b532" providerId="LiveId" clId="{D836750B-A2A3-DD4D-B5E9-1EFE7F8B839F}" dt="2022-09-12T01:56:13.533" v="1708" actId="1076"/>
          <ac:spMkLst>
            <pc:docMk/>
            <pc:sldMk cId="1862137847" sldId="571"/>
            <ac:spMk id="3" creationId="{48E787F9-B17B-2B76-523A-8DDAAEB803E7}"/>
          </ac:spMkLst>
        </pc:spChg>
        <pc:spChg chg="add mod">
          <ac:chgData name="Song Seokil" userId="55e21934b449b532" providerId="LiveId" clId="{D836750B-A2A3-DD4D-B5E9-1EFE7F8B839F}" dt="2022-09-12T01:56:13.533" v="1708" actId="1076"/>
          <ac:spMkLst>
            <pc:docMk/>
            <pc:sldMk cId="1862137847" sldId="571"/>
            <ac:spMk id="4" creationId="{B9051E39-47DC-FB43-5DC1-73B609BDC51F}"/>
          </ac:spMkLst>
        </pc:spChg>
      </pc:sldChg>
      <pc:sldChg chg="addSp delSp modSp new mod modClrScheme chgLayout">
        <pc:chgData name="Song Seokil" userId="55e21934b449b532" providerId="LiveId" clId="{D836750B-A2A3-DD4D-B5E9-1EFE7F8B839F}" dt="2022-09-13T04:36:31.926" v="2489"/>
        <pc:sldMkLst>
          <pc:docMk/>
          <pc:sldMk cId="1217026786" sldId="572"/>
        </pc:sldMkLst>
        <pc:spChg chg="del mod ord">
          <ac:chgData name="Song Seokil" userId="55e21934b449b532" providerId="LiveId" clId="{D836750B-A2A3-DD4D-B5E9-1EFE7F8B839F}" dt="2022-09-13T04:35:16.503" v="2454" actId="700"/>
          <ac:spMkLst>
            <pc:docMk/>
            <pc:sldMk cId="1217026786" sldId="572"/>
            <ac:spMk id="2" creationId="{21121994-44C1-9F21-E440-ED2204B8E854}"/>
          </ac:spMkLst>
        </pc:spChg>
        <pc:spChg chg="del">
          <ac:chgData name="Song Seokil" userId="55e21934b449b532" providerId="LiveId" clId="{D836750B-A2A3-DD4D-B5E9-1EFE7F8B839F}" dt="2022-09-13T03:52:16.554" v="1810"/>
          <ac:spMkLst>
            <pc:docMk/>
            <pc:sldMk cId="1217026786" sldId="572"/>
            <ac:spMk id="3" creationId="{FA2D385A-E887-436A-8FCA-EC756CA040C3}"/>
          </ac:spMkLst>
        </pc:spChg>
        <pc:spChg chg="mod ord">
          <ac:chgData name="Song Seokil" userId="55e21934b449b532" providerId="LiveId" clId="{D836750B-A2A3-DD4D-B5E9-1EFE7F8B839F}" dt="2022-09-13T04:35:32.429" v="2456" actId="700"/>
          <ac:spMkLst>
            <pc:docMk/>
            <pc:sldMk cId="1217026786" sldId="572"/>
            <ac:spMk id="4" creationId="{B2355778-2AD9-1754-B0A1-E07B31CCE84D}"/>
          </ac:spMkLst>
        </pc:spChg>
        <pc:spChg chg="add mod ord">
          <ac:chgData name="Song Seokil" userId="55e21934b449b532" providerId="LiveId" clId="{D836750B-A2A3-DD4D-B5E9-1EFE7F8B839F}" dt="2022-09-13T04:35:32.429" v="2456" actId="700"/>
          <ac:spMkLst>
            <pc:docMk/>
            <pc:sldMk cId="1217026786" sldId="572"/>
            <ac:spMk id="6" creationId="{CEB35099-710A-F9D3-BC78-711EC9B1AE95}"/>
          </ac:spMkLst>
        </pc:spChg>
        <pc:spChg chg="add del">
          <ac:chgData name="Song Seokil" userId="55e21934b449b532" providerId="LiveId" clId="{D836750B-A2A3-DD4D-B5E9-1EFE7F8B839F}" dt="2022-09-13T04:35:49.014" v="2464" actId="22"/>
          <ac:spMkLst>
            <pc:docMk/>
            <pc:sldMk cId="1217026786" sldId="572"/>
            <ac:spMk id="8" creationId="{348B8585-F014-01E4-8829-3DCE0ABEBA7B}"/>
          </ac:spMkLst>
        </pc:spChg>
        <pc:spChg chg="add mod">
          <ac:chgData name="Song Seokil" userId="55e21934b449b532" providerId="LiveId" clId="{D836750B-A2A3-DD4D-B5E9-1EFE7F8B839F}" dt="2022-09-13T04:36:31.926" v="2489"/>
          <ac:spMkLst>
            <pc:docMk/>
            <pc:sldMk cId="1217026786" sldId="572"/>
            <ac:spMk id="9" creationId="{492FD947-FAAF-AA9E-B3B4-C26A17EA42C5}"/>
          </ac:spMkLst>
        </pc:spChg>
        <pc:picChg chg="add mod ord">
          <ac:chgData name="Song Seokil" userId="55e21934b449b532" providerId="LiveId" clId="{D836750B-A2A3-DD4D-B5E9-1EFE7F8B839F}" dt="2022-09-13T04:35:57.322" v="2466" actId="1076"/>
          <ac:picMkLst>
            <pc:docMk/>
            <pc:sldMk cId="1217026786" sldId="572"/>
            <ac:picMk id="5" creationId="{56B12CF2-9686-9862-756F-5D1E3DEC1E6B}"/>
          </ac:picMkLst>
        </pc:picChg>
      </pc:sldChg>
      <pc:sldChg chg="addSp modSp new mod ord">
        <pc:chgData name="Song Seokil" userId="55e21934b449b532" providerId="LiveId" clId="{D836750B-A2A3-DD4D-B5E9-1EFE7F8B839F}" dt="2022-09-13T04:53:54.483" v="2528" actId="20577"/>
        <pc:sldMkLst>
          <pc:docMk/>
          <pc:sldMk cId="1015148268" sldId="573"/>
        </pc:sldMkLst>
        <pc:spChg chg="add mod">
          <ac:chgData name="Song Seokil" userId="55e21934b449b532" providerId="LiveId" clId="{D836750B-A2A3-DD4D-B5E9-1EFE7F8B839F}" dt="2022-09-13T04:53:54.483" v="2528" actId="20577"/>
          <ac:spMkLst>
            <pc:docMk/>
            <pc:sldMk cId="1015148268" sldId="573"/>
            <ac:spMk id="3" creationId="{9B9C4C54-F4DC-9503-3F45-54DCC973E010}"/>
          </ac:spMkLst>
        </pc:spChg>
        <pc:picChg chg="add mod modCrop">
          <ac:chgData name="Song Seokil" userId="55e21934b449b532" providerId="LiveId" clId="{D836750B-A2A3-DD4D-B5E9-1EFE7F8B839F}" dt="2022-09-13T04:45:09.815" v="2527" actId="1076"/>
          <ac:picMkLst>
            <pc:docMk/>
            <pc:sldMk cId="1015148268" sldId="573"/>
            <ac:picMk id="4" creationId="{6A2264B4-35A6-92B9-1D4D-99ED5AEF1B44}"/>
          </ac:picMkLst>
        </pc:picChg>
      </pc:sldChg>
      <pc:sldChg chg="new del">
        <pc:chgData name="Song Seokil" userId="55e21934b449b532" providerId="LiveId" clId="{D836750B-A2A3-DD4D-B5E9-1EFE7F8B839F}" dt="2022-09-13T04:21:29.850" v="1947" actId="2696"/>
        <pc:sldMkLst>
          <pc:docMk/>
          <pc:sldMk cId="3028580039" sldId="573"/>
        </pc:sldMkLst>
      </pc:sldChg>
      <pc:sldMasterChg chg="modSp">
        <pc:chgData name="Song Seokil" userId="55e21934b449b532" providerId="LiveId" clId="{D836750B-A2A3-DD4D-B5E9-1EFE7F8B839F}" dt="2022-09-11T04:36:32.840" v="863" actId="948"/>
        <pc:sldMasterMkLst>
          <pc:docMk/>
          <pc:sldMasterMk cId="2443837898" sldId="2147483660"/>
        </pc:sldMasterMkLst>
        <pc:spChg chg="mod">
          <ac:chgData name="Song Seokil" userId="55e21934b449b532" providerId="LiveId" clId="{D836750B-A2A3-DD4D-B5E9-1EFE7F8B839F}" dt="2022-09-11T04:36:32.840" v="863" actId="948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  <pc:docChgLst>
    <pc:chgData name="Song Seokil" userId="55e21934b449b532" providerId="LiveId" clId="{BD9444FD-0FFD-AA47-8F36-B29147492B55}"/>
    <pc:docChg chg="undo custSel addSld delSld modSld">
      <pc:chgData name="Song Seokil" userId="55e21934b449b532" providerId="LiveId" clId="{BD9444FD-0FFD-AA47-8F36-B29147492B55}" dt="2022-09-05T00:01:25.434" v="420" actId="20577"/>
      <pc:docMkLst>
        <pc:docMk/>
      </pc:docMkLst>
      <pc:sldChg chg="modSp mod">
        <pc:chgData name="Song Seokil" userId="55e21934b449b532" providerId="LiveId" clId="{BD9444FD-0FFD-AA47-8F36-B29147492B55}" dt="2022-09-04T16:28:39.900" v="21" actId="404"/>
        <pc:sldMkLst>
          <pc:docMk/>
          <pc:sldMk cId="270456694" sldId="256"/>
        </pc:sldMkLst>
        <pc:spChg chg="mod">
          <ac:chgData name="Song Seokil" userId="55e21934b449b532" providerId="LiveId" clId="{BD9444FD-0FFD-AA47-8F36-B29147492B55}" dt="2022-09-04T16:28:39.900" v="21" actId="404"/>
          <ac:spMkLst>
            <pc:docMk/>
            <pc:sldMk cId="270456694" sldId="256"/>
            <ac:spMk id="2" creationId="{0F045604-65DC-4B9E-B66B-29FE92886330}"/>
          </ac:spMkLst>
        </pc:spChg>
      </pc:sldChg>
      <pc:sldChg chg="modSp add">
        <pc:chgData name="Song Seokil" userId="55e21934b449b532" providerId="LiveId" clId="{BD9444FD-0FFD-AA47-8F36-B29147492B55}" dt="2022-09-05T00:00:02.002" v="379" actId="1076"/>
        <pc:sldMkLst>
          <pc:docMk/>
          <pc:sldMk cId="982068267" sldId="258"/>
        </pc:sldMkLst>
        <pc:picChg chg="mod">
          <ac:chgData name="Song Seokil" userId="55e21934b449b532" providerId="LiveId" clId="{BD9444FD-0FFD-AA47-8F36-B29147492B55}" dt="2022-09-05T00:00:02.002" v="379" actId="1076"/>
          <ac:picMkLst>
            <pc:docMk/>
            <pc:sldMk cId="982068267" sldId="258"/>
            <ac:picMk id="1026" creationId="{076AB234-2904-4353-AC90-0D78766478B0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2201473210" sldId="259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211361470" sldId="260"/>
        </pc:sldMkLst>
      </pc:sldChg>
      <pc:sldChg chg="modSp add mod">
        <pc:chgData name="Song Seokil" userId="55e21934b449b532" providerId="LiveId" clId="{BD9444FD-0FFD-AA47-8F36-B29147492B55}" dt="2022-09-05T00:00:14.799" v="380" actId="1076"/>
        <pc:sldMkLst>
          <pc:docMk/>
          <pc:sldMk cId="1491598246" sldId="261"/>
        </pc:sldMkLst>
        <pc:picChg chg="mod">
          <ac:chgData name="Song Seokil" userId="55e21934b449b532" providerId="LiveId" clId="{BD9444FD-0FFD-AA47-8F36-B29147492B55}" dt="2022-09-05T00:00:14.799" v="380" actId="1076"/>
          <ac:picMkLst>
            <pc:docMk/>
            <pc:sldMk cId="1491598246" sldId="261"/>
            <ac:picMk id="6" creationId="{904B9EE2-F6DD-4C55-8FF6-E251CE5474F2}"/>
          </ac:picMkLst>
        </pc:pic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350478719" sldId="262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108282169" sldId="263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3782136415" sldId="264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4137482471" sldId="265"/>
        </pc:sldMkLst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476496745" sldId="266"/>
        </pc:sldMkLst>
      </pc:sldChg>
      <pc:sldChg chg="modSp add mod">
        <pc:chgData name="Song Seokil" userId="55e21934b449b532" providerId="LiveId" clId="{BD9444FD-0FFD-AA47-8F36-B29147492B55}" dt="2022-09-05T00:00:34.169" v="384" actId="1076"/>
        <pc:sldMkLst>
          <pc:docMk/>
          <pc:sldMk cId="3666076889" sldId="267"/>
        </pc:sldMkLst>
        <pc:picChg chg="mod">
          <ac:chgData name="Song Seokil" userId="55e21934b449b532" providerId="LiveId" clId="{BD9444FD-0FFD-AA47-8F36-B29147492B55}" dt="2022-09-05T00:00:34.169" v="384" actId="1076"/>
          <ac:picMkLst>
            <pc:docMk/>
            <pc:sldMk cId="3666076889" sldId="267"/>
            <ac:picMk id="6" creationId="{79055A53-5251-4FBE-865A-9C0D977BC49C}"/>
          </ac:picMkLst>
        </pc:picChg>
      </pc:sldChg>
      <pc:sldChg chg="addSp delSp modSp add mod">
        <pc:chgData name="Song Seokil" userId="55e21934b449b532" providerId="LiveId" clId="{BD9444FD-0FFD-AA47-8F36-B29147492B55}" dt="2022-09-05T00:00:42.270" v="386" actId="21"/>
        <pc:sldMkLst>
          <pc:docMk/>
          <pc:sldMk cId="1769327762" sldId="268"/>
        </pc:sldMkLst>
        <pc:spChg chg="mod">
          <ac:chgData name="Song Seokil" userId="55e21934b449b532" providerId="LiveId" clId="{BD9444FD-0FFD-AA47-8F36-B29147492B55}" dt="2022-09-05T00:00:42.270" v="386" actId="21"/>
          <ac:spMkLst>
            <pc:docMk/>
            <pc:sldMk cId="1769327762" sldId="268"/>
            <ac:spMk id="2" creationId="{6928CDF6-275D-4EBF-980A-92F829E7B68A}"/>
          </ac:spMkLst>
        </pc:spChg>
        <pc:spChg chg="add del mod">
          <ac:chgData name="Song Seokil" userId="55e21934b449b532" providerId="LiveId" clId="{BD9444FD-0FFD-AA47-8F36-B29147492B55}" dt="2022-09-05T00:00:32.873" v="383" actId="767"/>
          <ac:spMkLst>
            <pc:docMk/>
            <pc:sldMk cId="1769327762" sldId="268"/>
            <ac:spMk id="3" creationId="{064FD9E2-234A-F785-A85E-0F4D729C835A}"/>
          </ac:spMkLst>
        </pc:spChg>
      </pc:sldChg>
      <pc:sldChg chg="add">
        <pc:chgData name="Song Seokil" userId="55e21934b449b532" providerId="LiveId" clId="{BD9444FD-0FFD-AA47-8F36-B29147492B55}" dt="2022-09-04T23:22:01.626" v="196"/>
        <pc:sldMkLst>
          <pc:docMk/>
          <pc:sldMk cId="184949544" sldId="30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0550924" sldId="30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40687359" sldId="30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171548835" sldId="31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634097634" sldId="31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25893019" sldId="31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833575237" sldId="31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859310681" sldId="31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521391246" sldId="31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67905024" sldId="324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21330141" sldId="32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350137985" sldId="32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52430303" sldId="32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23627136" sldId="330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73015159" sldId="331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4137177" sldId="332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215427855" sldId="333"/>
        </pc:sldMkLst>
      </pc:sldChg>
      <pc:sldChg chg="del">
        <pc:chgData name="Song Seokil" userId="55e21934b449b532" providerId="LiveId" clId="{BD9444FD-0FFD-AA47-8F36-B29147492B55}" dt="2022-09-04T16:27:22.432" v="2" actId="2696"/>
        <pc:sldMkLst>
          <pc:docMk/>
          <pc:sldMk cId="2766953892" sldId="334"/>
        </pc:sldMkLst>
      </pc:sldChg>
      <pc:sldChg chg="del">
        <pc:chgData name="Song Seokil" userId="55e21934b449b532" providerId="LiveId" clId="{BD9444FD-0FFD-AA47-8F36-B29147492B55}" dt="2022-09-04T16:27:18.928" v="1" actId="2696"/>
        <pc:sldMkLst>
          <pc:docMk/>
          <pc:sldMk cId="3077017268" sldId="340"/>
        </pc:sldMkLst>
      </pc:sldChg>
      <pc:sldChg chg="addSp delSp modSp add del mod modClrScheme chgLayout">
        <pc:chgData name="Song Seokil" userId="55e21934b449b532" providerId="LiveId" clId="{BD9444FD-0FFD-AA47-8F36-B29147492B55}" dt="2022-09-04T17:04:40.941" v="175" actId="2696"/>
        <pc:sldMkLst>
          <pc:docMk/>
          <pc:sldMk cId="0" sldId="344"/>
        </pc:sldMkLst>
        <pc:spChg chg="add del mod ord">
          <ac:chgData name="Song Seokil" userId="55e21934b449b532" providerId="LiveId" clId="{BD9444FD-0FFD-AA47-8F36-B29147492B55}" dt="2022-09-04T17:04:19.206" v="172" actId="700"/>
          <ac:spMkLst>
            <pc:docMk/>
            <pc:sldMk cId="0" sldId="344"/>
            <ac:spMk id="2" creationId="{C482FBED-0E76-FC2D-9EB7-59991F46EC0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3" creationId="{CC941F39-8B51-7205-9578-7C561D91E5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4"/>
            <ac:spMk id="4" creationId="{15180DED-3414-7817-6DA2-B5EB59F061E0}"/>
          </ac:spMkLst>
        </pc:spChg>
        <pc:spChg chg="add 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5" creationId="{00A2D0C9-B32D-87E1-5129-87A288EECD7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44"/>
            <ac:spMk id="12290" creationId="{E7430BC6-5F91-E0EB-9C01-983BFA094633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20292914" sldId="346"/>
        </pc:sldMkLst>
      </pc:sldChg>
      <pc:sldChg chg="addSp delSp modSp add mod modClrScheme chgLayout">
        <pc:chgData name="Song Seokil" userId="55e21934b449b532" providerId="LiveId" clId="{BD9444FD-0FFD-AA47-8F36-B29147492B55}" dt="2022-09-04T23:47:20.233" v="241" actId="1076"/>
        <pc:sldMkLst>
          <pc:docMk/>
          <pc:sldMk cId="0" sldId="34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2" creationId="{69180DA4-2EE5-F16E-9B40-AE2D523C1071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47"/>
            <ac:spMk id="3" creationId="{A527DDDA-484C-035D-C630-2DCBA8511EE0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4" creationId="{96465773-1F28-EC9E-3945-321B2B7D3C91}"/>
          </ac:spMkLst>
        </pc:spChg>
        <pc:spChg chg="add del mod">
          <ac:chgData name="Song Seokil" userId="55e21934b449b532" providerId="LiveId" clId="{BD9444FD-0FFD-AA47-8F36-B29147492B55}" dt="2022-09-04T17:05:35.917" v="184"/>
          <ac:spMkLst>
            <pc:docMk/>
            <pc:sldMk cId="0" sldId="347"/>
            <ac:spMk id="5" creationId="{47B3EB80-C448-A144-5D85-A06284269BA2}"/>
          </ac:spMkLst>
        </pc:spChg>
        <pc:spChg chg="mod ord">
          <ac:chgData name="Song Seokil" userId="55e21934b449b532" providerId="LiveId" clId="{BD9444FD-0FFD-AA47-8F36-B29147492B55}" dt="2022-09-04T23:44:39.437" v="234" actId="6549"/>
          <ac:spMkLst>
            <pc:docMk/>
            <pc:sldMk cId="0" sldId="347"/>
            <ac:spMk id="9" creationId="{EFEA034E-DB96-E37F-3351-7D1015D8047B}"/>
          </ac:spMkLst>
        </pc:spChg>
        <pc:spChg chg="mod ord">
          <ac:chgData name="Song Seokil" userId="55e21934b449b532" providerId="LiveId" clId="{BD9444FD-0FFD-AA47-8F36-B29147492B55}" dt="2022-09-04T23:43:12.260" v="224" actId="20577"/>
          <ac:spMkLst>
            <pc:docMk/>
            <pc:sldMk cId="0" sldId="347"/>
            <ac:spMk id="13314" creationId="{E04FDF5E-1555-E680-28D6-196DACF657B7}"/>
          </ac:spMkLst>
        </pc:spChg>
        <pc:spChg chg="del mod">
          <ac:chgData name="Song Seokil" userId="55e21934b449b532" providerId="LiveId" clId="{BD9444FD-0FFD-AA47-8F36-B29147492B55}" dt="2022-09-04T17:05:08.788" v="180" actId="478"/>
          <ac:spMkLst>
            <pc:docMk/>
            <pc:sldMk cId="0" sldId="347"/>
            <ac:spMk id="13315" creationId="{372C5543-BB42-27C7-4F7A-332B3477E417}"/>
          </ac:spMkLst>
        </pc:spChg>
        <pc:picChg chg="mod">
          <ac:chgData name="Song Seokil" userId="55e21934b449b532" providerId="LiveId" clId="{BD9444FD-0FFD-AA47-8F36-B29147492B55}" dt="2022-09-04T23:47:18.672" v="240" actId="1076"/>
          <ac:picMkLst>
            <pc:docMk/>
            <pc:sldMk cId="0" sldId="347"/>
            <ac:picMk id="13317" creationId="{6F41560C-EB27-6D4F-4E42-098BCED72F15}"/>
          </ac:picMkLst>
        </pc:picChg>
        <pc:picChg chg="mod">
          <ac:chgData name="Song Seokil" userId="55e21934b449b532" providerId="LiveId" clId="{BD9444FD-0FFD-AA47-8F36-B29147492B55}" dt="2022-09-04T23:47:20.233" v="241" actId="1076"/>
          <ac:picMkLst>
            <pc:docMk/>
            <pc:sldMk cId="0" sldId="347"/>
            <ac:picMk id="13318" creationId="{F76407E5-FBE4-1539-CBF7-0E4B09FB3B96}"/>
          </ac:picMkLst>
        </pc:pic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111603517" sldId="347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813194231" sldId="348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649061339" sldId="349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142267821" sldId="351"/>
        </pc:sldMkLst>
      </pc:sldChg>
      <pc:sldChg chg="addSp delSp modSp add mod modClrScheme chgLayout">
        <pc:chgData name="Song Seokil" userId="55e21934b449b532" providerId="LiveId" clId="{BD9444FD-0FFD-AA47-8F36-B29147492B55}" dt="2022-09-04T23:54:03.884" v="297" actId="113"/>
        <pc:sldMkLst>
          <pc:docMk/>
          <pc:sldMk cId="0" sldId="35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2" creationId="{BD6BDF82-6BAD-4FFC-A1BA-CAF76450666F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4"/>
            <ac:spMk id="3" creationId="{589D59B6-E8B6-9A1E-4784-3338D3DEDFC9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4" creationId="{D350171C-C3A5-8573-3416-7868CB479C8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4"/>
            <ac:spMk id="5" creationId="{C24CCE04-49A1-1CC7-CA82-F4A0B802B2D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6" creationId="{BEFA3D60-F6CA-CBF4-FEF4-C22FA6B15A7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4"/>
            <ac:spMk id="7" creationId="{DFF50335-E77D-DD98-8FD3-08ACB38019B8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8" creationId="{C91FE80D-F7CF-0F46-C6F8-A8A021A000B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4"/>
            <ac:spMk id="9" creationId="{67EED636-739D-975A-DBE3-A65CD152008B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0" creationId="{BCDDFA97-65C0-F359-525A-50F1EB86F8EA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4"/>
            <ac:spMk id="11" creationId="{C2251DF4-A09A-826F-7096-E527C0B5003C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2" creationId="{D303D53B-872F-2B1C-F20F-4AC1AFFB3313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4"/>
            <ac:spMk id="13" creationId="{EB7869A7-9773-DEFD-82D8-7983F8A1B4F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4" creationId="{6A83A580-B70E-7183-E934-A527BCE8CDB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15" creationId="{3BE5FA7E-1CC7-1F02-E70B-DB2075741C23}"/>
          </ac:spMkLst>
        </pc:spChg>
        <pc:spChg chg="mod ord">
          <ac:chgData name="Song Seokil" userId="55e21934b449b532" providerId="LiveId" clId="{BD9444FD-0FFD-AA47-8F36-B29147492B55}" dt="2022-09-04T23:54:03.884" v="297" actId="113"/>
          <ac:spMkLst>
            <pc:docMk/>
            <pc:sldMk cId="0" sldId="354"/>
            <ac:spMk id="13315" creationId="{C7925B96-8640-5AE0-C263-21B2FC57CAA6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4"/>
            <ac:spMk id="21506" creationId="{B582826F-1EB1-8B72-90E0-71EC532B5AAC}"/>
          </ac:spMkLst>
        </pc:spChg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3780897965" sldId="355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1598645966" sldId="356"/>
        </pc:sldMkLst>
      </pc:sldChg>
      <pc:sldChg chg="del">
        <pc:chgData name="Song Seokil" userId="55e21934b449b532" providerId="LiveId" clId="{BD9444FD-0FFD-AA47-8F36-B29147492B55}" dt="2022-09-04T17:03:36.140" v="155" actId="2696"/>
        <pc:sldMkLst>
          <pc:docMk/>
          <pc:sldMk cId="4041692220" sldId="357"/>
        </pc:sldMkLst>
      </pc:sldChg>
      <pc:sldChg chg="addSp delSp modSp add mod modClrScheme chgLayout">
        <pc:chgData name="Song Seokil" userId="55e21934b449b532" providerId="LiveId" clId="{BD9444FD-0FFD-AA47-8F36-B29147492B55}" dt="2022-09-04T23:58:11.762" v="339" actId="14"/>
        <pc:sldMkLst>
          <pc:docMk/>
          <pc:sldMk cId="0" sldId="358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2" creationId="{C7ACA379-0A67-C796-D9C5-C0563668694E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58"/>
            <ac:spMk id="3" creationId="{D7B77DCC-0E3B-4017-4D26-8BF7F31FA91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4" creationId="{38F7EE02-078F-025F-401F-6FA7C618D02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58"/>
            <ac:spMk id="5" creationId="{187A37CA-3044-9C0E-6EA7-736B027887AA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6" creationId="{415B8100-C224-2D05-C853-3C8D3BAA8111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58"/>
            <ac:spMk id="7" creationId="{E3529085-244B-D348-7D79-5788D0FD6DA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8" creationId="{2101D0E4-C6D5-A0AD-FC3D-06D2C5E8C6D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58"/>
            <ac:spMk id="9" creationId="{FDBFAB91-835F-7D7B-9CB4-A65BBECD5D1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0" creationId="{CF8B0E80-4367-5219-F660-CFB65B235595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58"/>
            <ac:spMk id="11" creationId="{86EE7D4C-8132-B313-8B26-49DD6FFAC46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2" creationId="{BA4EDA71-64A8-26EA-40CE-E2E0C89391F2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58"/>
            <ac:spMk id="13" creationId="{B179C704-14CF-6570-5201-4A98329A056D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4" creationId="{B1F0D52A-5A1D-4FD1-3F77-5A2109EED0F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15" creationId="{2E0B869D-A6F5-7F9D-6F7A-02188CD2043F}"/>
          </ac:spMkLst>
        </pc:spChg>
        <pc:spChg chg="mod ord">
          <ac:chgData name="Song Seokil" userId="55e21934b449b532" providerId="LiveId" clId="{BD9444FD-0FFD-AA47-8F36-B29147492B55}" dt="2022-09-04T23:58:11.762" v="339" actId="14"/>
          <ac:spMkLst>
            <pc:docMk/>
            <pc:sldMk cId="0" sldId="358"/>
            <ac:spMk id="13315" creationId="{4D5F2B7A-9DE5-5C60-AD75-72D5E199087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58"/>
            <ac:spMk id="25602" creationId="{9F054ADE-FA61-80EE-E0FF-32EDB224C69C}"/>
          </ac:spMkLst>
        </pc:sp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4" creationId="{79B9A6BD-8823-EFD9-E177-7BE1384259BC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5" creationId="{F59D89ED-CE8E-4439-CBA8-7BAEF6C28930}"/>
          </ac:picMkLst>
        </pc:picChg>
        <pc:picChg chg="del">
          <ac:chgData name="Song Seokil" userId="55e21934b449b532" providerId="LiveId" clId="{BD9444FD-0FFD-AA47-8F36-B29147492B55}" dt="2022-09-04T23:57:05.183" v="317" actId="21"/>
          <ac:picMkLst>
            <pc:docMk/>
            <pc:sldMk cId="0" sldId="358"/>
            <ac:picMk id="25606" creationId="{47D61CCE-CED7-A9B5-846D-82ACEDFE7DAC}"/>
          </ac:picMkLst>
        </pc:picChg>
      </pc:sldChg>
      <pc:sldChg chg="del">
        <pc:chgData name="Song Seokil" userId="55e21934b449b532" providerId="LiveId" clId="{BD9444FD-0FFD-AA47-8F36-B29147492B55}" dt="2022-09-04T16:27:17.690" v="0" actId="2696"/>
        <pc:sldMkLst>
          <pc:docMk/>
          <pc:sldMk cId="1706973430" sldId="358"/>
        </pc:sldMkLst>
      </pc:sldChg>
      <pc:sldChg chg="modSp mod">
        <pc:chgData name="Song Seokil" userId="55e21934b449b532" providerId="LiveId" clId="{BD9444FD-0FFD-AA47-8F36-B29147492B55}" dt="2022-09-04T16:39:56.564" v="154" actId="20577"/>
        <pc:sldMkLst>
          <pc:docMk/>
          <pc:sldMk cId="1761163034" sldId="359"/>
        </pc:sldMkLst>
        <pc:spChg chg="mod">
          <ac:chgData name="Song Seokil" userId="55e21934b449b532" providerId="LiveId" clId="{BD9444FD-0FFD-AA47-8F36-B29147492B55}" dt="2022-09-04T16:39:56.564" v="154" actId="20577"/>
          <ac:spMkLst>
            <pc:docMk/>
            <pc:sldMk cId="1761163034" sldId="359"/>
            <ac:spMk id="2" creationId="{2C4E028F-F7D9-CEFB-A22E-3F0F341ED68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4:36.775" v="304" actId="20577"/>
        <pc:sldMkLst>
          <pc:docMk/>
          <pc:sldMk cId="0" sldId="360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2" creationId="{3CA4F155-95D4-85AC-1783-75A1AC33792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0"/>
            <ac:spMk id="3" creationId="{8F1D1FC9-8BEF-6CF8-12EF-F0C312ACCC60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4" creationId="{67355D58-7D25-854E-101E-7FCD629BCD18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0"/>
            <ac:spMk id="5" creationId="{5EFE6377-63C3-63A7-BF24-2FD769D15A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6" creationId="{9C4EE14D-04CB-2BAE-F31B-3AAE3A5EF0C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0"/>
            <ac:spMk id="7" creationId="{81A70EED-A424-C7D5-3AC0-C1288A3B5875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8" creationId="{74D4C4D2-975D-CBB0-1212-0BDE937C1ABC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0"/>
            <ac:spMk id="9" creationId="{B1622D0F-C78F-9A1A-07A9-554D1DB196B1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0" creationId="{70592FF4-B986-879C-DCFA-A68184446C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0"/>
            <ac:spMk id="11" creationId="{81AB4816-1F3B-04FB-E825-8C7AF6D0494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2" creationId="{727583AC-BF29-C778-53CE-14FFE49A754E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0"/>
            <ac:spMk id="13" creationId="{37C96EB6-C6DE-D0D2-3B4D-8B0C7E23DE9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4" creationId="{092E13CB-7D45-5E8E-850D-0091A4055EA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15" creationId="{4FEEBF90-C5F6-22E7-EB29-3C7E79FC75B9}"/>
          </ac:spMkLst>
        </pc:spChg>
        <pc:spChg chg="mod ord">
          <ac:chgData name="Song Seokil" userId="55e21934b449b532" providerId="LiveId" clId="{BD9444FD-0FFD-AA47-8F36-B29147492B55}" dt="2022-09-04T23:54:36.775" v="304" actId="20577"/>
          <ac:spMkLst>
            <pc:docMk/>
            <pc:sldMk cId="0" sldId="360"/>
            <ac:spMk id="13315" creationId="{1FF057EB-7918-5776-6B94-39D33FC189C5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0"/>
            <ac:spMk id="22530" creationId="{5C9B72BF-4138-3060-771C-2C5954DF3E0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6:23.175" v="311" actId="14"/>
        <pc:sldMkLst>
          <pc:docMk/>
          <pc:sldMk cId="0" sldId="361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2" creationId="{CFCCC3FF-E207-3DD0-FD69-EADA0A2D632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1"/>
            <ac:spMk id="3" creationId="{3C55CFBB-766D-BB3C-8A03-70F49AA88844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4" creationId="{34CC8B33-462C-7890-ECC2-D3BDEAB9438C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1"/>
            <ac:spMk id="5" creationId="{7472352C-C99A-4C01-FAAC-C83D1BD67A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6" creationId="{87AEE826-BE11-C354-27A3-F9EA4295543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1"/>
            <ac:spMk id="7" creationId="{F92C275F-9B2F-28AA-781D-390739F746E1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8" creationId="{5F096C0A-1581-666C-B4D5-D775957EA91F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1"/>
            <ac:spMk id="9" creationId="{9051E73B-341E-2A94-2AC1-6DFA9795152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0" creationId="{96182104-7931-2509-85AA-ECC8FD812FB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1"/>
            <ac:spMk id="11" creationId="{84D8D3F8-7923-7C15-F2F5-2DC37C22040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2" creationId="{24B6F958-2834-AC4F-7E6F-F9CE4940E6FA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1"/>
            <ac:spMk id="13" creationId="{321A9CB4-E1D7-0CF4-A5D0-A2D1AB3CC98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4" creationId="{B54EBF34-787D-F51E-7F57-00789367DDBB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15" creationId="{F8942236-62AD-31EE-7214-7AA802B202F7}"/>
          </ac:spMkLst>
        </pc:spChg>
        <pc:spChg chg="mod ord">
          <ac:chgData name="Song Seokil" userId="55e21934b449b532" providerId="LiveId" clId="{BD9444FD-0FFD-AA47-8F36-B29147492B55}" dt="2022-09-04T23:56:23.175" v="311" actId="14"/>
          <ac:spMkLst>
            <pc:docMk/>
            <pc:sldMk cId="0" sldId="361"/>
            <ac:spMk id="13315" creationId="{9CD4A8DD-9B9B-F160-47EB-AC835FD01C64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1"/>
            <ac:spMk id="23554" creationId="{4DC96DD9-F01D-5BC3-DAB3-86FEF63B4CD1}"/>
          </ac:spMkLst>
        </pc:spChg>
        <pc:picChg chg="mod">
          <ac:chgData name="Song Seokil" userId="55e21934b449b532" providerId="LiveId" clId="{BD9444FD-0FFD-AA47-8F36-B29147492B55}" dt="2022-09-04T23:55:11.904" v="307" actId="1076"/>
          <ac:picMkLst>
            <pc:docMk/>
            <pc:sldMk cId="0" sldId="361"/>
            <ac:picMk id="23556" creationId="{F09EB867-1397-51D0-189A-863A9E23441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6:38.817" v="315" actId="1076"/>
        <pc:sldMkLst>
          <pc:docMk/>
          <pc:sldMk cId="0" sldId="362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2" creationId="{382F3AB6-0C01-AEF5-62EE-CD57BDE73DD8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2"/>
            <ac:spMk id="3" creationId="{F4D58807-4A0D-630A-8A43-18DD506083F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4" creationId="{DBCE3C90-A52E-9F57-73DD-BEE9792E1C27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2"/>
            <ac:spMk id="5" creationId="{F4525585-E80C-2BF4-0E5D-F3B55D173D3D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6" creationId="{F55A4846-99E6-C5A9-2C68-59A03DC0CF89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2"/>
            <ac:spMk id="7" creationId="{844A483C-2893-BA3D-1C7B-2FF287776E99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8" creationId="{5436BA3F-05FA-12A8-F6AB-507BBDEA324D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2"/>
            <ac:spMk id="9" creationId="{B7ED4B58-1837-E281-45DD-EBD7455865DE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0" creationId="{65ACA76D-68B4-1FD5-FF82-B6EDAF4441E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2"/>
            <ac:spMk id="11" creationId="{4D645F4E-D192-2AC3-A453-9D118B3311D7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2" creationId="{61549890-ADAA-D610-910E-1BAC1302504B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2"/>
            <ac:spMk id="13" creationId="{8B7B42CA-4B6F-22F5-E39A-F157C8FA77B9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4" creationId="{778A058A-6FB9-67B5-36F8-5AC8DCB6749A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15" creationId="{EBE67D76-5177-B2BB-30C5-EAD444E84C11}"/>
          </ac:spMkLst>
        </pc:spChg>
        <pc:spChg chg="mod ord">
          <ac:chgData name="Song Seokil" userId="55e21934b449b532" providerId="LiveId" clId="{BD9444FD-0FFD-AA47-8F36-B29147492B55}" dt="2022-09-04T23:56:17.610" v="310" actId="14"/>
          <ac:spMkLst>
            <pc:docMk/>
            <pc:sldMk cId="0" sldId="362"/>
            <ac:spMk id="13315" creationId="{375814E3-2909-BC83-5AF9-6A83CDE8B743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2"/>
            <ac:spMk id="24578" creationId="{AA68F1A7-56FD-98E9-DF8F-EC1EE1997B27}"/>
          </ac:spMkLst>
        </pc:spChg>
        <pc:picChg chg="mod">
          <ac:chgData name="Song Seokil" userId="55e21934b449b532" providerId="LiveId" clId="{BD9444FD-0FFD-AA47-8F36-B29147492B55}" dt="2022-09-04T23:56:38.817" v="315" actId="1076"/>
          <ac:picMkLst>
            <pc:docMk/>
            <pc:sldMk cId="0" sldId="362"/>
            <ac:picMk id="24580" creationId="{9FAC105D-2CA6-F50C-1470-86B85CCDDE1F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8:51.826" v="351" actId="14"/>
        <pc:sldMkLst>
          <pc:docMk/>
          <pc:sldMk cId="0" sldId="363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2" creationId="{E9C03BBD-8660-30F7-CF28-470C9B7A3573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3"/>
            <ac:spMk id="3" creationId="{4D8E9E9E-E1DA-325B-9CEB-4EFD2ADCE04F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4" creationId="{1E178C7A-0B61-D2B1-642B-D8C0A392C752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3"/>
            <ac:spMk id="5" creationId="{28893941-5573-988B-5F4B-5DB12C686A2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6" creationId="{9155E855-C72D-0171-0C4D-3650FBC2DFFB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3"/>
            <ac:spMk id="7" creationId="{9C4BBFDD-0047-3B8C-D158-E513E7CFBD40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8" creationId="{4E0000EF-E4C0-37DA-CD12-26B512CF582B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3"/>
            <ac:spMk id="9" creationId="{DE45F48E-3F22-CF98-2E39-295608EFFE0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0" creationId="{0F0CA713-064B-EBA5-7A97-894FC1530AC6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3"/>
            <ac:spMk id="11" creationId="{9ED45B43-4AEE-B310-523D-9A6DC0CB6AC5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2" creationId="{DF7981E1-1AF3-1E6F-23A5-4650146267EF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3"/>
            <ac:spMk id="13" creationId="{9FC151F4-BF6D-6E01-141F-40D4D2F21F97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4" creationId="{74F9B72C-FB10-7CC1-64D1-23BDB742FC7C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15" creationId="{D3CACDB8-DD60-74BE-3C2A-B5BC3121FD05}"/>
          </ac:spMkLst>
        </pc:spChg>
        <pc:spChg chg="mod ord">
          <ac:chgData name="Song Seokil" userId="55e21934b449b532" providerId="LiveId" clId="{BD9444FD-0FFD-AA47-8F36-B29147492B55}" dt="2022-09-04T23:58:51.826" v="351" actId="14"/>
          <ac:spMkLst>
            <pc:docMk/>
            <pc:sldMk cId="0" sldId="363"/>
            <ac:spMk id="13315" creationId="{87C1822F-111C-F98E-1D94-2CBB3A303B68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3"/>
            <ac:spMk id="26626" creationId="{BD44B702-DAD4-C7FC-6502-8B1A3C43124F}"/>
          </ac:spMkLst>
        </pc:spChg>
        <pc:picChg chg="del">
          <ac:chgData name="Song Seokil" userId="55e21934b449b532" providerId="LiveId" clId="{BD9444FD-0FFD-AA47-8F36-B29147492B55}" dt="2022-09-04T23:58:42.067" v="345" actId="21"/>
          <ac:picMkLst>
            <pc:docMk/>
            <pc:sldMk cId="0" sldId="363"/>
            <ac:picMk id="26628" creationId="{AEEE77D4-672B-5AD4-D595-82303F0B36C8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05.178" v="352" actId="21"/>
        <pc:sldMkLst>
          <pc:docMk/>
          <pc:sldMk cId="0" sldId="364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2" creationId="{6A80B26D-1B6A-1171-4B6F-329056950232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4"/>
            <ac:spMk id="3" creationId="{5286ED75-7C40-600E-A9FB-B0769BB2DA8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4" creationId="{F26F2594-A8D6-FA89-9B74-2521CBC22563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4"/>
            <ac:spMk id="5" creationId="{0E6C9B21-9826-0A63-F0FD-09796FC89E8F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6" creationId="{E2C4D7D4-ABAE-B4B4-916C-D1B6DC021A66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4"/>
            <ac:spMk id="7" creationId="{27FB714B-2233-DA42-D400-C49DA14F00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8" creationId="{876CDFED-9541-E1D2-430A-AA571185E86A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4"/>
            <ac:spMk id="9" creationId="{2A234D90-7745-09A9-FFCE-4F59E15E3832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0" creationId="{16EE140D-DAC2-B758-5DA8-7DDC759DBE47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4"/>
            <ac:spMk id="11" creationId="{7256248D-F4F7-750E-1EAD-951B6824843D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2" creationId="{D514EED3-3BA1-DBDC-EDFB-AB1531A004B1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4"/>
            <ac:spMk id="13" creationId="{187C82D1-C6B9-1DE5-C377-BB37D6A3F7C3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4" creationId="{368CF48D-DE82-78A8-44E3-59D0D5D20D6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5" creationId="{2DCFD0AF-83E6-E38E-6DA3-95A48384158C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13315" creationId="{EC8B02AC-8F9C-5215-D8C1-CE0CD367BC61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4"/>
            <ac:spMk id="27650" creationId="{2CAB0773-60EE-9256-D6FD-08E751438582}"/>
          </ac:spMkLst>
        </pc:spChg>
        <pc:picChg chg="del">
          <ac:chgData name="Song Seokil" userId="55e21934b449b532" providerId="LiveId" clId="{BD9444FD-0FFD-AA47-8F36-B29147492B55}" dt="2022-09-04T23:59:05.178" v="352" actId="21"/>
          <ac:picMkLst>
            <pc:docMk/>
            <pc:sldMk cId="0" sldId="364"/>
            <ac:picMk id="27652" creationId="{ED9BCEC7-E089-2F7A-609B-CF1398C49262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9:35.297" v="362" actId="14"/>
        <pc:sldMkLst>
          <pc:docMk/>
          <pc:sldMk cId="0" sldId="365"/>
        </pc:sldMkLst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2" creationId="{91112C3C-4999-064D-7F79-7A2231F406AA}"/>
          </ac:spMkLst>
        </pc:spChg>
        <pc:spChg chg="add del mod">
          <ac:chgData name="Song Seokil" userId="55e21934b449b532" providerId="LiveId" clId="{BD9444FD-0FFD-AA47-8F36-B29147492B55}" dt="2022-09-04T16:38:41.603" v="24"/>
          <ac:spMkLst>
            <pc:docMk/>
            <pc:sldMk cId="0" sldId="365"/>
            <ac:spMk id="3" creationId="{6602B7A2-136F-5C9D-CFA7-EA4FECAE3866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4" creationId="{D6507A38-DE3B-04F0-C266-7E2008A9D611}"/>
          </ac:spMkLst>
        </pc:spChg>
        <pc:spChg chg="add del mod">
          <ac:chgData name="Song Seokil" userId="55e21934b449b532" providerId="LiveId" clId="{BD9444FD-0FFD-AA47-8F36-B29147492B55}" dt="2022-09-04T16:38:42.664" v="26"/>
          <ac:spMkLst>
            <pc:docMk/>
            <pc:sldMk cId="0" sldId="365"/>
            <ac:spMk id="5" creationId="{CD43EE33-F162-42D5-F1F7-2CFC4AF59A78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6" creationId="{4694C146-58AA-CBB6-6B11-87DE6E67F20E}"/>
          </ac:spMkLst>
        </pc:spChg>
        <pc:spChg chg="add del mod">
          <ac:chgData name="Song Seokil" userId="55e21934b449b532" providerId="LiveId" clId="{BD9444FD-0FFD-AA47-8F36-B29147492B55}" dt="2022-09-04T16:38:43.629" v="28"/>
          <ac:spMkLst>
            <pc:docMk/>
            <pc:sldMk cId="0" sldId="365"/>
            <ac:spMk id="7" creationId="{F60FF27A-420B-F994-387C-86CB9224471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8" creationId="{06962F7B-BD36-9EEF-7211-AC4D7C104D76}"/>
          </ac:spMkLst>
        </pc:spChg>
        <pc:spChg chg="add del mod">
          <ac:chgData name="Song Seokil" userId="55e21934b449b532" providerId="LiveId" clId="{BD9444FD-0FFD-AA47-8F36-B29147492B55}" dt="2022-09-04T16:38:44.144" v="30"/>
          <ac:spMkLst>
            <pc:docMk/>
            <pc:sldMk cId="0" sldId="365"/>
            <ac:spMk id="9" creationId="{B12880C9-A33C-CE7E-5148-DE725952E6F4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0" creationId="{433A31E7-A89C-7AD0-3A88-724F7ED83BEF}"/>
          </ac:spMkLst>
        </pc:spChg>
        <pc:spChg chg="add del mod">
          <ac:chgData name="Song Seokil" userId="55e21934b449b532" providerId="LiveId" clId="{BD9444FD-0FFD-AA47-8F36-B29147492B55}" dt="2022-09-04T16:38:44.338" v="32"/>
          <ac:spMkLst>
            <pc:docMk/>
            <pc:sldMk cId="0" sldId="365"/>
            <ac:spMk id="11" creationId="{2EDC4D37-9E0E-5336-E998-6C54AAAAC76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2" creationId="{A0C75CB9-74A2-1236-C70C-9CB64BE4C708}"/>
          </ac:spMkLst>
        </pc:spChg>
        <pc:spChg chg="add del mod">
          <ac:chgData name="Song Seokil" userId="55e21934b449b532" providerId="LiveId" clId="{BD9444FD-0FFD-AA47-8F36-B29147492B55}" dt="2022-09-04T16:38:44.514" v="34"/>
          <ac:spMkLst>
            <pc:docMk/>
            <pc:sldMk cId="0" sldId="365"/>
            <ac:spMk id="13" creationId="{BC91FD88-EA72-CC7D-FF49-094C1B2D1652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4" creationId="{4A46BFD8-72A9-32A4-6341-DC3F7BB53B18}"/>
          </ac:spMkLst>
        </pc:spChg>
        <pc:spChg chg="add del mo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15" creationId="{8E87539E-7565-40F9-D272-331CA1F0F175}"/>
          </ac:spMkLst>
        </pc:spChg>
        <pc:spChg chg="mod ord">
          <ac:chgData name="Song Seokil" userId="55e21934b449b532" providerId="LiveId" clId="{BD9444FD-0FFD-AA47-8F36-B29147492B55}" dt="2022-09-04T23:59:35.297" v="362" actId="14"/>
          <ac:spMkLst>
            <pc:docMk/>
            <pc:sldMk cId="0" sldId="365"/>
            <ac:spMk id="13315" creationId="{18111707-8D04-BCD6-4C3A-F552FBECAEE7}"/>
          </ac:spMkLst>
        </pc:spChg>
        <pc:spChg chg="mod ord">
          <ac:chgData name="Song Seokil" userId="55e21934b449b532" providerId="LiveId" clId="{BD9444FD-0FFD-AA47-8F36-B29147492B55}" dt="2022-09-04T16:38:55.266" v="38"/>
          <ac:spMkLst>
            <pc:docMk/>
            <pc:sldMk cId="0" sldId="365"/>
            <ac:spMk id="28674" creationId="{14F10570-F2BF-4A75-52A9-103781F06A7F}"/>
          </ac:spMkLst>
        </pc:spChg>
      </pc:sldChg>
      <pc:sldChg chg="modSp new mod">
        <pc:chgData name="Song Seokil" userId="55e21934b449b532" providerId="LiveId" clId="{BD9444FD-0FFD-AA47-8F36-B29147492B55}" dt="2022-09-04T23:59:45.950" v="378" actId="20577"/>
        <pc:sldMkLst>
          <pc:docMk/>
          <pc:sldMk cId="736688641" sldId="366"/>
        </pc:sldMkLst>
        <pc:spChg chg="mod">
          <ac:chgData name="Song Seokil" userId="55e21934b449b532" providerId="LiveId" clId="{BD9444FD-0FFD-AA47-8F36-B29147492B55}" dt="2022-09-04T23:59:45.950" v="378" actId="20577"/>
          <ac:spMkLst>
            <pc:docMk/>
            <pc:sldMk cId="736688641" sldId="366"/>
            <ac:spMk id="2" creationId="{E800DB21-EC8B-0145-7A6B-7B714D06141D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49:39.731" v="251" actId="1076"/>
        <pc:sldMkLst>
          <pc:docMk/>
          <pc:sldMk cId="0" sldId="38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2" creationId="{720921FB-0E2C-5513-CFA7-109D2A9BF90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2"/>
            <ac:spMk id="3" creationId="{0F39C9AC-3215-0084-A38F-C32F1920BAAE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4" creationId="{AB7A1339-FFAB-4F8D-3459-25B41530F93F}"/>
          </ac:spMkLst>
        </pc:spChg>
        <pc:spChg chg="add del mo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5" creationId="{0E78BE38-4143-E46E-BF0F-61E83F172755}"/>
          </ac:spMkLst>
        </pc:spChg>
        <pc:spChg chg="mod ord">
          <ac:chgData name="Song Seokil" userId="55e21934b449b532" providerId="LiveId" clId="{BD9444FD-0FFD-AA47-8F36-B29147492B55}" dt="2022-09-04T23:47:50.550" v="244" actId="14"/>
          <ac:spMkLst>
            <pc:docMk/>
            <pc:sldMk cId="0" sldId="382"/>
            <ac:spMk id="9" creationId="{B237BD8A-1CA6-D1CD-0D2A-84BC0C4DAAFF}"/>
          </ac:spMkLst>
        </pc:spChg>
        <pc:spChg chg="mod ord">
          <ac:chgData name="Song Seokil" userId="55e21934b449b532" providerId="LiveId" clId="{BD9444FD-0FFD-AA47-8F36-B29147492B55}" dt="2022-09-04T17:05:33.149" v="183"/>
          <ac:spMkLst>
            <pc:docMk/>
            <pc:sldMk cId="0" sldId="382"/>
            <ac:spMk id="14338" creationId="{48E0740D-8F49-945F-53C5-F9F952C72BAB}"/>
          </ac:spMkLst>
        </pc:spChg>
        <pc:picChg chg="add mod">
          <ac:chgData name="Song Seokil" userId="55e21934b449b532" providerId="LiveId" clId="{BD9444FD-0FFD-AA47-8F36-B29147492B55}" dt="2022-09-04T23:49:39.731" v="251" actId="1076"/>
          <ac:picMkLst>
            <pc:docMk/>
            <pc:sldMk cId="0" sldId="382"/>
            <ac:picMk id="6" creationId="{5A0AC175-44A8-B631-2095-7F1E7F8B1889}"/>
          </ac:picMkLst>
        </pc:picChg>
        <pc:picChg chg="del mod">
          <ac:chgData name="Song Seokil" userId="55e21934b449b532" providerId="LiveId" clId="{BD9444FD-0FFD-AA47-8F36-B29147492B55}" dt="2022-09-04T23:49:26.657" v="247" actId="478"/>
          <ac:picMkLst>
            <pc:docMk/>
            <pc:sldMk cId="0" sldId="382"/>
            <ac:picMk id="14341" creationId="{2FB2EE6E-8AF0-86EC-901D-2F6B6485AFE6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2:59.503" v="254"/>
        <pc:sldMkLst>
          <pc:docMk/>
          <pc:sldMk cId="0" sldId="38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2" creationId="{595E4BFB-7632-1130-7F53-F00DC3636FB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3"/>
            <ac:spMk id="3" creationId="{32B23F37-76EA-6438-BACA-17AE7B18A749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4" creationId="{70C263BF-3791-E7C3-0FCF-8BFD95AE5B57}"/>
          </ac:spMkLst>
        </pc:spChg>
        <pc:spChg chg="add del mo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5" creationId="{52906D52-AF87-A0E1-75AD-6ABCB31D5CD3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9" creationId="{3A32F9D2-CE88-59A6-F94C-DDB246E0B526}"/>
          </ac:spMkLst>
        </pc:spChg>
        <pc:spChg chg="mod ord">
          <ac:chgData name="Song Seokil" userId="55e21934b449b532" providerId="LiveId" clId="{BD9444FD-0FFD-AA47-8F36-B29147492B55}" dt="2022-09-04T23:52:59.503" v="254"/>
          <ac:spMkLst>
            <pc:docMk/>
            <pc:sldMk cId="0" sldId="383"/>
            <ac:spMk id="15362" creationId="{90F71683-EAD3-1D6F-37CF-47B0ED5C597C}"/>
          </ac:spMkLst>
        </pc:spChg>
        <pc:picChg chg="add del">
          <ac:chgData name="Song Seokil" userId="55e21934b449b532" providerId="LiveId" clId="{BD9444FD-0FFD-AA47-8F36-B29147492B55}" dt="2022-09-04T23:52:43.685" v="253" actId="478"/>
          <ac:picMkLst>
            <pc:docMk/>
            <pc:sldMk cId="0" sldId="383"/>
            <ac:picMk id="15365" creationId="{4F204277-AD3E-3167-F10C-EFF84E72C750}"/>
          </ac:picMkLst>
        </pc:picChg>
      </pc:sldChg>
      <pc:sldChg chg="addSp delSp modSp add mod modClrScheme chgLayout">
        <pc:chgData name="Song Seokil" userId="55e21934b449b532" providerId="LiveId" clId="{BD9444FD-0FFD-AA47-8F36-B29147492B55}" dt="2022-09-04T23:53:03.342" v="255"/>
        <pc:sldMkLst>
          <pc:docMk/>
          <pc:sldMk cId="0" sldId="38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2" creationId="{0CF5F777-6134-222A-3AC5-459FC8683D1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4"/>
            <ac:spMk id="3" creationId="{F0701BDF-4A60-7720-A4B6-299AE150A562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4" creationId="{BE95A9FB-C17D-3CBE-00A1-CDC561A6541A}"/>
          </ac:spMkLst>
        </pc:spChg>
        <pc:spChg chg="add del mo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5" creationId="{7902FAA2-CEE4-BD9A-0729-382DF586222E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9" creationId="{F667CF82-299E-6580-69D3-347FDFD97094}"/>
          </ac:spMkLst>
        </pc:spChg>
        <pc:spChg chg="mod ord">
          <ac:chgData name="Song Seokil" userId="55e21934b449b532" providerId="LiveId" clId="{BD9444FD-0FFD-AA47-8F36-B29147492B55}" dt="2022-09-04T23:53:03.342" v="255"/>
          <ac:spMkLst>
            <pc:docMk/>
            <pc:sldMk cId="0" sldId="384"/>
            <ac:spMk id="16386" creationId="{6510FBC5-FAD6-B169-EDFC-E21A2CB99238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5.459" v="256"/>
        <pc:sldMkLst>
          <pc:docMk/>
          <pc:sldMk cId="0" sldId="38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2" creationId="{6FF4FF86-23A9-4F3C-5F77-1065A021960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5"/>
            <ac:spMk id="3" creationId="{951DFE03-4862-A316-3DCE-2607726B3AEB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4" creationId="{09FBAD5E-72E9-4525-0A31-5769759BDA89}"/>
          </ac:spMkLst>
        </pc:spChg>
        <pc:spChg chg="add del mo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5" creationId="{54025471-3460-E406-073E-99FA4818A0E4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9" creationId="{81C771B8-FDD6-D522-E09B-65EF0E945D9A}"/>
          </ac:spMkLst>
        </pc:spChg>
        <pc:spChg chg="mod ord">
          <ac:chgData name="Song Seokil" userId="55e21934b449b532" providerId="LiveId" clId="{BD9444FD-0FFD-AA47-8F36-B29147492B55}" dt="2022-09-04T23:53:05.459" v="256"/>
          <ac:spMkLst>
            <pc:docMk/>
            <pc:sldMk cId="0" sldId="385"/>
            <ac:spMk id="17410" creationId="{1C56C298-2018-B28E-7A69-378514DEF871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08.130" v="257"/>
        <pc:sldMkLst>
          <pc:docMk/>
          <pc:sldMk cId="0" sldId="38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2" creationId="{0F08B030-C1AB-3C3D-3A00-F0E45246601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6"/>
            <ac:spMk id="3" creationId="{959F19BF-3552-080E-2628-A94BCA38CDAF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4" creationId="{75BA2546-3B89-67B2-3AC8-44E73BD25ED3}"/>
          </ac:spMkLst>
        </pc:spChg>
        <pc:spChg chg="add del mo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5" creationId="{63E764FB-CCE0-1141-7D5B-B8D122CE39F0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9" creationId="{DD806B9E-CD64-3BEA-E2E3-7640DE4825F6}"/>
          </ac:spMkLst>
        </pc:spChg>
        <pc:spChg chg="mod ord">
          <ac:chgData name="Song Seokil" userId="55e21934b449b532" providerId="LiveId" clId="{BD9444FD-0FFD-AA47-8F36-B29147492B55}" dt="2022-09-04T23:53:08.130" v="257"/>
          <ac:spMkLst>
            <pc:docMk/>
            <pc:sldMk cId="0" sldId="386"/>
            <ac:spMk id="18434" creationId="{AE7E134D-748B-A48C-8D03-9892FCDB346F}"/>
          </ac:spMkLst>
        </pc:spChg>
      </pc:sldChg>
      <pc:sldChg chg="addSp delSp modSp add mod modClrScheme chgLayout">
        <pc:chgData name="Song Seokil" userId="55e21934b449b532" providerId="LiveId" clId="{BD9444FD-0FFD-AA47-8F36-B29147492B55}" dt="2022-09-04T23:53:11.069" v="258"/>
        <pc:sldMkLst>
          <pc:docMk/>
          <pc:sldMk cId="0" sldId="38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2" creationId="{B590A234-0258-AC32-779D-1D7F1E6821F9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7"/>
            <ac:spMk id="3" creationId="{6025EA73-0ECB-153C-5423-14EAFA59ED0F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4" creationId="{F590BDFA-53C3-70F4-7E5A-A9C6244B9A1C}"/>
          </ac:spMkLst>
        </pc:spChg>
        <pc:spChg chg="add del mo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5" creationId="{B98D97E1-CDDF-B4E1-02DA-9C67D2EDB655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9" creationId="{08B01B47-9E4E-5D45-EDFF-75FB4F9A67E7}"/>
          </ac:spMkLst>
        </pc:spChg>
        <pc:spChg chg="mod ord">
          <ac:chgData name="Song Seokil" userId="55e21934b449b532" providerId="LiveId" clId="{BD9444FD-0FFD-AA47-8F36-B29147492B55}" dt="2022-09-04T23:53:11.069" v="258"/>
          <ac:spMkLst>
            <pc:docMk/>
            <pc:sldMk cId="0" sldId="387"/>
            <ac:spMk id="19458" creationId="{6E3A018E-53F2-C589-5B90-F8996284C4A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2" creationId="{CF5AE112-E466-434E-FD74-FDBC2726E5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8"/>
            <ac:spMk id="3" creationId="{9C6F98F8-38C4-5D62-66CE-DDD1B44BE5E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9" creationId="{B483B751-CB92-6293-A32A-4FD9D905BFE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8"/>
            <ac:spMk id="20482" creationId="{84D160CD-99A5-3ED5-60F8-17233ACC4C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8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2" creationId="{B093B189-A954-C807-FE63-D6C58F4AC61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89"/>
            <ac:spMk id="3" creationId="{80DEE2E1-14C2-2EC0-BDE9-C2D9E956213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9" creationId="{8CE8F029-7702-3FC9-2245-AB2E869CC7B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89"/>
            <ac:spMk id="21506" creationId="{8B5F4BE2-48B3-D5E3-F9A9-F8A30F2138D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2" creationId="{4A3B37F1-4368-1422-7E8C-6E31E5878EE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0"/>
            <ac:spMk id="3" creationId="{2003C025-867C-E26B-0CC8-5671217E2585}"/>
          </ac:spMkLst>
        </pc:spChg>
        <pc:spChg chg="mod ord">
          <ac:chgData name="Song Seokil" userId="55e21934b449b532" providerId="LiveId" clId="{BD9444FD-0FFD-AA47-8F36-B29147492B55}" dt="2022-09-04T17:04:29.508" v="174" actId="27636"/>
          <ac:spMkLst>
            <pc:docMk/>
            <pc:sldMk cId="0" sldId="390"/>
            <ac:spMk id="9" creationId="{A70C58C9-06A8-747B-6AD2-2C6D862342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0"/>
            <ac:spMk id="22530" creationId="{E1D8002D-BE12-3752-71F4-EFC761DC10D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2" creationId="{D35CBC3B-244F-FB13-1942-51947A5F5A3F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1"/>
            <ac:spMk id="3" creationId="{8085A6AB-5B3B-AACB-F26F-88285B901295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4" creationId="{6F61A269-11EF-F7E4-7739-152C58E71A6B}"/>
          </ac:spMkLst>
        </pc:spChg>
        <pc:spChg chg="mod">
          <ac:chgData name="Song Seokil" userId="55e21934b449b532" providerId="LiveId" clId="{BD9444FD-0FFD-AA47-8F36-B29147492B55}" dt="2022-09-04T17:08:25.349" v="194" actId="403"/>
          <ac:spMkLst>
            <pc:docMk/>
            <pc:sldMk cId="0" sldId="391"/>
            <ac:spMk id="5" creationId="{0365C1AE-9D18-AF69-AB2F-5C4A6919DD7F}"/>
          </ac:spMkLst>
        </pc:spChg>
        <pc:spChg chg="add del mod">
          <ac:chgData name="Song Seokil" userId="55e21934b449b532" providerId="LiveId" clId="{BD9444FD-0FFD-AA47-8F36-B29147492B55}" dt="2022-09-04T17:07:45.427" v="185"/>
          <ac:spMkLst>
            <pc:docMk/>
            <pc:sldMk cId="0" sldId="391"/>
            <ac:spMk id="6" creationId="{B82B5E6F-8E36-630F-D0FE-2FBF1C3518A6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8" creationId="{D473F2E3-6CF2-387B-5EC7-D27FE7F5F41A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9" creationId="{2601907F-CCBC-3389-117C-17206991F48D}"/>
          </ac:spMkLst>
        </pc:spChg>
        <pc:spChg chg="add del mo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10" creationId="{54212717-22FC-71E2-EBD2-63915B76E463}"/>
          </ac:spMkLst>
        </pc:spChg>
        <pc:spChg chg="mod ord">
          <ac:chgData name="Song Seokil" userId="55e21934b449b532" providerId="LiveId" clId="{BD9444FD-0FFD-AA47-8F36-B29147492B55}" dt="2022-09-04T17:08:27.894" v="195"/>
          <ac:spMkLst>
            <pc:docMk/>
            <pc:sldMk cId="0" sldId="391"/>
            <ac:spMk id="23555" creationId="{A1ED8A20-5291-D491-295A-590AC43CFF3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2" creationId="{A6496292-2CBA-1A98-8ED8-B199553AA6F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2"/>
            <ac:spMk id="3" creationId="{98257877-4C96-718E-9827-4C0C5F0F713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9" creationId="{49882444-1EED-159A-D92C-48689A30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2"/>
            <ac:spMk id="24578" creationId="{FC594A23-4AFE-9060-1399-B7C14B04F8F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3"/>
            <ac:spMk id="2" creationId="{BE5F6957-8EB2-6F96-24FB-551B84D0BBF8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3"/>
            <ac:spMk id="3" creationId="{D685C155-2B28-9522-D852-5D41E07F5B3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3"/>
            <ac:spMk id="9" creationId="{19F0A01C-F5E7-7377-E5F5-7EA669ED9D8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3"/>
            <ac:spMk id="25602" creationId="{3DE5EE8D-072D-B8F0-8C96-480475D247A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4"/>
            <ac:spMk id="3" creationId="{0387E53B-ABC3-B255-86CC-3152416489AA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4"/>
            <ac:spMk id="4" creationId="{95B4DC17-4AE0-D28A-FC47-E87CB2C6E4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4"/>
            <ac:spMk id="9" creationId="{680F99BB-57CE-A4AA-E16B-F90E05E02B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4"/>
            <ac:spMk id="26627" creationId="{88B0F2F2-0958-B257-8548-1C6BCCF183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5"/>
            <ac:spMk id="2" creationId="{BAEDF5CF-8AC1-D0DD-7306-2923349EE8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5"/>
            <ac:spMk id="3" creationId="{278218CF-B442-5C20-07A1-805A46648B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5"/>
            <ac:spMk id="9" creationId="{FB39DADE-D0B5-68EA-14C4-64C1F8F3780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5"/>
            <ac:spMk id="28675" creationId="{7EBF0B16-05C8-A72B-FB11-EC3AB23F826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2" creationId="{C06961DC-4C6C-E3B0-A038-73D12932B173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6"/>
            <ac:spMk id="3" creationId="{A2BC0E07-A794-F047-6403-1C6F076E58F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9" creationId="{27E5B4D5-3334-1E90-D3EF-1FC0E4A74CB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6"/>
            <ac:spMk id="27650" creationId="{C24ACD73-96CB-7298-2C1E-D472CDFD5F0B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2" creationId="{5AD10C52-0EA0-DBD0-ADC6-C1B5977AD3A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7"/>
            <ac:spMk id="3" creationId="{0B79DA0A-CE46-032E-324F-A1C3185B48E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9" creationId="{79275EEE-3CF4-E8D9-2441-904A6CF6FB6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7"/>
            <ac:spMk id="29698" creationId="{1A90C236-912D-79BA-350D-494097258FB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2" creationId="{06B837BF-CE17-FDAF-8874-909F2F0202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8"/>
            <ac:spMk id="3" creationId="{0A0E1F38-BB9D-CC26-44A8-905FF6A75DF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9" creationId="{5580E41E-ECA0-5DF9-7BFD-B4458059F88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8"/>
            <ac:spMk id="31747" creationId="{59BF96AC-D743-F869-40F2-522717F91ACE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39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2" creationId="{D1EA1E58-EB38-A9CD-C236-A3F0D320AC5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399"/>
            <ac:spMk id="3" creationId="{44CC9C51-EA37-FE46-5ED8-7346754E542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9" creationId="{5BE6377F-5ADC-2689-D033-E663FA1A011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399"/>
            <ac:spMk id="30723" creationId="{34513CB3-1F6E-BB47-09A0-B548A5215C5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2" creationId="{190F1964-A7BB-4326-5973-9C7D2D41DFE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0"/>
            <ac:spMk id="3" creationId="{0A911019-F6B8-5A45-EEEA-C904B8F7B2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9" creationId="{6E3AB10C-D6CC-99D5-8A2E-FEC6CF29CC5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0"/>
            <ac:spMk id="33795" creationId="{76608F81-9D0F-2828-CCEF-89CA4D07EAB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2" creationId="{C17018D9-28A3-85E1-8D33-58A3620CD26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1"/>
            <ac:spMk id="3" creationId="{00FE4AC9-9E25-4A89-DB71-06D290AA914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9" creationId="{484C3A3D-8405-7470-540E-C92CAB74E7B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1"/>
            <ac:spMk id="34818" creationId="{6A144E8C-2F0A-9CDA-D8CD-26318B92954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2" creationId="{6720D86B-3B77-E455-607C-2BC5412CABE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2"/>
            <ac:spMk id="3" creationId="{39D79AF6-88E2-9FD2-6F1E-7226405267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9" creationId="{9AF6FF9D-937C-FB1A-AFE7-EC479CE8FD7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2"/>
            <ac:spMk id="35842" creationId="{6B11F1C4-2128-BB56-76E5-E708A27D682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2" creationId="{BDCA67BF-1F4C-2730-7D39-505F1744865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3"/>
            <ac:spMk id="3" creationId="{D0D743B9-1C90-125E-EDFF-3488088208B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9" creationId="{6FBB3903-4DEA-B391-96D0-E1E494E37F1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3"/>
            <ac:spMk id="36866" creationId="{2BF7AA98-E9AD-B38B-9B14-6E9D69696ED6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2" creationId="{5D40BF5E-151C-3DAC-3C76-0285F2AD2B9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4"/>
            <ac:spMk id="3" creationId="{A9A128A0-64B1-F5E0-AF60-98AE2F63507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9" creationId="{9F090FA5-978D-D453-E71D-8DFD0705DFC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4"/>
            <ac:spMk id="37890" creationId="{89157F5B-6293-B5B8-09F0-428A5E7EE8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2" creationId="{39FC6D79-DDC0-ABA7-0459-14BEA51B22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5"/>
            <ac:spMk id="3" creationId="{A9D74877-3FDB-49F5-57B7-390665F0EB1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9" creationId="{FD55B065-DAE1-D610-D8A4-1FCCBB805D4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5"/>
            <ac:spMk id="38914" creationId="{3B511AF6-A821-3DB0-BD61-451A289B728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6"/>
            <ac:spMk id="2" creationId="{61CD40E6-992E-1FF0-6946-B1ECEC1E103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6"/>
            <ac:spMk id="3" creationId="{82A6E3CE-C919-6DDF-9779-B44897F90C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6"/>
            <ac:spMk id="9" creationId="{5718FD8D-0056-53EE-58D5-E14F19856A0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6"/>
            <ac:spMk id="39938" creationId="{287F84EE-3C3B-0708-0F30-2D85EFCEFC50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7"/>
            <ac:spMk id="2" creationId="{E0B337D7-A5E2-7816-FC44-AEB553B7658D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7"/>
            <ac:spMk id="3" creationId="{01533954-8DA6-B20C-9289-3AE5D1D90DB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7"/>
            <ac:spMk id="9" creationId="{87A89807-DD1B-5A13-8D6F-2D7EF72CA421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7"/>
            <ac:spMk id="40962" creationId="{F46FF069-C560-D33F-7623-E94038D03FF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2" creationId="{64EE8B1F-074A-4341-CDCA-6BE5711255B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8"/>
            <ac:spMk id="3" creationId="{B5840B82-7A9F-6AE4-F3B8-0067D9DA54A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9" creationId="{93631179-2556-1E4B-9ECB-696D5353EFD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8"/>
            <ac:spMk id="41986" creationId="{587DA7E5-F024-3643-D2DF-93453B9929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0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2" creationId="{EAB29ADC-9116-9456-B316-A759524CE4A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09"/>
            <ac:spMk id="3" creationId="{5530964D-AA32-441C-304D-41EB8DCAF6D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9" creationId="{EAE28F9C-377B-0BDB-7D62-D9CAD6E470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09"/>
            <ac:spMk id="43010" creationId="{E09EA97F-4BE2-C87B-C170-F755459192C5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2" creationId="{09A9AF05-880A-CC29-5EA6-689991EE0BB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0"/>
            <ac:spMk id="3" creationId="{576E0594-E937-B45E-7903-31E8E6A7C42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9" creationId="{C30D83EA-A671-6BE7-6C69-4D938D649D2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0"/>
            <ac:spMk id="44034" creationId="{0482FD32-B2BA-F767-73EE-16B7FFEAD50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2" creationId="{F2D3B22D-5FA0-0902-8731-BA4246F9045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1"/>
            <ac:spMk id="3" creationId="{E3F2F543-4A38-5488-23C1-7E72E2A3FC8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9" creationId="{1E58CD56-5931-604E-ECE2-37E6BA923678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1"/>
            <ac:spMk id="45058" creationId="{1AE40130-C833-F8F4-D257-5F33877111D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2" creationId="{DB641E8F-E3C8-D0AD-9153-5A51613C2E7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2"/>
            <ac:spMk id="3" creationId="{385B0751-D4D7-7CEF-CE88-BB6E6F354F0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9" creationId="{7B2CB258-9AC4-D2A1-4C82-19B51349692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2"/>
            <ac:spMk id="46082" creationId="{66F8B139-9A10-CF38-70F8-6225DF94D7A8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2" creationId="{F0D9C6B2-22F0-3EBF-2125-91A25A96D270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3"/>
            <ac:spMk id="3" creationId="{2D58DF8A-5D2B-C2FC-94F9-315C0E5967B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9" creationId="{DBD16A24-F457-80E5-A4CB-28BE194FB0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3"/>
            <ac:spMk id="47106" creationId="{6BCF4BC9-B951-9015-C8E2-BC4E4566084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2" creationId="{F5CC7E79-50C6-2F43-A1D0-020253BC024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4"/>
            <ac:spMk id="3" creationId="{F5E74E8F-4E4B-5CF6-9D39-CF6A8F5AE65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9" creationId="{D1206FA9-B1D1-3EA8-2D33-D063D5A3157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4"/>
            <ac:spMk id="48130" creationId="{1C32616D-9171-8ACF-40CD-40E1BF41DB7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2" creationId="{B160E86D-B411-250B-2E90-871F305192CB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5"/>
            <ac:spMk id="3" creationId="{03766752-3DD8-F24B-226A-3DFFABC134D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9" creationId="{96859DDE-E7FA-9D8F-60E5-1E1CF978B34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5"/>
            <ac:spMk id="49154" creationId="{EF55E511-6549-11DA-4933-FFB5976A4029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2" creationId="{17EBAB52-5777-3F8C-9432-9A2D376F095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6"/>
            <ac:spMk id="3" creationId="{2B7FE73B-BC5B-67B9-96CB-0FF86FF792F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9" creationId="{FED2046F-37C9-8588-ED4E-F52AB3111C2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6"/>
            <ac:spMk id="50179" creationId="{6DD162FD-9CC8-576C-145A-00A252C13C84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7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2" creationId="{D92FC88E-271C-FBA7-7BCE-6F2EC62CD2C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7"/>
            <ac:spMk id="3" creationId="{772717E2-DF65-B67D-98EA-F75A196355C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9" creationId="{DDE26D1D-B9D3-793C-B335-CE9FF12527F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7"/>
            <ac:spMk id="52227" creationId="{75657910-4990-D9C4-14AC-1D512F2F6FB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8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2" creationId="{CBD92E8F-DCC5-CEB1-C70E-4981658DA99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8"/>
            <ac:spMk id="3" creationId="{0377C148-819B-3A04-CBD0-F2C966E243E0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9" creationId="{3802222F-B040-8BCD-D1C5-0D132E49885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8"/>
            <ac:spMk id="51202" creationId="{9A159745-4C97-6EDF-8374-58BA883FC14F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19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2" creationId="{36F95426-3E8A-F504-2F4F-351485EDFAC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19"/>
            <ac:spMk id="3" creationId="{17AF4BDF-25CA-1A11-1273-4AA066DB34D5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9" creationId="{86405C12-D3D0-2580-CCA0-4726C82D4A0F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19"/>
            <ac:spMk id="53250" creationId="{348F528E-AF84-3B8E-097D-7114595EE972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0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2" creationId="{7E2DEC12-EDF8-497E-8533-B769D418E035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0"/>
            <ac:spMk id="3" creationId="{26B4569E-8D56-9BC4-81B2-D3D2B8148CCB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9" creationId="{8FEE8CA9-DD5D-3B7A-786F-0C311EA5490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0"/>
            <ac:spMk id="54275" creationId="{E4742FCE-9CD4-EDD7-FDB1-4B46078BB76D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1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2" creationId="{FC31B376-F9F8-E883-1B7B-1FD1E2E4B86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1"/>
            <ac:spMk id="3" creationId="{7F5A518F-E4DB-7AB5-5237-73EB387EE1E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9" creationId="{A1D150A2-4389-E8A8-3FF0-83397E0A8257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1"/>
            <ac:spMk id="55298" creationId="{CCD8E864-9457-29A1-A9B1-CF2FF6B0029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2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2" creationId="{ECBF1957-4EC1-77CB-B844-35AE18E2C806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2"/>
            <ac:spMk id="3" creationId="{097FD9D8-21E2-DBCC-71FE-E3955075A69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9" creationId="{8CA7E4E4-AF02-6625-34D6-6B29429BBD8C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2"/>
            <ac:spMk id="56323" creationId="{2976E5D7-0960-80B6-9413-380A8CD731C7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3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2" creationId="{D3DEB24E-F2C0-E48D-8973-1B8CE0515E92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3"/>
            <ac:spMk id="3" creationId="{6CC1ABD9-1B86-0F8B-3183-9B10627D49B2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9" creationId="{70E0261F-8E02-E9EE-3A0A-D1E16F972D4D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3"/>
            <ac:spMk id="57347" creationId="{383A1AB1-63C4-22FC-2CD8-30BA20798E1A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4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2" creationId="{CA2C41F0-0741-1168-781B-42D2D9D9F174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4"/>
            <ac:spMk id="3" creationId="{C04ABB95-D293-61EE-EB0E-2815D9527D49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9" creationId="{A6AABC95-002F-6070-E944-53CB89E1F393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4"/>
            <ac:spMk id="58371" creationId="{DD97F7EE-C637-A78C-3A38-C8A76080B991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5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2" creationId="{04BCC6F4-4EBD-AE2C-975B-BBE40B3B5B3C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5"/>
            <ac:spMk id="3" creationId="{5BCBE325-1DEF-BE57-F35B-459BE26EE894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9" creationId="{1C029903-89EA-07FE-2E4B-E6A9B768DB3E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5"/>
            <ac:spMk id="59394" creationId="{F8770805-2CA9-0F0B-BEC8-8293C7DB2E1C}"/>
          </ac:spMkLst>
        </pc:spChg>
      </pc:sldChg>
      <pc:sldChg chg="addSp delSp modSp add del mod modClrScheme chgLayout">
        <pc:chgData name="Song Seokil" userId="55e21934b449b532" providerId="LiveId" clId="{BD9444FD-0FFD-AA47-8F36-B29147492B55}" dt="2022-09-04T23:44:10.251" v="228" actId="2696"/>
        <pc:sldMkLst>
          <pc:docMk/>
          <pc:sldMk cId="0" sldId="426"/>
        </pc:sldMkLst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2" creationId="{CEC82400-D010-F6F6-933D-B173F1422A67}"/>
          </ac:spMkLst>
        </pc:spChg>
        <pc:spChg chg="add del mod">
          <ac:chgData name="Song Seokil" userId="55e21934b449b532" providerId="LiveId" clId="{BD9444FD-0FFD-AA47-8F36-B29147492B55}" dt="2022-09-04T17:04:00.179" v="171"/>
          <ac:spMkLst>
            <pc:docMk/>
            <pc:sldMk cId="0" sldId="426"/>
            <ac:spMk id="3" creationId="{F736F96B-D2E0-1B20-57EE-B81896A5B66A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9" creationId="{2B9CF772-DE00-7D1C-4D99-96BD46A5C3A6}"/>
          </ac:spMkLst>
        </pc:spChg>
        <pc:spChg chg="mod ord">
          <ac:chgData name="Song Seokil" userId="55e21934b449b532" providerId="LiveId" clId="{BD9444FD-0FFD-AA47-8F36-B29147492B55}" dt="2022-09-04T17:04:29.486" v="173" actId="700"/>
          <ac:spMkLst>
            <pc:docMk/>
            <pc:sldMk cId="0" sldId="426"/>
            <ac:spMk id="60418" creationId="{65C26293-4A37-50F4-435D-8D3D565AFB1F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740995728" sldId="541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103626678" sldId="542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960586754" sldId="543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833473077" sldId="544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838140644" sldId="545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239088805" sldId="546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3979964040" sldId="547"/>
        </pc:sldMkLst>
      </pc:sldChg>
      <pc:sldChg chg="modSp add mod">
        <pc:chgData name="Song Seokil" userId="55e21934b449b532" providerId="LiveId" clId="{BD9444FD-0FFD-AA47-8F36-B29147492B55}" dt="2022-09-05T00:01:25.434" v="420" actId="20577"/>
        <pc:sldMkLst>
          <pc:docMk/>
          <pc:sldMk cId="448250152" sldId="551"/>
        </pc:sldMkLst>
        <pc:spChg chg="mod">
          <ac:chgData name="Song Seokil" userId="55e21934b449b532" providerId="LiveId" clId="{BD9444FD-0FFD-AA47-8F36-B29147492B55}" dt="2022-09-05T00:01:25.434" v="420" actId="20577"/>
          <ac:spMkLst>
            <pc:docMk/>
            <pc:sldMk cId="448250152" sldId="551"/>
            <ac:spMk id="2" creationId="{00000000-0000-0000-0000-000000000000}"/>
          </ac:spMkLst>
        </pc:spChg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175726473" sldId="558"/>
        </pc:sldMkLst>
      </pc:sldChg>
      <pc:sldChg chg="add del">
        <pc:chgData name="Song Seokil" userId="55e21934b449b532" providerId="LiveId" clId="{BD9444FD-0FFD-AA47-8F36-B29147492B55}" dt="2022-09-05T00:01:15.788" v="419" actId="2696"/>
        <pc:sldMkLst>
          <pc:docMk/>
          <pc:sldMk cId="1960448290" sldId="559"/>
        </pc:sldMkLst>
      </pc:sldChg>
      <pc:sldChg chg="add">
        <pc:chgData name="Song Seokil" userId="55e21934b449b532" providerId="LiveId" clId="{BD9444FD-0FFD-AA47-8F36-B29147492B55}" dt="2022-09-04T23:36:08.882" v="197"/>
        <pc:sldMkLst>
          <pc:docMk/>
          <pc:sldMk cId="767890899" sldId="560"/>
        </pc:sldMkLst>
      </pc:sldChg>
      <pc:sldChg chg="modSp new mod">
        <pc:chgData name="Song Seokil" userId="55e21934b449b532" providerId="LiveId" clId="{BD9444FD-0FFD-AA47-8F36-B29147492B55}" dt="2022-09-05T00:01:00.929" v="418" actId="20577"/>
        <pc:sldMkLst>
          <pc:docMk/>
          <pc:sldMk cId="1568634025" sldId="561"/>
        </pc:sldMkLst>
        <pc:spChg chg="mod">
          <ac:chgData name="Song Seokil" userId="55e21934b449b532" providerId="LiveId" clId="{BD9444FD-0FFD-AA47-8F36-B29147492B55}" dt="2022-09-05T00:01:00.929" v="418" actId="20577"/>
          <ac:spMkLst>
            <pc:docMk/>
            <pc:sldMk cId="1568634025" sldId="561"/>
            <ac:spMk id="2" creationId="{B48D9F4D-20DC-958E-1D59-E998347B6EBA}"/>
          </ac:spMkLst>
        </pc:spChg>
        <pc:spChg chg="mod">
          <ac:chgData name="Song Seokil" userId="55e21934b449b532" providerId="LiveId" clId="{BD9444FD-0FFD-AA47-8F36-B29147492B55}" dt="2022-09-04T23:43:39.432" v="227"/>
          <ac:spMkLst>
            <pc:docMk/>
            <pc:sldMk cId="1568634025" sldId="561"/>
            <ac:spMk id="3" creationId="{5FF27CA0-B45E-4CC1-122B-3508224418A9}"/>
          </ac:spMkLst>
        </pc:spChg>
      </pc:sldChg>
      <pc:sldChg chg="modSp add mod">
        <pc:chgData name="Song Seokil" userId="55e21934b449b532" providerId="LiveId" clId="{BD9444FD-0FFD-AA47-8F36-B29147492B55}" dt="2022-09-04T23:53:34.180" v="294" actId="20577"/>
        <pc:sldMkLst>
          <pc:docMk/>
          <pc:sldMk cId="1621611497" sldId="562"/>
        </pc:sldMkLst>
        <pc:spChg chg="mod">
          <ac:chgData name="Song Seokil" userId="55e21934b449b532" providerId="LiveId" clId="{BD9444FD-0FFD-AA47-8F36-B29147492B55}" dt="2022-09-04T23:53:34.180" v="294" actId="20577"/>
          <ac:spMkLst>
            <pc:docMk/>
            <pc:sldMk cId="1621611497" sldId="562"/>
            <ac:spMk id="7" creationId="{36151D17-7CA0-420E-90CB-97275B5B36C2}"/>
          </ac:spMkLst>
        </pc:spChg>
      </pc:sldChg>
      <pc:sldChg chg="addSp delSp modSp new mod modClrScheme chgLayout">
        <pc:chgData name="Song Seokil" userId="55e21934b449b532" providerId="LiveId" clId="{BD9444FD-0FFD-AA47-8F36-B29147492B55}" dt="2022-09-04T23:57:51.339" v="333" actId="21"/>
        <pc:sldMkLst>
          <pc:docMk/>
          <pc:sldMk cId="3200374086" sldId="563"/>
        </pc:sldMkLst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2" creationId="{990CAB6C-5598-48B0-6CC8-EFBB244711FF}"/>
          </ac:spMkLst>
        </pc:spChg>
        <pc:spChg chg="del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3" creationId="{512EA798-B615-ACBC-1D24-BE822EF1EB0C}"/>
          </ac:spMkLst>
        </pc:spChg>
        <pc:spChg chg="mod ord">
          <ac:chgData name="Song Seokil" userId="55e21934b449b532" providerId="LiveId" clId="{BD9444FD-0FFD-AA47-8F36-B29147492B55}" dt="2022-09-04T23:57:20" v="320" actId="700"/>
          <ac:spMkLst>
            <pc:docMk/>
            <pc:sldMk cId="3200374086" sldId="563"/>
            <ac:spMk id="4" creationId="{9AF05167-66B0-153D-7862-2B7812A3AA6C}"/>
          </ac:spMkLst>
        </pc:spChg>
        <pc:picChg chg="add mod">
          <ac:chgData name="Song Seokil" userId="55e21934b449b532" providerId="LiveId" clId="{BD9444FD-0FFD-AA47-8F36-B29147492B55}" dt="2022-09-04T23:57:49.875" v="332" actId="1076"/>
          <ac:picMkLst>
            <pc:docMk/>
            <pc:sldMk cId="3200374086" sldId="563"/>
            <ac:picMk id="5" creationId="{2C930B18-5093-B222-2249-D5E0DE50E804}"/>
          </ac:picMkLst>
        </pc:picChg>
        <pc:picChg chg="add del mod">
          <ac:chgData name="Song Seokil" userId="55e21934b449b532" providerId="LiveId" clId="{BD9444FD-0FFD-AA47-8F36-B29147492B55}" dt="2022-09-04T23:57:36.578" v="325" actId="21"/>
          <ac:picMkLst>
            <pc:docMk/>
            <pc:sldMk cId="3200374086" sldId="563"/>
            <ac:picMk id="6" creationId="{01E7916C-65DD-82DC-4D60-56597CB24E01}"/>
          </ac:picMkLst>
        </pc:picChg>
        <pc:picChg chg="add del mod">
          <ac:chgData name="Song Seokil" userId="55e21934b449b532" providerId="LiveId" clId="{BD9444FD-0FFD-AA47-8F36-B29147492B55}" dt="2022-09-04T23:57:51.339" v="333" actId="21"/>
          <ac:picMkLst>
            <pc:docMk/>
            <pc:sldMk cId="3200374086" sldId="563"/>
            <ac:picMk id="7" creationId="{951525D1-2954-0878-83C4-762EA3D27EF0}"/>
          </ac:picMkLst>
        </pc:picChg>
      </pc:sldChg>
      <pc:sldChg chg="addSp modSp new">
        <pc:chgData name="Song Seokil" userId="55e21934b449b532" providerId="LiveId" clId="{BD9444FD-0FFD-AA47-8F36-B29147492B55}" dt="2022-09-04T23:57:42.568" v="329" actId="1076"/>
        <pc:sldMkLst>
          <pc:docMk/>
          <pc:sldMk cId="3544745371" sldId="564"/>
        </pc:sldMkLst>
        <pc:picChg chg="add mod">
          <ac:chgData name="Song Seokil" userId="55e21934b449b532" providerId="LiveId" clId="{BD9444FD-0FFD-AA47-8F36-B29147492B55}" dt="2022-09-04T23:57:42.568" v="329" actId="1076"/>
          <ac:picMkLst>
            <pc:docMk/>
            <pc:sldMk cId="3544745371" sldId="564"/>
            <ac:picMk id="3" creationId="{48A4C808-7CEC-2FDE-CD23-E726952C6C36}"/>
          </ac:picMkLst>
        </pc:picChg>
      </pc:sldChg>
      <pc:sldChg chg="addSp modSp new">
        <pc:chgData name="Song Seokil" userId="55e21934b449b532" providerId="LiveId" clId="{BD9444FD-0FFD-AA47-8F36-B29147492B55}" dt="2022-09-04T23:58:00.968" v="338" actId="1076"/>
        <pc:sldMkLst>
          <pc:docMk/>
          <pc:sldMk cId="2920892606" sldId="565"/>
        </pc:sldMkLst>
        <pc:picChg chg="add mod">
          <ac:chgData name="Song Seokil" userId="55e21934b449b532" providerId="LiveId" clId="{BD9444FD-0FFD-AA47-8F36-B29147492B55}" dt="2022-09-04T23:58:00.968" v="338" actId="1076"/>
          <ac:picMkLst>
            <pc:docMk/>
            <pc:sldMk cId="2920892606" sldId="565"/>
            <ac:picMk id="3" creationId="{77156E01-78E0-7AC2-B78B-67992B29A6ED}"/>
          </ac:picMkLst>
        </pc:picChg>
      </pc:sldChg>
      <pc:sldChg chg="addSp delSp modSp new">
        <pc:chgData name="Song Seokil" userId="55e21934b449b532" providerId="LiveId" clId="{BD9444FD-0FFD-AA47-8F36-B29147492B55}" dt="2022-09-04T23:58:46.727" v="349"/>
        <pc:sldMkLst>
          <pc:docMk/>
          <pc:sldMk cId="1421467368" sldId="566"/>
        </pc:sldMkLst>
        <pc:spChg chg="del">
          <ac:chgData name="Song Seokil" userId="55e21934b449b532" providerId="LiveId" clId="{BD9444FD-0FFD-AA47-8F36-B29147492B55}" dt="2022-09-04T23:58:46.727" v="349"/>
          <ac:spMkLst>
            <pc:docMk/>
            <pc:sldMk cId="1421467368" sldId="566"/>
            <ac:spMk id="3" creationId="{18C922D9-A4A1-0F2D-994F-9FCA75CBA3A6}"/>
          </ac:spMkLst>
        </pc:spChg>
        <pc:picChg chg="add del mod">
          <ac:chgData name="Song Seokil" userId="55e21934b449b532" providerId="LiveId" clId="{BD9444FD-0FFD-AA47-8F36-B29147492B55}" dt="2022-09-04T23:58:45.865" v="348"/>
          <ac:picMkLst>
            <pc:docMk/>
            <pc:sldMk cId="1421467368" sldId="566"/>
            <ac:picMk id="5" creationId="{4B58C551-DB91-6A13-C57E-D6445106E056}"/>
          </ac:picMkLst>
        </pc:picChg>
        <pc:picChg chg="add mod">
          <ac:chgData name="Song Seokil" userId="55e21934b449b532" providerId="LiveId" clId="{BD9444FD-0FFD-AA47-8F36-B29147492B55}" dt="2022-09-04T23:58:46.727" v="349"/>
          <ac:picMkLst>
            <pc:docMk/>
            <pc:sldMk cId="1421467368" sldId="566"/>
            <ac:picMk id="6" creationId="{5FB940CF-4124-6094-53F6-AD9F289FA972}"/>
          </ac:picMkLst>
        </pc:picChg>
      </pc:sldChg>
      <pc:sldChg chg="addSp delSp modSp new mod modClrScheme chgLayout">
        <pc:chgData name="Song Seokil" userId="55e21934b449b532" providerId="LiveId" clId="{BD9444FD-0FFD-AA47-8F36-B29147492B55}" dt="2022-09-04T23:59:28.031" v="360" actId="1076"/>
        <pc:sldMkLst>
          <pc:docMk/>
          <pc:sldMk cId="168748278" sldId="567"/>
        </pc:sldMkLst>
        <pc:spChg chg="del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2" creationId="{35C8B8D3-18A8-94B5-ACD1-8EE4A8820F99}"/>
          </ac:spMkLst>
        </pc:spChg>
        <pc:spChg chg="del">
          <ac:chgData name="Song Seokil" userId="55e21934b449b532" providerId="LiveId" clId="{BD9444FD-0FFD-AA47-8F36-B29147492B55}" dt="2022-09-04T23:59:09.956" v="354"/>
          <ac:spMkLst>
            <pc:docMk/>
            <pc:sldMk cId="168748278" sldId="567"/>
            <ac:spMk id="3" creationId="{B62D4208-A4A6-5563-5A99-559E9E6D5896}"/>
          </ac:spMkLst>
        </pc:spChg>
        <pc:spChg chg="mod ord">
          <ac:chgData name="Song Seokil" userId="55e21934b449b532" providerId="LiveId" clId="{BD9444FD-0FFD-AA47-8F36-B29147492B55}" dt="2022-09-04T23:59:19.780" v="357" actId="700"/>
          <ac:spMkLst>
            <pc:docMk/>
            <pc:sldMk cId="168748278" sldId="567"/>
            <ac:spMk id="4" creationId="{6A54D029-E68D-11C5-2B14-B017CE24AACD}"/>
          </ac:spMkLst>
        </pc:spChg>
        <pc:spChg chg="add del mod">
          <ac:chgData name="Song Seokil" userId="55e21934b449b532" providerId="LiveId" clId="{BD9444FD-0FFD-AA47-8F36-B29147492B55}" dt="2022-09-04T23:59:17.487" v="356" actId="767"/>
          <ac:spMkLst>
            <pc:docMk/>
            <pc:sldMk cId="168748278" sldId="567"/>
            <ac:spMk id="6" creationId="{646DF0A8-114B-B44E-C662-F9E2F58CE417}"/>
          </ac:spMkLst>
        </pc:spChg>
        <pc:picChg chg="add mod ord">
          <ac:chgData name="Song Seokil" userId="55e21934b449b532" providerId="LiveId" clId="{BD9444FD-0FFD-AA47-8F36-B29147492B55}" dt="2022-09-04T23:59:28.031" v="360" actId="1076"/>
          <ac:picMkLst>
            <pc:docMk/>
            <pc:sldMk cId="168748278" sldId="567"/>
            <ac:picMk id="5" creationId="{C41B0476-2352-9F97-D284-108D23A35D06}"/>
          </ac:picMkLst>
        </pc:picChg>
      </pc:sldChg>
    </pc:docChg>
  </pc:docChgLst>
  <pc:docChgLst>
    <pc:chgData name="Song Seokil" userId="55e21934b449b532" providerId="LiveId" clId="{D3D9A806-737D-8948-AFEB-3879F7681FA6}"/>
    <pc:docChg chg="undo custSel addSld delSld modSld sldOrd modMainMaster">
      <pc:chgData name="Song Seokil" userId="55e21934b449b532" providerId="LiveId" clId="{D3D9A806-737D-8948-AFEB-3879F7681FA6}" dt="2022-08-28T04:51:04.824" v="435" actId="27636"/>
      <pc:docMkLst>
        <pc:docMk/>
      </pc:docMkLst>
      <pc:sldChg chg="modSp mod">
        <pc:chgData name="Song Seokil" userId="55e21934b449b532" providerId="LiveId" clId="{D3D9A806-737D-8948-AFEB-3879F7681FA6}" dt="2022-08-28T03:28:20.881" v="278" actId="20577"/>
        <pc:sldMkLst>
          <pc:docMk/>
          <pc:sldMk cId="270456694" sldId="256"/>
        </pc:sldMkLst>
        <pc:spChg chg="mod">
          <ac:chgData name="Song Seokil" userId="55e21934b449b532" providerId="LiveId" clId="{D3D9A806-737D-8948-AFEB-3879F7681FA6}" dt="2022-08-28T03:28:20.881" v="278" actId="20577"/>
          <ac:spMkLst>
            <pc:docMk/>
            <pc:sldMk cId="270456694" sldId="256"/>
            <ac:spMk id="2" creationId="{0F045604-65DC-4B9E-B66B-29FE92886330}"/>
          </ac:spMkLst>
        </pc:spChg>
        <pc:spChg chg="mod">
          <ac:chgData name="Song Seokil" userId="55e21934b449b532" providerId="LiveId" clId="{D3D9A806-737D-8948-AFEB-3879F7681FA6}" dt="2022-08-28T03:17:46.489" v="66" actId="20577"/>
          <ac:spMkLst>
            <pc:docMk/>
            <pc:sldMk cId="270456694" sldId="256"/>
            <ac:spMk id="3" creationId="{7C51EAE4-AF21-444C-A616-25A64899C55B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2242555" sldId="257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36467780" sldId="25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36467780" sldId="257"/>
            <ac:spMk id="4" creationId="{9D7D0C69-9A0F-4FA4-BD23-8611936620DC}"/>
          </ac:spMkLst>
        </pc:spChg>
      </pc:sldChg>
      <pc:sldChg chg="new del">
        <pc:chgData name="Song Seokil" userId="55e21934b449b532" providerId="LiveId" clId="{D3D9A806-737D-8948-AFEB-3879F7681FA6}" dt="2022-08-28T03:35:42.588" v="342" actId="2696"/>
        <pc:sldMkLst>
          <pc:docMk/>
          <pc:sldMk cId="250501091" sldId="257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143518696" sldId="258"/>
        </pc:sldMkLst>
      </pc:sldChg>
      <pc:sldChg chg="new del">
        <pc:chgData name="Song Seokil" userId="55e21934b449b532" providerId="LiveId" clId="{D3D9A806-737D-8948-AFEB-3879F7681FA6}" dt="2022-08-28T03:35:43.183" v="343" actId="2696"/>
        <pc:sldMkLst>
          <pc:docMk/>
          <pc:sldMk cId="3735231501" sldId="258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94440229" sldId="25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61229600" sldId="26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55168536" sldId="261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391636003" sldId="262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91573540" sldId="26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77117732" sldId="264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944048589" sldId="265"/>
        </pc:sldMkLst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45639925" sldId="270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45639925" sldId="270"/>
            <ac:spMk id="3" creationId="{6F487997-4D81-434F-8D57-095A5611476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3552238157" sldId="271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3552238157" sldId="271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4023708438" sldId="272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4023708438" sldId="272"/>
            <ac:spMk id="4" creationId="{134B25D3-7D84-9272-C7D1-AB817E2FD088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203445806" sldId="274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203445806" sldId="274"/>
            <ac:spMk id="4" creationId="{8EC02664-D1E8-C5F2-DDD4-D28AE6C780A1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532135031" sldId="275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532135031" sldId="275"/>
            <ac:spMk id="4" creationId="{6756A01F-9917-C1CC-A6D3-BE5437BA7243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2494024494" sldId="276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2494024494" sldId="276"/>
            <ac:spMk id="4" creationId="{921FBE40-89FA-2F72-2A0C-D9E04670F427}"/>
          </ac:spMkLst>
        </pc:spChg>
      </pc:sldChg>
      <pc:sldChg chg="delSp del">
        <pc:chgData name="Song Seokil" userId="55e21934b449b532" providerId="LiveId" clId="{D3D9A806-737D-8948-AFEB-3879F7681FA6}" dt="2022-08-28T03:28:30.643" v="279" actId="2696"/>
        <pc:sldMkLst>
          <pc:docMk/>
          <pc:sldMk cId="1464332151" sldId="277"/>
        </pc:sldMkLst>
        <pc:spChg chg="del">
          <ac:chgData name="Song Seokil" userId="55e21934b449b532" providerId="LiveId" clId="{D3D9A806-737D-8948-AFEB-3879F7681FA6}" dt="2022-08-28T03:26:46.322" v="239"/>
          <ac:spMkLst>
            <pc:docMk/>
            <pc:sldMk cId="1464332151" sldId="277"/>
            <ac:spMk id="4" creationId="{3814FC53-9A94-6156-154C-D59C5AC8B21A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93582241" sldId="289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614668866" sldId="290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742982997" sldId="291"/>
        </pc:sldMkLst>
      </pc:sldChg>
      <pc:sldChg chg="modSp add mod">
        <pc:chgData name="Song Seokil" userId="55e21934b449b532" providerId="LiveId" clId="{D3D9A806-737D-8948-AFEB-3879F7681FA6}" dt="2022-08-28T03:36:44.594" v="345" actId="27636"/>
        <pc:sldMkLst>
          <pc:docMk/>
          <pc:sldMk cId="3546980334" sldId="292"/>
        </pc:sldMkLst>
        <pc:spChg chg="mod">
          <ac:chgData name="Song Seokil" userId="55e21934b449b532" providerId="LiveId" clId="{D3D9A806-737D-8948-AFEB-3879F7681FA6}" dt="2022-08-28T03:36:44.594" v="345" actId="27636"/>
          <ac:spMkLst>
            <pc:docMk/>
            <pc:sldMk cId="3546980334" sldId="292"/>
            <ac:spMk id="3" creationId="{C02DB848-3E9F-4B21-9DC9-2FDA5F2AA15E}"/>
          </ac:spMkLst>
        </pc:spChg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3330860997" sldId="29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278341772" sldId="294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2636902076" sldId="295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2984842192" sldId="296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3833575237" sldId="315"/>
        </pc:sldMkLst>
      </pc:sldChg>
      <pc:sldChg chg="add del ord">
        <pc:chgData name="Song Seokil" userId="55e21934b449b532" providerId="LiveId" clId="{D3D9A806-737D-8948-AFEB-3879F7681FA6}" dt="2022-08-28T03:35:09.561" v="337" actId="20578"/>
        <pc:sldMkLst>
          <pc:docMk/>
          <pc:sldMk cId="859310681" sldId="317"/>
        </pc:sldMkLst>
      </pc:sldChg>
      <pc:sldChg chg="add del ord">
        <pc:chgData name="Song Seokil" userId="55e21934b449b532" providerId="LiveId" clId="{D3D9A806-737D-8948-AFEB-3879F7681FA6}" dt="2022-08-28T03:35:22.794" v="339" actId="20578"/>
        <pc:sldMkLst>
          <pc:docMk/>
          <pc:sldMk cId="2521391246" sldId="319"/>
        </pc:sldMkLst>
      </pc:sldChg>
      <pc:sldChg chg="modSp add del mod chgLayout">
        <pc:chgData name="Song Seokil" userId="55e21934b449b532" providerId="LiveId" clId="{D3D9A806-737D-8948-AFEB-3879F7681FA6}" dt="2022-08-28T03:34:41.783" v="335" actId="700"/>
        <pc:sldMkLst>
          <pc:docMk/>
          <pc:sldMk cId="4230036838" sldId="321"/>
        </pc:sldMkLst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3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41.783" v="335" actId="700"/>
          <ac:spMkLst>
            <pc:docMk/>
            <pc:sldMk cId="4230036838" sldId="321"/>
            <ac:spMk id="6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1383476133" sldId="322"/>
        </pc:sldMkLst>
      </pc:sldChg>
      <pc:sldChg chg="modSp add del mod ord chgLayout">
        <pc:chgData name="Song Seokil" userId="55e21934b449b532" providerId="LiveId" clId="{D3D9A806-737D-8948-AFEB-3879F7681FA6}" dt="2022-08-28T03:35:35.358" v="341" actId="20578"/>
        <pc:sldMkLst>
          <pc:docMk/>
          <pc:sldMk cId="2766953892" sldId="334"/>
        </pc:sldMkLst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8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2" creationId="{00000000-0000-0000-0000-000000000000}"/>
          </ac:spMkLst>
        </pc:spChg>
        <pc:spChg chg="mod ord">
          <ac:chgData name="Song Seokil" userId="55e21934b449b532" providerId="LiveId" clId="{D3D9A806-737D-8948-AFEB-3879F7681FA6}" dt="2022-08-28T03:34:34.994" v="334" actId="700"/>
          <ac:spMkLst>
            <pc:docMk/>
            <pc:sldMk cId="2766953892" sldId="334"/>
            <ac:spMk id="5123" creationId="{00000000-0000-0000-0000-000000000000}"/>
          </ac:spMkLst>
        </pc:spChg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3977166884" sldId="337"/>
        </pc:sldMkLst>
      </pc:sldChg>
      <pc:sldChg chg="add del">
        <pc:chgData name="Song Seokil" userId="55e21934b449b532" providerId="LiveId" clId="{D3D9A806-737D-8948-AFEB-3879F7681FA6}" dt="2022-08-28T03:30:42.498" v="294"/>
        <pc:sldMkLst>
          <pc:docMk/>
          <pc:sldMk cId="4052422056" sldId="338"/>
        </pc:sldMkLst>
      </pc:sldChg>
      <pc:sldChg chg="modSp add del mod chgLayout">
        <pc:chgData name="Song Seokil" userId="55e21934b449b532" providerId="LiveId" clId="{D3D9A806-737D-8948-AFEB-3879F7681FA6}" dt="2022-08-28T03:34:04.008" v="330" actId="700"/>
        <pc:sldMkLst>
          <pc:docMk/>
          <pc:sldMk cId="3077017268" sldId="340"/>
        </pc:sldMkLst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2" creationId="{E3F1F156-34F5-4E92-9702-78906A012C72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3" creationId="{636B2505-2338-41D7-93D3-FA43769386E1}"/>
          </ac:spMkLst>
        </pc:spChg>
        <pc:spChg chg="mod ord">
          <ac:chgData name="Song Seokil" userId="55e21934b449b532" providerId="LiveId" clId="{D3D9A806-737D-8948-AFEB-3879F7681FA6}" dt="2022-08-28T03:34:04.008" v="330" actId="700"/>
          <ac:spMkLst>
            <pc:docMk/>
            <pc:sldMk cId="3077017268" sldId="340"/>
            <ac:spMk id="6" creationId="{A598290F-32A3-409E-BB58-9A3D742958D2}"/>
          </ac:spMkLst>
        </pc:spChg>
      </pc:sldChg>
      <pc:sldChg chg="addSp delSp modSp add del mod ord modClrScheme chgLayout">
        <pc:chgData name="Song Seokil" userId="55e21934b449b532" providerId="LiveId" clId="{D3D9A806-737D-8948-AFEB-3879F7681FA6}" dt="2022-08-28T03:35:26.584" v="340" actId="20578"/>
        <pc:sldMkLst>
          <pc:docMk/>
          <pc:sldMk cId="2742510181" sldId="342"/>
        </pc:sldMkLst>
        <pc:spChg chg="add 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D3D9A806-737D-8948-AFEB-3879F7681FA6}" dt="2022-08-28T03:34:10.836" v="331" actId="700"/>
          <ac:spMkLst>
            <pc:docMk/>
            <pc:sldMk cId="2742510181" sldId="342"/>
            <ac:spMk id="7" creationId="{D382615C-1DC5-4F14-8473-F246776384DB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9" creationId="{11924720-662E-4552-ADB6-E17422680B21}"/>
          </ac:spMkLst>
        </pc:spChg>
        <pc:spChg chg="del">
          <ac:chgData name="Song Seokil" userId="55e21934b449b532" providerId="LiveId" clId="{D3D9A806-737D-8948-AFEB-3879F7681FA6}" dt="2022-08-28T03:34:23.855" v="332" actId="478"/>
          <ac:spMkLst>
            <pc:docMk/>
            <pc:sldMk cId="2742510181" sldId="342"/>
            <ac:spMk id="12" creationId="{CB672E02-523B-443D-A1C5-57466C848EFD}"/>
          </ac:spMkLst>
        </pc:sp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2" creationId="{00000000-0000-0000-0000-000000000000}"/>
          </ac:picMkLst>
        </pc:picChg>
        <pc:picChg chg="del">
          <ac:chgData name="Song Seokil" userId="55e21934b449b532" providerId="LiveId" clId="{D3D9A806-737D-8948-AFEB-3879F7681FA6}" dt="2022-08-28T03:34:25.549" v="333" actId="478"/>
          <ac:picMkLst>
            <pc:docMk/>
            <pc:sldMk cId="2742510181" sldId="342"/>
            <ac:picMk id="10" creationId="{E728673F-4302-4E2B-AEFC-43722D71BCB9}"/>
          </ac:picMkLst>
        </pc:picChg>
        <pc:picChg chg="del">
          <ac:chgData name="Song Seokil" userId="55e21934b449b532" providerId="LiveId" clId="{D3D9A806-737D-8948-AFEB-3879F7681FA6}" dt="2022-08-28T03:34:23.855" v="332" actId="478"/>
          <ac:picMkLst>
            <pc:docMk/>
            <pc:sldMk cId="2742510181" sldId="342"/>
            <ac:picMk id="11" creationId="{584B4CBD-7459-4B90-A500-A2CEF21376E0}"/>
          </ac:picMkLst>
        </pc:picChg>
      </pc:sldChg>
      <pc:sldChg chg="add del">
        <pc:chgData name="Song Seokil" userId="55e21934b449b532" providerId="LiveId" clId="{D3D9A806-737D-8948-AFEB-3879F7681FA6}" dt="2022-08-28T03:36:58.293" v="346" actId="2696"/>
        <pc:sldMkLst>
          <pc:docMk/>
          <pc:sldMk cId="3660823908" sldId="343"/>
        </pc:sldMkLst>
      </pc:sldChg>
      <pc:sldChg chg="add">
        <pc:chgData name="Song Seokil" userId="55e21934b449b532" providerId="LiveId" clId="{D3D9A806-737D-8948-AFEB-3879F7681FA6}" dt="2022-08-28T03:36:44.529" v="344"/>
        <pc:sldMkLst>
          <pc:docMk/>
          <pc:sldMk cId="1124647121" sldId="344"/>
        </pc:sldMkLst>
      </pc:sldChg>
      <pc:sldChg chg="modSp new mod">
        <pc:chgData name="Song Seokil" userId="55e21934b449b532" providerId="LiveId" clId="{D3D9A806-737D-8948-AFEB-3879F7681FA6}" dt="2022-08-28T04:33:00.602" v="351"/>
        <pc:sldMkLst>
          <pc:docMk/>
          <pc:sldMk cId="2536654864" sldId="345"/>
        </pc:sldMkLst>
        <pc:spChg chg="mod">
          <ac:chgData name="Song Seokil" userId="55e21934b449b532" providerId="LiveId" clId="{D3D9A806-737D-8948-AFEB-3879F7681FA6}" dt="2022-08-28T04:33:00.602" v="351"/>
          <ac:spMkLst>
            <pc:docMk/>
            <pc:sldMk cId="2536654864" sldId="345"/>
            <ac:spMk id="3" creationId="{C5450DE6-AA53-0E61-71CA-86C6AD165A67}"/>
          </ac:spMkLst>
        </pc:spChg>
      </pc:sldChg>
      <pc:sldChg chg="modSp new mod">
        <pc:chgData name="Song Seokil" userId="55e21934b449b532" providerId="LiveId" clId="{D3D9A806-737D-8948-AFEB-3879F7681FA6}" dt="2022-08-28T04:36:19.367" v="366" actId="27636"/>
        <pc:sldMkLst>
          <pc:docMk/>
          <pc:sldMk cId="620292914" sldId="346"/>
        </pc:sldMkLst>
        <pc:spChg chg="mod">
          <ac:chgData name="Song Seokil" userId="55e21934b449b532" providerId="LiveId" clId="{D3D9A806-737D-8948-AFEB-3879F7681FA6}" dt="2022-08-28T04:36:19.367" v="366" actId="27636"/>
          <ac:spMkLst>
            <pc:docMk/>
            <pc:sldMk cId="620292914" sldId="346"/>
            <ac:spMk id="3" creationId="{C86A955A-8CFF-1F4A-79D6-625E49BB5A5A}"/>
          </ac:spMkLst>
        </pc:spChg>
      </pc:sldChg>
      <pc:sldChg chg="modSp new mod">
        <pc:chgData name="Song Seokil" userId="55e21934b449b532" providerId="LiveId" clId="{D3D9A806-737D-8948-AFEB-3879F7681FA6}" dt="2022-08-28T04:38:13.114" v="373" actId="27636"/>
        <pc:sldMkLst>
          <pc:docMk/>
          <pc:sldMk cId="1111603517" sldId="347"/>
        </pc:sldMkLst>
        <pc:spChg chg="mod">
          <ac:chgData name="Song Seokil" userId="55e21934b449b532" providerId="LiveId" clId="{D3D9A806-737D-8948-AFEB-3879F7681FA6}" dt="2022-08-28T04:38:13.114" v="373" actId="27636"/>
          <ac:spMkLst>
            <pc:docMk/>
            <pc:sldMk cId="1111603517" sldId="347"/>
            <ac:spMk id="3" creationId="{70851383-E3A8-582B-C028-5E013F61DCBC}"/>
          </ac:spMkLst>
        </pc:spChg>
      </pc:sldChg>
      <pc:sldChg chg="modSp new mod">
        <pc:chgData name="Song Seokil" userId="55e21934b449b532" providerId="LiveId" clId="{D3D9A806-737D-8948-AFEB-3879F7681FA6}" dt="2022-08-28T04:45:10.526" v="379"/>
        <pc:sldMkLst>
          <pc:docMk/>
          <pc:sldMk cId="1813194231" sldId="348"/>
        </pc:sldMkLst>
        <pc:spChg chg="mod">
          <ac:chgData name="Song Seokil" userId="55e21934b449b532" providerId="LiveId" clId="{D3D9A806-737D-8948-AFEB-3879F7681FA6}" dt="2022-08-28T04:45:10.526" v="379"/>
          <ac:spMkLst>
            <pc:docMk/>
            <pc:sldMk cId="1813194231" sldId="348"/>
            <ac:spMk id="3" creationId="{B3BBBC89-1A84-C1AA-2FB1-2DB00B65924D}"/>
          </ac:spMkLst>
        </pc:spChg>
      </pc:sldChg>
      <pc:sldChg chg="modSp new">
        <pc:chgData name="Song Seokil" userId="55e21934b449b532" providerId="LiveId" clId="{D3D9A806-737D-8948-AFEB-3879F7681FA6}" dt="2022-08-28T04:45:53.089" v="381"/>
        <pc:sldMkLst>
          <pc:docMk/>
          <pc:sldMk cId="649061339" sldId="349"/>
        </pc:sldMkLst>
        <pc:spChg chg="mod">
          <ac:chgData name="Song Seokil" userId="55e21934b449b532" providerId="LiveId" clId="{D3D9A806-737D-8948-AFEB-3879F7681FA6}" dt="2022-08-28T04:45:53.089" v="381"/>
          <ac:spMkLst>
            <pc:docMk/>
            <pc:sldMk cId="649061339" sldId="349"/>
            <ac:spMk id="3" creationId="{522F2130-EF29-FE70-9A94-7237489E55A6}"/>
          </ac:spMkLst>
        </pc:spChg>
      </pc:sldChg>
      <pc:sldChg chg="modSp new mod">
        <pc:chgData name="Song Seokil" userId="55e21934b449b532" providerId="LiveId" clId="{D3D9A806-737D-8948-AFEB-3879F7681FA6}" dt="2022-08-28T04:48:27.594" v="388" actId="20577"/>
        <pc:sldMkLst>
          <pc:docMk/>
          <pc:sldMk cId="1723765253" sldId="350"/>
        </pc:sldMkLst>
        <pc:spChg chg="mod">
          <ac:chgData name="Song Seokil" userId="55e21934b449b532" providerId="LiveId" clId="{D3D9A806-737D-8948-AFEB-3879F7681FA6}" dt="2022-08-28T04:48:27.594" v="388" actId="20577"/>
          <ac:spMkLst>
            <pc:docMk/>
            <pc:sldMk cId="1723765253" sldId="350"/>
            <ac:spMk id="3" creationId="{B0D9B59D-B45B-AE63-015D-DA561EED686B}"/>
          </ac:spMkLst>
        </pc:spChg>
      </pc:sldChg>
      <pc:sldChg chg="modSp new mod">
        <pc:chgData name="Song Seokil" userId="55e21934b449b532" providerId="LiveId" clId="{D3D9A806-737D-8948-AFEB-3879F7681FA6}" dt="2022-08-28T04:49:14.766" v="401" actId="27636"/>
        <pc:sldMkLst>
          <pc:docMk/>
          <pc:sldMk cId="3142267821" sldId="351"/>
        </pc:sldMkLst>
        <pc:spChg chg="mod">
          <ac:chgData name="Song Seokil" userId="55e21934b449b532" providerId="LiveId" clId="{D3D9A806-737D-8948-AFEB-3879F7681FA6}" dt="2022-08-28T04:49:07.623" v="397" actId="20577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D3D9A806-737D-8948-AFEB-3879F7681FA6}" dt="2022-08-28T04:49:14.766" v="401" actId="27636"/>
          <ac:spMkLst>
            <pc:docMk/>
            <pc:sldMk cId="3142267821" sldId="351"/>
            <ac:spMk id="3" creationId="{5FB18649-BDB8-8964-E016-D3746D4298B5}"/>
          </ac:spMkLst>
        </pc:spChg>
      </pc:sldChg>
      <pc:sldChg chg="modSp new mod">
        <pc:chgData name="Song Seokil" userId="55e21934b449b532" providerId="LiveId" clId="{D3D9A806-737D-8948-AFEB-3879F7681FA6}" dt="2022-08-28T04:50:07.960" v="418" actId="20577"/>
        <pc:sldMkLst>
          <pc:docMk/>
          <pc:sldMk cId="1270184858" sldId="352"/>
        </pc:sldMkLst>
        <pc:spChg chg="mod">
          <ac:chgData name="Song Seokil" userId="55e21934b449b532" providerId="LiveId" clId="{D3D9A806-737D-8948-AFEB-3879F7681FA6}" dt="2022-08-28T04:50:07.960" v="418" actId="20577"/>
          <ac:spMkLst>
            <pc:docMk/>
            <pc:sldMk cId="1270184858" sldId="352"/>
            <ac:spMk id="3" creationId="{97F6AF7D-AC83-DB25-F3D6-682C2AA1FCF8}"/>
          </ac:spMkLst>
        </pc:spChg>
      </pc:sldChg>
      <pc:sldChg chg="modSp new mod">
        <pc:chgData name="Song Seokil" userId="55e21934b449b532" providerId="LiveId" clId="{D3D9A806-737D-8948-AFEB-3879F7681FA6}" dt="2022-08-28T04:50:47.416" v="427" actId="15"/>
        <pc:sldMkLst>
          <pc:docMk/>
          <pc:sldMk cId="3586785381" sldId="353"/>
        </pc:sldMkLst>
        <pc:spChg chg="mod">
          <ac:chgData name="Song Seokil" userId="55e21934b449b532" providerId="LiveId" clId="{D3D9A806-737D-8948-AFEB-3879F7681FA6}" dt="2022-08-28T04:50:47.416" v="427" actId="15"/>
          <ac:spMkLst>
            <pc:docMk/>
            <pc:sldMk cId="3586785381" sldId="353"/>
            <ac:spMk id="3" creationId="{F6470AC0-3CA5-1993-7164-326E1695ED3E}"/>
          </ac:spMkLst>
        </pc:spChg>
      </pc:sldChg>
      <pc:sldChg chg="modSp new mod">
        <pc:chgData name="Song Seokil" userId="55e21934b449b532" providerId="LiveId" clId="{D3D9A806-737D-8948-AFEB-3879F7681FA6}" dt="2022-08-28T04:51:04.824" v="435" actId="27636"/>
        <pc:sldMkLst>
          <pc:docMk/>
          <pc:sldMk cId="389714387" sldId="354"/>
        </pc:sldMkLst>
        <pc:spChg chg="mod">
          <ac:chgData name="Song Seokil" userId="55e21934b449b532" providerId="LiveId" clId="{D3D9A806-737D-8948-AFEB-3879F7681FA6}" dt="2022-08-28T04:51:04.824" v="435" actId="27636"/>
          <ac:spMkLst>
            <pc:docMk/>
            <pc:sldMk cId="389714387" sldId="354"/>
            <ac:spMk id="3" creationId="{3648493A-D440-0F56-ABF6-8C9403962029}"/>
          </ac:spMkLst>
        </pc:spChg>
      </pc:sldChg>
      <pc:sldMasterChg chg="delSp modSp mod modSldLayout">
        <pc:chgData name="Song Seokil" userId="55e21934b449b532" providerId="LiveId" clId="{D3D9A806-737D-8948-AFEB-3879F7681FA6}" dt="2022-08-28T03:33:48.614" v="329" actId="242"/>
        <pc:sldMasterMkLst>
          <pc:docMk/>
          <pc:sldMasterMk cId="2443837898" sldId="2147483660"/>
        </pc:sldMasterMkLst>
        <pc:spChg chg="mod">
          <ac:chgData name="Song Seokil" userId="55e21934b449b532" providerId="LiveId" clId="{D3D9A806-737D-8948-AFEB-3879F7681FA6}" dt="2022-08-28T03:33:48.614" v="329" actId="242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D3D9A806-737D-8948-AFEB-3879F7681FA6}" dt="2022-08-28T03:27:24.287" v="243" actId="207"/>
          <ac:spMkLst>
            <pc:docMk/>
            <pc:sldMasterMk cId="2443837898" sldId="2147483660"/>
            <ac:spMk id="3" creationId="{00000000-0000-0000-0000-000000000000}"/>
          </ac:spMkLst>
        </pc:spChg>
        <pc:spChg chg="del">
          <ac:chgData name="Song Seokil" userId="55e21934b449b532" providerId="LiveId" clId="{D3D9A806-737D-8948-AFEB-3879F7681FA6}" dt="2022-08-28T03:23:07.492" v="214" actId="21"/>
          <ac:spMkLst>
            <pc:docMk/>
            <pc:sldMasterMk cId="2443837898" sldId="2147483660"/>
            <ac:spMk id="9" creationId="{952B7429-5FE2-4D32-9498-DBBC4BFE0E21}"/>
          </ac:spMkLst>
        </pc:spChg>
        <pc:picChg chg="del">
          <ac:chgData name="Song Seokil" userId="55e21934b449b532" providerId="LiveId" clId="{D3D9A806-737D-8948-AFEB-3879F7681FA6}" dt="2022-08-28T03:23:07.492" v="214" actId="21"/>
          <ac:picMkLst>
            <pc:docMk/>
            <pc:sldMasterMk cId="2443837898" sldId="2147483660"/>
            <ac:picMk id="8" creationId="{0FB51DBD-BFA1-486E-A216-41680283DC7A}"/>
          </ac:picMkLst>
        </pc:picChg>
        <pc:picChg chg="del">
          <ac:chgData name="Song Seokil" userId="55e21934b449b532" providerId="LiveId" clId="{D3D9A806-737D-8948-AFEB-3879F7681FA6}" dt="2022-08-28T03:19:56.925" v="188" actId="478"/>
          <ac:picMkLst>
            <pc:docMk/>
            <pc:sldMasterMk cId="2443837898" sldId="2147483660"/>
            <ac:picMk id="12" creationId="{5E97A94C-3C3D-4B6A-AA41-1A894928E4BD}"/>
          </ac:picMkLst>
        </pc:picChg>
        <pc:sldLayoutChg chg="addSp delSp modSp mod">
          <pc:chgData name="Song Seokil" userId="55e21934b449b532" providerId="LiveId" clId="{D3D9A806-737D-8948-AFEB-3879F7681FA6}" dt="2022-08-28T03:29:10.511" v="289" actId="14100"/>
          <pc:sldLayoutMkLst>
            <pc:docMk/>
            <pc:sldMasterMk cId="2443837898" sldId="2147483660"/>
            <pc:sldLayoutMk cId="2004912258" sldId="2147483661"/>
          </pc:sldLayoutMkLst>
          <pc:spChg chg="mod">
            <ac:chgData name="Song Seokil" userId="55e21934b449b532" providerId="LiveId" clId="{D3D9A806-737D-8948-AFEB-3879F7681FA6}" dt="2022-08-28T03:29:10.511" v="289" actId="14100"/>
            <ac:spMkLst>
              <pc:docMk/>
              <pc:sldMasterMk cId="2443837898" sldId="2147483660"/>
              <pc:sldLayoutMk cId="2004912258" sldId="2147483661"/>
              <ac:spMk id="2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29:06.738" v="288" actId="14100"/>
            <ac:spMkLst>
              <pc:docMk/>
              <pc:sldMasterMk cId="2443837898" sldId="2147483660"/>
              <pc:sldLayoutMk cId="2004912258" sldId="2147483661"/>
              <ac:spMk id="3" creationId="{00000000-0000-0000-0000-000000000000}"/>
            </ac:spMkLst>
          </pc:spChg>
          <pc:picChg chg="add del mod">
            <ac:chgData name="Song Seokil" userId="55e21934b449b532" providerId="LiveId" clId="{D3D9A806-737D-8948-AFEB-3879F7681FA6}" dt="2022-08-28T03:25:38.413" v="232" actId="478"/>
            <ac:picMkLst>
              <pc:docMk/>
              <pc:sldMasterMk cId="2443837898" sldId="2147483660"/>
              <pc:sldLayoutMk cId="2004912258" sldId="2147483661"/>
              <ac:picMk id="9" creationId="{AEF2482D-FCC3-4330-B6B7-17DE058F7F93}"/>
            </ac:picMkLst>
          </pc:picChg>
          <pc:picChg chg="mod">
            <ac:chgData name="Song Seokil" userId="55e21934b449b532" providerId="LiveId" clId="{D3D9A806-737D-8948-AFEB-3879F7681FA6}" dt="2022-08-28T03:28:55.737" v="286" actId="1038"/>
            <ac:picMkLst>
              <pc:docMk/>
              <pc:sldMasterMk cId="2443837898" sldId="2147483660"/>
              <pc:sldLayoutMk cId="2004912258" sldId="2147483661"/>
              <ac:picMk id="15" creationId="{73256B2C-7DCA-4A2A-8266-F32966F1D48A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06.474" v="318" actId="1035"/>
          <pc:sldLayoutMkLst>
            <pc:docMk/>
            <pc:sldMasterMk cId="2443837898" sldId="2147483660"/>
            <pc:sldLayoutMk cId="982942425" sldId="2147483662"/>
          </pc:sldLayoutMkLst>
          <pc:spChg chg="mod">
            <ac:chgData name="Song Seokil" userId="55e21934b449b532" providerId="LiveId" clId="{D3D9A806-737D-8948-AFEB-3879F7681FA6}" dt="2022-08-28T03:31:17.440" v="295" actId="14100"/>
            <ac:spMkLst>
              <pc:docMk/>
              <pc:sldMasterMk cId="2443837898" sldId="2147483660"/>
              <pc:sldLayoutMk cId="982942425" sldId="2147483662"/>
              <ac:spMk id="3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06.474" v="318" actId="1035"/>
            <ac:spMkLst>
              <pc:docMk/>
              <pc:sldMasterMk cId="2443837898" sldId="2147483660"/>
              <pc:sldLayoutMk cId="982942425" sldId="2147483662"/>
              <ac:spMk id="8" creationId="{CB794B9E-4289-5D99-827C-C13DB1C3E52C}"/>
            </ac:spMkLst>
          </pc:spChg>
          <pc:picChg chg="add mod">
            <ac:chgData name="Song Seokil" userId="55e21934b449b532" providerId="LiveId" clId="{D3D9A806-737D-8948-AFEB-3879F7681FA6}" dt="2022-08-28T03:33:06.474" v="318" actId="1035"/>
            <ac:picMkLst>
              <pc:docMk/>
              <pc:sldMasterMk cId="2443837898" sldId="2147483660"/>
              <pc:sldLayoutMk cId="982942425" sldId="2147483662"/>
              <ac:picMk id="7" creationId="{896EB4D9-63DD-27A8-B8A9-1B7B0D606F80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14.100" v="323" actId="1035"/>
          <pc:sldLayoutMkLst>
            <pc:docMk/>
            <pc:sldMasterMk cId="2443837898" sldId="2147483660"/>
            <pc:sldLayoutMk cId="3934626871" sldId="2147483664"/>
          </pc:sldLayoutMkLst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3" creationId="{00000000-0000-0000-0000-000000000000}"/>
            </ac:spMkLst>
          </pc:spChg>
          <pc:spChg chg="mod">
            <ac:chgData name="Song Seokil" userId="55e21934b449b532" providerId="LiveId" clId="{D3D9A806-737D-8948-AFEB-3879F7681FA6}" dt="2022-08-28T03:31:23.464" v="296" actId="14100"/>
            <ac:spMkLst>
              <pc:docMk/>
              <pc:sldMasterMk cId="2443837898" sldId="2147483660"/>
              <pc:sldLayoutMk cId="3934626871" sldId="2147483664"/>
              <ac:spMk id="4" creationId="{00000000-0000-0000-0000-000000000000}"/>
            </ac:spMkLst>
          </pc:spChg>
          <pc:spChg chg="add mod">
            <ac:chgData name="Song Seokil" userId="55e21934b449b532" providerId="LiveId" clId="{D3D9A806-737D-8948-AFEB-3879F7681FA6}" dt="2022-08-28T03:33:14.100" v="323" actId="1035"/>
            <ac:spMkLst>
              <pc:docMk/>
              <pc:sldMasterMk cId="2443837898" sldId="2147483660"/>
              <pc:sldLayoutMk cId="3934626871" sldId="2147483664"/>
              <ac:spMk id="9" creationId="{7B3F8452-45AF-57BC-A027-75A124914F75}"/>
            </ac:spMkLst>
          </pc:spChg>
          <pc:picChg chg="add mod">
            <ac:chgData name="Song Seokil" userId="55e21934b449b532" providerId="LiveId" clId="{D3D9A806-737D-8948-AFEB-3879F7681FA6}" dt="2022-08-28T03:33:14.100" v="323" actId="1035"/>
            <ac:picMkLst>
              <pc:docMk/>
              <pc:sldMasterMk cId="2443837898" sldId="2147483660"/>
              <pc:sldLayoutMk cId="3934626871" sldId="2147483664"/>
              <ac:picMk id="8" creationId="{81A130BC-6177-0016-6D1A-D4CE68592C7C}"/>
            </ac:picMkLst>
          </pc:picChg>
        </pc:sldLayoutChg>
        <pc:sldLayoutChg chg="addSp modSp mod">
          <pc:chgData name="Song Seokil" userId="55e21934b449b532" providerId="LiveId" clId="{D3D9A806-737D-8948-AFEB-3879F7681FA6}" dt="2022-08-28T03:33:20.360" v="328" actId="1035"/>
          <pc:sldLayoutMkLst>
            <pc:docMk/>
            <pc:sldMasterMk cId="2443837898" sldId="2147483660"/>
            <pc:sldLayoutMk cId="690378171" sldId="2147483666"/>
          </pc:sldLayoutMkLst>
          <pc:spChg chg="add mod">
            <ac:chgData name="Song Seokil" userId="55e21934b449b532" providerId="LiveId" clId="{D3D9A806-737D-8948-AFEB-3879F7681FA6}" dt="2022-08-28T03:33:20.360" v="328" actId="1035"/>
            <ac:spMkLst>
              <pc:docMk/>
              <pc:sldMasterMk cId="2443837898" sldId="2147483660"/>
              <pc:sldLayoutMk cId="690378171" sldId="2147483666"/>
              <ac:spMk id="7" creationId="{7B8B7032-858E-1E7C-6BD1-B8B58B8CF61C}"/>
            </ac:spMkLst>
          </pc:spChg>
          <pc:picChg chg="add mod">
            <ac:chgData name="Song Seokil" userId="55e21934b449b532" providerId="LiveId" clId="{D3D9A806-737D-8948-AFEB-3879F7681FA6}" dt="2022-08-28T03:33:20.360" v="328" actId="1035"/>
            <ac:picMkLst>
              <pc:docMk/>
              <pc:sldMasterMk cId="2443837898" sldId="2147483660"/>
              <pc:sldLayoutMk cId="690378171" sldId="2147483666"/>
              <ac:picMk id="6" creationId="{E4B605D8-2DB4-F199-6D45-5C1765712D37}"/>
            </ac:picMkLst>
          </pc:picChg>
        </pc:sldLayoutChg>
        <pc:sldLayoutChg chg="addSp modSp">
          <pc:chgData name="Song Seokil" userId="55e21934b449b532" providerId="LiveId" clId="{D3D9A806-737D-8948-AFEB-3879F7681FA6}" dt="2022-08-28T03:26:23.870" v="238"/>
          <pc:sldLayoutMkLst>
            <pc:docMk/>
            <pc:sldMasterMk cId="2443837898" sldId="2147483660"/>
            <pc:sldLayoutMk cId="1536290153" sldId="2147483670"/>
          </pc:sldLayoutMkLst>
          <pc:spChg chg="add mod">
            <ac:chgData name="Song Seokil" userId="55e21934b449b532" providerId="LiveId" clId="{D3D9A806-737D-8948-AFEB-3879F7681FA6}" dt="2022-08-28T03:26:23.870" v="238"/>
            <ac:spMkLst>
              <pc:docMk/>
              <pc:sldMasterMk cId="2443837898" sldId="2147483660"/>
              <pc:sldLayoutMk cId="1536290153" sldId="2147483670"/>
              <ac:spMk id="8" creationId="{A54E47E7-2E06-1C87-0E49-90654156720A}"/>
            </ac:spMkLst>
          </pc:spChg>
          <pc:picChg chg="add mod">
            <ac:chgData name="Song Seokil" userId="55e21934b449b532" providerId="LiveId" clId="{D3D9A806-737D-8948-AFEB-3879F7681FA6}" dt="2022-08-28T03:26:23.870" v="238"/>
            <ac:picMkLst>
              <pc:docMk/>
              <pc:sldMasterMk cId="2443837898" sldId="2147483660"/>
              <pc:sldLayoutMk cId="1536290153" sldId="2147483670"/>
              <ac:picMk id="7" creationId="{EB25BCDF-037C-54DD-E19F-C9D52C7BE215}"/>
            </ac:picMkLst>
          </pc:picChg>
        </pc:sldLayoutChg>
      </pc:sldMasterChg>
    </pc:docChg>
  </pc:docChgLst>
  <pc:docChgLst>
    <pc:chgData name="Song Seokil" userId="55e21934b449b532" providerId="LiveId" clId="{B7A894BB-50F5-4A4E-B9B1-8E3B5331DDC8}"/>
    <pc:docChg chg="undo redo custSel addSld delSld modSld sldOrd modMainMaster">
      <pc:chgData name="Song Seokil" userId="55e21934b449b532" providerId="LiveId" clId="{B7A894BB-50F5-4A4E-B9B1-8E3B5331DDC8}" dt="2022-03-24T05:37:33.236" v="4027"/>
      <pc:docMkLst>
        <pc:docMk/>
      </pc:docMkLst>
      <pc:sldChg chg="modSp mod">
        <pc:chgData name="Song Seokil" userId="55e21934b449b532" providerId="LiveId" clId="{B7A894BB-50F5-4A4E-B9B1-8E3B5331DDC8}" dt="2022-03-24T05:37:33.236" v="4027"/>
        <pc:sldMkLst>
          <pc:docMk/>
          <pc:sldMk cId="270456694" sldId="256"/>
        </pc:sldMkLst>
        <pc:spChg chg="mod">
          <ac:chgData name="Song Seokil" userId="55e21934b449b532" providerId="LiveId" clId="{B7A894BB-50F5-4A4E-B9B1-8E3B5331DDC8}" dt="2022-03-24T05:37:33.236" v="4027"/>
          <ac:spMkLst>
            <pc:docMk/>
            <pc:sldMk cId="270456694" sldId="256"/>
            <ac:spMk id="2" creationId="{0F045604-65DC-4B9E-B66B-29FE92886330}"/>
          </ac:spMkLst>
        </pc:spChg>
      </pc:sldChg>
      <pc:sldChg chg="modSp mod">
        <pc:chgData name="Song Seokil" userId="55e21934b449b532" providerId="LiveId" clId="{B7A894BB-50F5-4A4E-B9B1-8E3B5331DDC8}" dt="2022-03-11T05:25:37.851" v="3031"/>
        <pc:sldMkLst>
          <pc:docMk/>
          <pc:sldMk cId="236467780" sldId="257"/>
        </pc:sldMkLst>
        <pc:spChg chg="mod">
          <ac:chgData name="Song Seokil" userId="55e21934b449b532" providerId="LiveId" clId="{B7A894BB-50F5-4A4E-B9B1-8E3B5331DDC8}" dt="2022-03-11T05:25:37.851" v="3031"/>
          <ac:spMkLst>
            <pc:docMk/>
            <pc:sldMk cId="236467780" sldId="257"/>
            <ac:spMk id="3" creationId="{36FB0CD3-2B0E-494A-86F8-1D2EC1D9AE0B}"/>
          </ac:spMkLst>
        </pc:spChg>
      </pc:sldChg>
      <pc:sldChg chg="addSp delSp modSp mod">
        <pc:chgData name="Song Seokil" userId="55e21934b449b532" providerId="LiveId" clId="{B7A894BB-50F5-4A4E-B9B1-8E3B5331DDC8}" dt="2022-03-11T03:18:57.827" v="373" actId="404"/>
        <pc:sldMkLst>
          <pc:docMk/>
          <pc:sldMk cId="1247344593" sldId="258"/>
        </pc:sldMkLst>
        <pc:spChg chg="mod">
          <ac:chgData name="Song Seokil" userId="55e21934b449b532" providerId="LiveId" clId="{B7A894BB-50F5-4A4E-B9B1-8E3B5331DDC8}" dt="2022-03-11T03:14:00.477" v="347" actId="20577"/>
          <ac:spMkLst>
            <pc:docMk/>
            <pc:sldMk cId="1247344593" sldId="258"/>
            <ac:spMk id="2" creationId="{863EFD44-C0D8-488D-9953-7629D5CEADC0}"/>
          </ac:spMkLst>
        </pc:spChg>
        <pc:spChg chg="mod">
          <ac:chgData name="Song Seokil" userId="55e21934b449b532" providerId="LiveId" clId="{B7A894BB-50F5-4A4E-B9B1-8E3B5331DDC8}" dt="2022-03-11T03:08:36.788" v="268" actId="20577"/>
          <ac:spMkLst>
            <pc:docMk/>
            <pc:sldMk cId="1247344593" sldId="258"/>
            <ac:spMk id="3" creationId="{4AB6C417-6728-4F08-8AD5-8FB51EA27AC0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4" creationId="{EEE3ACBA-F547-4807-AF9E-94A0DCF700E7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5" creationId="{3BA634EF-625E-4993-9AE9-74726E6FDFD2}"/>
          </ac:spMkLst>
        </pc:spChg>
        <pc:spChg chg="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6" creationId="{C0419193-D523-49C6-B5C6-5E298C54278F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7" creationId="{26AD2CC5-9455-4B20-9874-D66D637408FA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8" creationId="{C916211A-7E66-4413-824D-F607DC2A8605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9" creationId="{4135FB93-F012-42D7-9336-1D014082D44B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0" creationId="{C38EE55C-7E1C-47F6-8AE9-C06B55B0BCBD}"/>
          </ac:spMkLst>
        </pc:spChg>
        <pc:spChg chg="add del mod">
          <ac:chgData name="Song Seokil" userId="55e21934b449b532" providerId="LiveId" clId="{B7A894BB-50F5-4A4E-B9B1-8E3B5331DDC8}" dt="2022-03-11T03:08:14.505" v="242"/>
          <ac:spMkLst>
            <pc:docMk/>
            <pc:sldMk cId="1247344593" sldId="258"/>
            <ac:spMk id="11" creationId="{CFFE13E5-E14F-4302-BC51-1F752D002C88}"/>
          </ac:spMkLst>
        </pc:spChg>
        <pc:spChg chg="add mod">
          <ac:chgData name="Song Seokil" userId="55e21934b449b532" providerId="LiveId" clId="{B7A894BB-50F5-4A4E-B9B1-8E3B5331DDC8}" dt="2022-03-11T03:17:53.119" v="356" actId="1076"/>
          <ac:spMkLst>
            <pc:docMk/>
            <pc:sldMk cId="1247344593" sldId="258"/>
            <ac:spMk id="13" creationId="{1B5FFEDB-1E61-4DF0-8859-D7D4556C7C11}"/>
          </ac:spMkLst>
        </pc:spChg>
        <pc:spChg chg="add mod">
          <ac:chgData name="Song Seokil" userId="55e21934b449b532" providerId="LiveId" clId="{B7A894BB-50F5-4A4E-B9B1-8E3B5331DDC8}" dt="2022-03-11T03:18:03.811" v="359" actId="1076"/>
          <ac:spMkLst>
            <pc:docMk/>
            <pc:sldMk cId="1247344593" sldId="258"/>
            <ac:spMk id="15" creationId="{39A63CB4-F2D1-4ED4-B5CA-07BA82AA26F3}"/>
          </ac:spMkLst>
        </pc:spChg>
        <pc:spChg chg="add mod">
          <ac:chgData name="Song Seokil" userId="55e21934b449b532" providerId="LiveId" clId="{B7A894BB-50F5-4A4E-B9B1-8E3B5331DDC8}" dt="2022-03-11T03:18:57.827" v="373" actId="404"/>
          <ac:spMkLst>
            <pc:docMk/>
            <pc:sldMk cId="1247344593" sldId="258"/>
            <ac:spMk id="18" creationId="{5FFF23DB-01DF-47D3-9675-D2953A982965}"/>
          </ac:spMkLst>
        </pc:spChg>
        <pc:picChg chg="add mod">
          <ac:chgData name="Song Seokil" userId="55e21934b449b532" providerId="LiveId" clId="{B7A894BB-50F5-4A4E-B9B1-8E3B5331DDC8}" dt="2022-03-11T03:17:53.119" v="356" actId="1076"/>
          <ac:picMkLst>
            <pc:docMk/>
            <pc:sldMk cId="1247344593" sldId="258"/>
            <ac:picMk id="12" creationId="{75427D46-E6E3-4AA9-8E1B-76DE4396D505}"/>
          </ac:picMkLst>
        </pc:picChg>
        <pc:picChg chg="add del mod">
          <ac:chgData name="Song Seokil" userId="55e21934b449b532" providerId="LiveId" clId="{B7A894BB-50F5-4A4E-B9B1-8E3B5331DDC8}" dt="2022-03-11T03:17:39.685" v="348" actId="478"/>
          <ac:picMkLst>
            <pc:docMk/>
            <pc:sldMk cId="1247344593" sldId="258"/>
            <ac:picMk id="14" creationId="{29F166DD-E074-4F18-A819-7C8E0026A994}"/>
          </ac:picMkLst>
        </pc:picChg>
        <pc:picChg chg="add mod">
          <ac:chgData name="Song Seokil" userId="55e21934b449b532" providerId="LiveId" clId="{B7A894BB-50F5-4A4E-B9B1-8E3B5331DDC8}" dt="2022-03-11T03:17:59.886" v="358" actId="14100"/>
          <ac:picMkLst>
            <pc:docMk/>
            <pc:sldMk cId="1247344593" sldId="258"/>
            <ac:picMk id="16" creationId="{D48B82BE-9DB3-4889-B81B-E799BA9C0316}"/>
          </ac:picMkLst>
        </pc:picChg>
        <pc:picChg chg="add mod">
          <ac:chgData name="Song Seokil" userId="55e21934b449b532" providerId="LiveId" clId="{B7A894BB-50F5-4A4E-B9B1-8E3B5331DDC8}" dt="2022-03-11T03:18:44.106" v="367" actId="14100"/>
          <ac:picMkLst>
            <pc:docMk/>
            <pc:sldMk cId="1247344593" sldId="258"/>
            <ac:picMk id="17" creationId="{750F5030-C888-4734-B43B-5CC5566FDB2A}"/>
          </ac:picMkLst>
        </pc:picChg>
      </pc:sldChg>
      <pc:sldChg chg="addSp delSp modSp new mod">
        <pc:chgData name="Song Seokil" userId="55e21934b449b532" providerId="LiveId" clId="{B7A894BB-50F5-4A4E-B9B1-8E3B5331DDC8}" dt="2022-03-11T03:25:53.313" v="529" actId="20577"/>
        <pc:sldMkLst>
          <pc:docMk/>
          <pc:sldMk cId="2369123153" sldId="259"/>
        </pc:sldMkLst>
        <pc:spChg chg="del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2" creationId="{EB604964-1C7F-47D7-B88C-7AA2166771B2}"/>
          </ac:spMkLst>
        </pc:spChg>
        <pc:spChg chg="mod">
          <ac:chgData name="Song Seokil" userId="55e21934b449b532" providerId="LiveId" clId="{B7A894BB-50F5-4A4E-B9B1-8E3B5331DDC8}" dt="2022-03-11T03:25:53.313" v="529" actId="20577"/>
          <ac:spMkLst>
            <pc:docMk/>
            <pc:sldMk cId="2369123153" sldId="259"/>
            <ac:spMk id="3" creationId="{EA7B9FB4-2A29-489D-B7D7-DA3EA75C666D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4" creationId="{0B817273-0F09-48A2-8CAD-4678C5295E50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5" creationId="{01D9FC58-3636-4C8E-A0F7-177E9A3DBA52}"/>
          </ac:spMkLst>
        </pc:spChg>
        <pc:spChg chg="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6" creationId="{4FAA7E2E-1577-4E67-9DCC-7450EA22246A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7" creationId="{589888AC-1C4B-4D9C-8775-9F48DB0AADA2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8" creationId="{CC438FBA-7761-4B12-A25F-39558330EA19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9" creationId="{59BD866A-300C-413D-B286-71E9D19E9754}"/>
          </ac:spMkLst>
        </pc:spChg>
        <pc:spChg chg="add del mod">
          <ac:chgData name="Song Seokil" userId="55e21934b449b532" providerId="LiveId" clId="{B7A894BB-50F5-4A4E-B9B1-8E3B5331DDC8}" dt="2022-03-11T03:20:08.833" v="379"/>
          <ac:spMkLst>
            <pc:docMk/>
            <pc:sldMk cId="2369123153" sldId="259"/>
            <ac:spMk id="10" creationId="{D4BCA39C-43A0-4CCF-8883-D9021067CC6A}"/>
          </ac:spMkLst>
        </pc:spChg>
        <pc:spChg chg="add mod">
          <ac:chgData name="Song Seokil" userId="55e21934b449b532" providerId="LiveId" clId="{B7A894BB-50F5-4A4E-B9B1-8E3B5331DDC8}" dt="2022-03-11T03:21:11.578" v="416" actId="27636"/>
          <ac:spMkLst>
            <pc:docMk/>
            <pc:sldMk cId="2369123153" sldId="259"/>
            <ac:spMk id="11" creationId="{1B23C834-7CD8-4D44-A57D-003E96D87A79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3:33:13.069" v="560" actId="27636"/>
        <pc:sldMkLst>
          <pc:docMk/>
          <pc:sldMk cId="1764675791" sldId="260"/>
        </pc:sldMkLst>
        <pc:spChg chg="del 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2" creationId="{9FFF96CD-0216-4A15-873E-DBDB870393A4}"/>
          </ac:spMkLst>
        </pc:spChg>
        <pc:spChg chg="del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3" creationId="{A12B5CCF-0CDC-49F7-9B6A-4AE2D8C9584E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4" creationId="{DBA0C6D1-FB6A-4AAF-9901-B96CAD20BD7A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5" creationId="{908C6623-8F9B-4A48-AC1E-16884633AD7C}"/>
          </ac:spMkLst>
        </pc:spChg>
        <pc:spChg chg="mod ord">
          <ac:chgData name="Song Seokil" userId="55e21934b449b532" providerId="LiveId" clId="{B7A894BB-50F5-4A4E-B9B1-8E3B5331DDC8}" dt="2022-03-11T03:28:07.942" v="531" actId="700"/>
          <ac:spMkLst>
            <pc:docMk/>
            <pc:sldMk cId="1764675791" sldId="260"/>
            <ac:spMk id="6" creationId="{006EB7CE-06A9-4E33-B44A-0C474B1662FF}"/>
          </ac:spMkLst>
        </pc:spChg>
        <pc:spChg chg="add mod ord">
          <ac:chgData name="Song Seokil" userId="55e21934b449b532" providerId="LiveId" clId="{B7A894BB-50F5-4A4E-B9B1-8E3B5331DDC8}" dt="2022-03-11T03:33:13.069" v="560" actId="27636"/>
          <ac:spMkLst>
            <pc:docMk/>
            <pc:sldMk cId="1764675791" sldId="260"/>
            <ac:spMk id="7" creationId="{850361A3-7DBA-4D9B-964E-9807B7DB4107}"/>
          </ac:spMkLst>
        </pc:sp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8" creationId="{D2916180-5757-47ED-B8A8-D71F8623326E}"/>
          </ac:picMkLst>
        </pc:picChg>
        <pc:picChg chg="add mod modCrop">
          <ac:chgData name="Song Seokil" userId="55e21934b449b532" providerId="LiveId" clId="{B7A894BB-50F5-4A4E-B9B1-8E3B5331DDC8}" dt="2022-03-11T03:32:39.755" v="558" actId="1076"/>
          <ac:picMkLst>
            <pc:docMk/>
            <pc:sldMk cId="1764675791" sldId="260"/>
            <ac:picMk id="9" creationId="{8D8DD1F5-4654-4420-8ED4-F6B3EC5EDF31}"/>
          </ac:picMkLst>
        </pc:picChg>
        <pc:cxnChg chg="add mod">
          <ac:chgData name="Song Seokil" userId="55e21934b449b532" providerId="LiveId" clId="{B7A894BB-50F5-4A4E-B9B1-8E3B5331DDC8}" dt="2022-03-11T03:32:39.755" v="558" actId="1076"/>
          <ac:cxnSpMkLst>
            <pc:docMk/>
            <pc:sldMk cId="1764675791" sldId="260"/>
            <ac:cxnSpMk id="11" creationId="{D73D0D73-4C87-4E68-8C47-8B473F4D7739}"/>
          </ac:cxnSpMkLst>
        </pc:cxnChg>
      </pc:sldChg>
      <pc:sldChg chg="addSp delSp modSp new mod">
        <pc:chgData name="Song Seokil" userId="55e21934b449b532" providerId="LiveId" clId="{B7A894BB-50F5-4A4E-B9B1-8E3B5331DDC8}" dt="2022-03-11T04:39:51.709" v="1532" actId="1076"/>
        <pc:sldMkLst>
          <pc:docMk/>
          <pc:sldMk cId="3642437433" sldId="261"/>
        </pc:sldMkLst>
        <pc:spChg chg="mod">
          <ac:chgData name="Song Seokil" userId="55e21934b449b532" providerId="LiveId" clId="{B7A894BB-50F5-4A4E-B9B1-8E3B5331DDC8}" dt="2022-03-11T03:43:18.056" v="644" actId="27636"/>
          <ac:spMkLst>
            <pc:docMk/>
            <pc:sldMk cId="3642437433" sldId="261"/>
            <ac:spMk id="2" creationId="{1549E1FE-F50A-43F2-9437-26D18595F25A}"/>
          </ac:spMkLst>
        </pc:spChg>
        <pc:spChg chg="add del mod">
          <ac:chgData name="Song Seokil" userId="55e21934b449b532" providerId="LiveId" clId="{B7A894BB-50F5-4A4E-B9B1-8E3B5331DDC8}" dt="2022-03-11T04:39:42.938" v="1527" actId="478"/>
          <ac:spMkLst>
            <pc:docMk/>
            <pc:sldMk cId="3642437433" sldId="261"/>
            <ac:spMk id="8" creationId="{11E453AF-CC7D-46F5-B732-B16818A848C8}"/>
          </ac:spMkLst>
        </pc:spChg>
        <pc:spChg chg="add mod">
          <ac:chgData name="Song Seokil" userId="55e21934b449b532" providerId="LiveId" clId="{B7A894BB-50F5-4A4E-B9B1-8E3B5331DDC8}" dt="2022-03-11T04:08:26.477" v="661" actId="404"/>
          <ac:spMkLst>
            <pc:docMk/>
            <pc:sldMk cId="3642437433" sldId="261"/>
            <ac:spMk id="11" creationId="{95560FFD-96A5-4D11-985A-32CFDED26A01}"/>
          </ac:spMkLst>
        </pc:spChg>
        <pc:spChg chg="add mod">
          <ac:chgData name="Song Seokil" userId="55e21934b449b532" providerId="LiveId" clId="{B7A894BB-50F5-4A4E-B9B1-8E3B5331DDC8}" dt="2022-03-11T03:38:11.297" v="639" actId="1076"/>
          <ac:spMkLst>
            <pc:docMk/>
            <pc:sldMk cId="3642437433" sldId="261"/>
            <ac:spMk id="12" creationId="{1B6E61A8-4FCF-4645-9E03-74997EF82FD1}"/>
          </ac:spMkLst>
        </pc:spChg>
        <pc:spChg chg="add mod">
          <ac:chgData name="Song Seokil" userId="55e21934b449b532" providerId="LiveId" clId="{B7A894BB-50F5-4A4E-B9B1-8E3B5331DDC8}" dt="2022-03-11T04:39:34.177" v="1521" actId="1076"/>
          <ac:spMkLst>
            <pc:docMk/>
            <pc:sldMk cId="3642437433" sldId="261"/>
            <ac:spMk id="15" creationId="{015A9BF4-704D-4955-B5A3-5A1D7A8C4978}"/>
          </ac:spMkLst>
        </pc:spChg>
        <pc:spChg chg="add mod">
          <ac:chgData name="Song Seokil" userId="55e21934b449b532" providerId="LiveId" clId="{B7A894BB-50F5-4A4E-B9B1-8E3B5331DDC8}" dt="2022-03-11T04:39:51.709" v="1532" actId="1076"/>
          <ac:spMkLst>
            <pc:docMk/>
            <pc:sldMk cId="3642437433" sldId="261"/>
            <ac:spMk id="16" creationId="{7CBA216A-192B-4EF9-8331-8C2E2BFC3839}"/>
          </ac:spMkLst>
        </pc:spChg>
        <pc:picChg chg="add mod modCrop">
          <ac:chgData name="Song Seokil" userId="55e21934b449b532" providerId="LiveId" clId="{B7A894BB-50F5-4A4E-B9B1-8E3B5331DDC8}" dt="2022-03-11T03:35:48.087" v="567" actId="1076"/>
          <ac:picMkLst>
            <pc:docMk/>
            <pc:sldMk cId="3642437433" sldId="261"/>
            <ac:picMk id="6" creationId="{CF8CC6D8-13E3-490B-9A8D-A0A33C298CAF}"/>
          </ac:picMkLst>
        </pc:picChg>
        <pc:picChg chg="add mod modCrop">
          <ac:chgData name="Song Seokil" userId="55e21934b449b532" providerId="LiveId" clId="{B7A894BB-50F5-4A4E-B9B1-8E3B5331DDC8}" dt="2022-03-11T03:37:07.899" v="589" actId="1076"/>
          <ac:picMkLst>
            <pc:docMk/>
            <pc:sldMk cId="3642437433" sldId="261"/>
            <ac:picMk id="7" creationId="{F400FDDF-F11C-4559-B1E6-5A1FEE697718}"/>
          </ac:picMkLst>
        </pc:picChg>
        <pc:cxnChg chg="add mod">
          <ac:chgData name="Song Seokil" userId="55e21934b449b532" providerId="LiveId" clId="{B7A894BB-50F5-4A4E-B9B1-8E3B5331DDC8}" dt="2022-03-11T03:37:24.817" v="592" actId="1582"/>
          <ac:cxnSpMkLst>
            <pc:docMk/>
            <pc:sldMk cId="3642437433" sldId="261"/>
            <ac:cxnSpMk id="10" creationId="{C3D53BEC-0316-4C8E-9C6D-59D1BD6133EA}"/>
          </ac:cxnSpMkLst>
        </pc:cxnChg>
        <pc:cxnChg chg="add mod">
          <ac:chgData name="Song Seokil" userId="55e21934b449b532" providerId="LiveId" clId="{B7A894BB-50F5-4A4E-B9B1-8E3B5331DDC8}" dt="2022-03-11T03:38:30.805" v="642" actId="1582"/>
          <ac:cxnSpMkLst>
            <pc:docMk/>
            <pc:sldMk cId="3642437433" sldId="261"/>
            <ac:cxnSpMk id="14" creationId="{9173E7F4-2E8B-4CBA-B050-5FBDD39E0037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66960825" sldId="262"/>
        </pc:sldMkLst>
        <pc:spChg chg="mod ord">
          <ac:chgData name="Song Seokil" userId="55e21934b449b532" providerId="LiveId" clId="{B7A894BB-50F5-4A4E-B9B1-8E3B5331DDC8}" dt="2022-03-11T04:16:09.954" v="704" actId="27636"/>
          <ac:spMkLst>
            <pc:docMk/>
            <pc:sldMk cId="966960825" sldId="262"/>
            <ac:spMk id="2" creationId="{21B1E7DC-837D-4893-903F-267CD95EDA8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3" creationId="{F82D6E40-8FE5-4D58-9F99-01F0280A7FBD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4" creationId="{246C9C81-4633-46D3-98C2-2A475252AC51}"/>
          </ac:spMkLst>
        </pc:spChg>
        <pc:spChg chg="mod or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5" creationId="{75E91C32-488A-4F4A-8125-488FA123C2BA}"/>
          </ac:spMkLst>
        </pc:spChg>
        <pc:spChg chg="add mod ord">
          <ac:chgData name="Song Seokil" userId="55e21934b449b532" providerId="LiveId" clId="{B7A894BB-50F5-4A4E-B9B1-8E3B5331DDC8}" dt="2022-03-11T04:28:06.881" v="1216" actId="20577"/>
          <ac:spMkLst>
            <pc:docMk/>
            <pc:sldMk cId="966960825" sldId="262"/>
            <ac:spMk id="6" creationId="{3412CC95-532B-496A-9246-D49585C01DA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7" creationId="{61EDFF99-A379-427C-92F3-4854D15A4FCE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8" creationId="{C6BEB4DD-10E9-42A7-B090-059E20A10DF9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9" creationId="{476BBA1B-9FD3-4B13-9560-41E4AE573DB6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0" creationId="{4FCF2E4F-6B9C-45B1-A367-51BAB755B17F}"/>
          </ac:spMkLst>
        </pc:spChg>
        <pc:spChg chg="add del mod">
          <ac:chgData name="Song Seokil" userId="55e21934b449b532" providerId="LiveId" clId="{B7A894BB-50F5-4A4E-B9B1-8E3B5331DDC8}" dt="2022-03-11T04:16:09.928" v="703"/>
          <ac:spMkLst>
            <pc:docMk/>
            <pc:sldMk cId="966960825" sldId="262"/>
            <ac:spMk id="11" creationId="{391320A7-A813-48D9-AB39-25E89352C729}"/>
          </ac:spMkLst>
        </pc:spChg>
      </pc:sldChg>
      <pc:sldChg chg="addSp delSp modSp new mod ord">
        <pc:chgData name="Song Seokil" userId="55e21934b449b532" providerId="LiveId" clId="{B7A894BB-50F5-4A4E-B9B1-8E3B5331DDC8}" dt="2022-03-11T05:26:04.178" v="3033"/>
        <pc:sldMkLst>
          <pc:docMk/>
          <pc:sldMk cId="336405519" sldId="263"/>
        </pc:sldMkLst>
        <pc:spChg chg="mod">
          <ac:chgData name="Song Seokil" userId="55e21934b449b532" providerId="LiveId" clId="{B7A894BB-50F5-4A4E-B9B1-8E3B5331DDC8}" dt="2022-03-11T04:13:52.375" v="696" actId="27636"/>
          <ac:spMkLst>
            <pc:docMk/>
            <pc:sldMk cId="336405519" sldId="263"/>
            <ac:spMk id="2" creationId="{A58200CC-021C-4210-92BF-5ABCC0A1BE13}"/>
          </ac:spMkLst>
        </pc:spChg>
        <pc:spChg chg="add mod">
          <ac:chgData name="Song Seokil" userId="55e21934b449b532" providerId="LiveId" clId="{B7A894BB-50F5-4A4E-B9B1-8E3B5331DDC8}" dt="2022-03-11T04:34:50.204" v="1413" actId="947"/>
          <ac:spMkLst>
            <pc:docMk/>
            <pc:sldMk cId="336405519" sldId="263"/>
            <ac:spMk id="7" creationId="{6DE9AFA0-FB2E-43A3-B111-85C579C23EE6}"/>
          </ac:spMkLst>
        </pc:spChg>
        <pc:spChg chg="add mod">
          <ac:chgData name="Song Seokil" userId="55e21934b449b532" providerId="LiveId" clId="{B7A894BB-50F5-4A4E-B9B1-8E3B5331DDC8}" dt="2022-03-11T04:12:32.370" v="686" actId="1076"/>
          <ac:spMkLst>
            <pc:docMk/>
            <pc:sldMk cId="336405519" sldId="263"/>
            <ac:spMk id="8" creationId="{CEDD184A-EB13-486F-91F2-FAFF22C2BD8B}"/>
          </ac:spMkLst>
        </pc:spChg>
        <pc:spChg chg="add del mod">
          <ac:chgData name="Song Seokil" userId="55e21934b449b532" providerId="LiveId" clId="{B7A894BB-50F5-4A4E-B9B1-8E3B5331DDC8}" dt="2022-03-11T04:39:26.859" v="1519" actId="21"/>
          <ac:spMkLst>
            <pc:docMk/>
            <pc:sldMk cId="336405519" sldId="263"/>
            <ac:spMk id="19" creationId="{16AE95A3-1297-4618-BA43-94B2D65C829D}"/>
          </ac:spMkLst>
        </pc:spChg>
        <pc:spChg chg="add mod">
          <ac:chgData name="Song Seokil" userId="55e21934b449b532" providerId="LiveId" clId="{B7A894BB-50F5-4A4E-B9B1-8E3B5331DDC8}" dt="2022-03-11T04:41:12.250" v="1567" actId="1076"/>
          <ac:spMkLst>
            <pc:docMk/>
            <pc:sldMk cId="336405519" sldId="263"/>
            <ac:spMk id="22" creationId="{44DF2F44-D8E9-4B69-A4A4-89E6BB3384F6}"/>
          </ac:spMkLst>
        </pc:spChg>
        <pc:picChg chg="add mod">
          <ac:chgData name="Song Seokil" userId="55e21934b449b532" providerId="LiveId" clId="{B7A894BB-50F5-4A4E-B9B1-8E3B5331DDC8}" dt="2022-03-11T04:12:32.370" v="686" actId="1076"/>
          <ac:picMkLst>
            <pc:docMk/>
            <pc:sldMk cId="336405519" sldId="263"/>
            <ac:picMk id="6" creationId="{06E34FD8-B1CF-4553-8061-615A0B68C7CE}"/>
          </ac:picMkLst>
        </pc:picChg>
        <pc:picChg chg="add mod">
          <ac:chgData name="Song Seokil" userId="55e21934b449b532" providerId="LiveId" clId="{B7A894BB-50F5-4A4E-B9B1-8E3B5331DDC8}" dt="2022-03-11T04:41:43.730" v="1568"/>
          <ac:picMkLst>
            <pc:docMk/>
            <pc:sldMk cId="336405519" sldId="263"/>
            <ac:picMk id="20" creationId="{860259BB-DDDD-4695-AA2A-5B2A7703EBF1}"/>
          </ac:picMkLst>
        </pc:pic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9" creationId="{3CC36DF4-F605-4A35-96B9-C3DDD0F854A1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2" creationId="{04927208-2681-4826-8F5F-8A1CAC38BEEF}"/>
          </ac:cxnSpMkLst>
        </pc:cxnChg>
        <pc:cxnChg chg="add mod">
          <ac:chgData name="Song Seokil" userId="55e21934b449b532" providerId="LiveId" clId="{B7A894BB-50F5-4A4E-B9B1-8E3B5331DDC8}" dt="2022-03-11T04:12:32.370" v="686" actId="1076"/>
          <ac:cxnSpMkLst>
            <pc:docMk/>
            <pc:sldMk cId="336405519" sldId="263"/>
            <ac:cxnSpMk id="13" creationId="{205479BF-0760-4D6E-A689-080FE39DD57F}"/>
          </ac:cxnSpMkLst>
        </pc:cxn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974125703" sldId="264"/>
        </pc:sldMkLst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2" creationId="{AA8BF405-D50C-4648-BC65-437608F55997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3" creationId="{20345A29-7A31-4DD0-BD56-E5B4B3B0D4E1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4" creationId="{0DDB9217-631C-4A86-8DFE-18E528F4B682}"/>
          </ac:spMkLst>
        </pc:spChg>
        <pc:spChg chg="mod ord">
          <ac:chgData name="Song Seokil" userId="55e21934b449b532" providerId="LiveId" clId="{B7A894BB-50F5-4A4E-B9B1-8E3B5331DDC8}" dt="2022-03-11T04:28:47.949" v="1217" actId="700"/>
          <ac:spMkLst>
            <pc:docMk/>
            <pc:sldMk cId="974125703" sldId="264"/>
            <ac:spMk id="5" creationId="{D5C8E72B-E721-432C-A8FB-3B55A1FE1C10}"/>
          </ac:spMkLst>
        </pc:spChg>
        <pc:spChg chg="add mod ord">
          <ac:chgData name="Song Seokil" userId="55e21934b449b532" providerId="LiveId" clId="{B7A894BB-50F5-4A4E-B9B1-8E3B5331DDC8}" dt="2022-03-11T04:29:24.602" v="1309"/>
          <ac:spMkLst>
            <pc:docMk/>
            <pc:sldMk cId="974125703" sldId="264"/>
            <ac:spMk id="7" creationId="{A1838549-9CD1-46F6-8EDF-38A3E3FF44C5}"/>
          </ac:spMkLst>
        </pc:spChg>
        <pc:picChg chg="add mod">
          <ac:chgData name="Song Seokil" userId="55e21934b449b532" providerId="LiveId" clId="{B7A894BB-50F5-4A4E-B9B1-8E3B5331DDC8}" dt="2022-03-11T04:29:36.348" v="1313" actId="1076"/>
          <ac:picMkLst>
            <pc:docMk/>
            <pc:sldMk cId="974125703" sldId="264"/>
            <ac:picMk id="6" creationId="{5CC4825F-D09F-4174-AC24-B974CB65BAB7}"/>
          </ac:picMkLst>
        </pc:picChg>
      </pc:sldChg>
      <pc:sldChg chg="add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331871327" sldId="265"/>
        </pc:sldMkLst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2" creationId="{0C660074-033D-487F-947A-828CF15B8445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3" creationId="{D2CAA86B-7D47-4A1C-8A2C-028A4558EC83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4" creationId="{FCEF334B-6809-4F25-82A2-DD6208CF6161}"/>
          </ac:spMkLst>
        </pc:spChg>
        <pc:spChg chg="mod ord">
          <ac:chgData name="Song Seokil" userId="55e21934b449b532" providerId="LiveId" clId="{B7A894BB-50F5-4A4E-B9B1-8E3B5331DDC8}" dt="2022-03-11T04:30:04.060" v="1314" actId="700"/>
          <ac:spMkLst>
            <pc:docMk/>
            <pc:sldMk cId="3331871327" sldId="265"/>
            <ac:spMk id="5" creationId="{1E2134C7-72F0-42A6-9CAC-D1B9472EF798}"/>
          </ac:spMkLst>
        </pc:spChg>
        <pc:spChg chg="add mod ord">
          <ac:chgData name="Song Seokil" userId="55e21934b449b532" providerId="LiveId" clId="{B7A894BB-50F5-4A4E-B9B1-8E3B5331DDC8}" dt="2022-03-11T04:31:42.855" v="1406" actId="20577"/>
          <ac:spMkLst>
            <pc:docMk/>
            <pc:sldMk cId="3331871327" sldId="265"/>
            <ac:spMk id="7" creationId="{02A9E06E-4AB2-4D8C-9C90-D6ECEE540157}"/>
          </ac:spMkLst>
        </pc:spChg>
        <pc:picChg chg="add mod">
          <ac:chgData name="Song Seokil" userId="55e21934b449b532" providerId="LiveId" clId="{B7A894BB-50F5-4A4E-B9B1-8E3B5331DDC8}" dt="2022-03-11T04:13:38.096" v="693" actId="1076"/>
          <ac:picMkLst>
            <pc:docMk/>
            <pc:sldMk cId="3331871327" sldId="265"/>
            <ac:picMk id="6" creationId="{9AB78093-0F8F-4B23-A103-FA6F59A58905}"/>
          </ac:picMkLst>
        </pc:picChg>
      </pc:sldChg>
      <pc:sldChg chg="addSp delSp modSp new mod ord modClrScheme chgLayout">
        <pc:chgData name="Song Seokil" userId="55e21934b449b532" providerId="LiveId" clId="{B7A894BB-50F5-4A4E-B9B1-8E3B5331DDC8}" dt="2022-03-11T05:26:04.178" v="3033"/>
        <pc:sldMkLst>
          <pc:docMk/>
          <pc:sldMk cId="3213786405" sldId="266"/>
        </pc:sldMkLst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2" creationId="{B4C70A93-8B9B-4986-8706-C00F2E01DD89}"/>
          </ac:spMkLst>
        </pc:spChg>
        <pc:spChg chg="del">
          <ac:chgData name="Song Seokil" userId="55e21934b449b532" providerId="LiveId" clId="{B7A894BB-50F5-4A4E-B9B1-8E3B5331DDC8}" dt="2022-03-11T04:33:57.766" v="1408"/>
          <ac:spMkLst>
            <pc:docMk/>
            <pc:sldMk cId="3213786405" sldId="266"/>
            <ac:spMk id="3" creationId="{9EE62FA4-3D3E-4C0B-9C14-488A2012B9A7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4" creationId="{F9CC5EEF-4739-4AE1-9091-461A527AC78A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5" creationId="{96E9A4A5-E561-4790-A44B-E6E23694FA2F}"/>
          </ac:spMkLst>
        </pc:spChg>
        <pc:spChg chg="mod or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6" creationId="{C75169E2-4C44-448F-B03D-8686DDFFA69A}"/>
          </ac:spMkLst>
        </pc:spChg>
        <pc:spChg chg="add del mod">
          <ac:chgData name="Song Seokil" userId="55e21934b449b532" providerId="LiveId" clId="{B7A894BB-50F5-4A4E-B9B1-8E3B5331DDC8}" dt="2022-03-11T04:35:10.833" v="1416" actId="700"/>
          <ac:spMkLst>
            <pc:docMk/>
            <pc:sldMk cId="3213786405" sldId="266"/>
            <ac:spMk id="9" creationId="{2670E124-2118-4A4D-B495-BED1A8F3BBED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1" creationId="{62CBD0ED-B14C-44CE-B71D-5AED8BF5E4C4}"/>
          </ac:spMkLst>
        </pc:spChg>
        <pc:spChg chg="add mod">
          <ac:chgData name="Song Seokil" userId="55e21934b449b532" providerId="LiveId" clId="{B7A894BB-50F5-4A4E-B9B1-8E3B5331DDC8}" dt="2022-03-11T04:35:20.399" v="1417" actId="1076"/>
          <ac:spMkLst>
            <pc:docMk/>
            <pc:sldMk cId="3213786405" sldId="266"/>
            <ac:spMk id="12" creationId="{1AFDC0B5-AB56-4697-A4A4-6E36B616AD88}"/>
          </ac:spMkLst>
        </pc:spChg>
        <pc:spChg chg="add mod">
          <ac:chgData name="Song Seokil" userId="55e21934b449b532" providerId="LiveId" clId="{B7A894BB-50F5-4A4E-B9B1-8E3B5331DDC8}" dt="2022-03-11T04:38:07.159" v="1450" actId="403"/>
          <ac:spMkLst>
            <pc:docMk/>
            <pc:sldMk cId="3213786405" sldId="266"/>
            <ac:spMk id="26" creationId="{FC27E419-F93A-45FE-9C81-BD382318E0A6}"/>
          </ac:spMkLst>
        </pc:spChg>
        <pc:spChg chg="add mod">
          <ac:chgData name="Song Seokil" userId="55e21934b449b532" providerId="LiveId" clId="{B7A894BB-50F5-4A4E-B9B1-8E3B5331DDC8}" dt="2022-03-11T04:39:18.665" v="1516" actId="113"/>
          <ac:spMkLst>
            <pc:docMk/>
            <pc:sldMk cId="3213786405" sldId="266"/>
            <ac:spMk id="33" creationId="{2210BA71-28A4-4755-9569-39496270E363}"/>
          </ac:spMkLst>
        </pc:spChg>
        <pc:spChg chg="add mod">
          <ac:chgData name="Song Seokil" userId="55e21934b449b532" providerId="LiveId" clId="{B7A894BB-50F5-4A4E-B9B1-8E3B5331DDC8}" dt="2022-03-11T04:43:48.075" v="1611" actId="207"/>
          <ac:spMkLst>
            <pc:docMk/>
            <pc:sldMk cId="3213786405" sldId="266"/>
            <ac:spMk id="34" creationId="{B59EBD14-1E65-4292-8A74-CD387510E3C5}"/>
          </ac:spMkLst>
        </pc:spChg>
        <pc:spChg chg="add mod">
          <ac:chgData name="Song Seokil" userId="55e21934b449b532" providerId="LiveId" clId="{B7A894BB-50F5-4A4E-B9B1-8E3B5331DDC8}" dt="2022-03-11T04:43:31.075" v="1607" actId="207"/>
          <ac:spMkLst>
            <pc:docMk/>
            <pc:sldMk cId="3213786405" sldId="266"/>
            <ac:spMk id="35" creationId="{7A32B015-E7CC-4111-BB27-ACE362EFC512}"/>
          </ac:spMkLst>
        </pc:spChg>
        <pc:spChg chg="add mod">
          <ac:chgData name="Song Seokil" userId="55e21934b449b532" providerId="LiveId" clId="{B7A894BB-50F5-4A4E-B9B1-8E3B5331DDC8}" dt="2022-03-11T04:44:41.575" v="1641" actId="1076"/>
          <ac:spMkLst>
            <pc:docMk/>
            <pc:sldMk cId="3213786405" sldId="266"/>
            <ac:spMk id="36" creationId="{A7D4AC74-130E-4444-AD4A-8CF7ECB8EF03}"/>
          </ac:spMkLst>
        </pc:spChg>
        <pc:spChg chg="add del mod">
          <ac:chgData name="Song Seokil" userId="55e21934b449b532" providerId="LiveId" clId="{B7A894BB-50F5-4A4E-B9B1-8E3B5331DDC8}" dt="2022-03-11T04:46:33.531" v="1675" actId="478"/>
          <ac:spMkLst>
            <pc:docMk/>
            <pc:sldMk cId="3213786405" sldId="266"/>
            <ac:spMk id="41" creationId="{B55F3AD9-CBE4-4F69-B2B9-B9314EB5C4EA}"/>
          </ac:spMkLst>
        </pc:spChg>
        <pc:picChg chg="add del mod">
          <ac:chgData name="Song Seokil" userId="55e21934b449b532" providerId="LiveId" clId="{B7A894BB-50F5-4A4E-B9B1-8E3B5331DDC8}" dt="2022-03-11T04:35:04.486" v="1414" actId="478"/>
          <ac:picMkLst>
            <pc:docMk/>
            <pc:sldMk cId="3213786405" sldId="266"/>
            <ac:picMk id="7" creationId="{4D0587FA-A8DF-4CC1-9AE0-62EF13975581}"/>
          </ac:picMkLst>
        </pc:picChg>
        <pc:picChg chg="add mod modCrop">
          <ac:chgData name="Song Seokil" userId="55e21934b449b532" providerId="LiveId" clId="{B7A894BB-50F5-4A4E-B9B1-8E3B5331DDC8}" dt="2022-03-11T04:36:14.917" v="1420" actId="732"/>
          <ac:picMkLst>
            <pc:docMk/>
            <pc:sldMk cId="3213786405" sldId="266"/>
            <ac:picMk id="10" creationId="{BB9C0665-A958-46B8-98A3-680799683D6F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7" creationId="{A938966D-CDAB-4289-BB2B-96B1AA6D3468}"/>
          </ac:picMkLst>
        </pc:picChg>
        <pc:picChg chg="add mod modCrop">
          <ac:chgData name="Song Seokil" userId="55e21934b449b532" providerId="LiveId" clId="{B7A894BB-50F5-4A4E-B9B1-8E3B5331DDC8}" dt="2022-03-11T04:37:06.629" v="1434" actId="1076"/>
          <ac:picMkLst>
            <pc:docMk/>
            <pc:sldMk cId="3213786405" sldId="266"/>
            <ac:picMk id="18" creationId="{30E251E4-BA98-4E2E-A230-C6623AF3BF74}"/>
          </ac:picMkLst>
        </pc:picChg>
        <pc:picChg chg="add mod">
          <ac:chgData name="Song Seokil" userId="55e21934b449b532" providerId="LiveId" clId="{B7A894BB-50F5-4A4E-B9B1-8E3B5331DDC8}" dt="2022-03-11T04:38:24.796" v="1455" actId="1076"/>
          <ac:picMkLst>
            <pc:docMk/>
            <pc:sldMk cId="3213786405" sldId="266"/>
            <ac:picMk id="25" creationId="{1F6AB555-F092-45C2-A9DB-57A48D794F43}"/>
          </ac:picMkLst>
        </pc:picChg>
        <pc:picChg chg="add mod">
          <ac:chgData name="Song Seokil" userId="55e21934b449b532" providerId="LiveId" clId="{B7A894BB-50F5-4A4E-B9B1-8E3B5331DDC8}" dt="2022-03-11T04:46:31.271" v="1674" actId="1076"/>
          <ac:picMkLst>
            <pc:docMk/>
            <pc:sldMk cId="3213786405" sldId="266"/>
            <ac:picMk id="42" creationId="{5ADC768A-8ACE-4217-AA3D-C0F2AAEE7D3C}"/>
          </ac:picMkLst>
        </pc:pic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3" creationId="{42FADB9B-1D38-44B1-A3FC-AD05B133F063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4" creationId="{403CAD84-983E-4C88-8F10-A8F5BDE872DE}"/>
          </ac:cxnSpMkLst>
        </pc:cxnChg>
        <pc:cxnChg chg="add mod">
          <ac:chgData name="Song Seokil" userId="55e21934b449b532" providerId="LiveId" clId="{B7A894BB-50F5-4A4E-B9B1-8E3B5331DDC8}" dt="2022-03-11T04:35:20.399" v="1417" actId="1076"/>
          <ac:cxnSpMkLst>
            <pc:docMk/>
            <pc:sldMk cId="3213786405" sldId="266"/>
            <ac:cxnSpMk id="15" creationId="{F23CAD32-44AE-4E04-8981-F993C1A37ED7}"/>
          </ac:cxnSpMkLst>
        </pc:cxnChg>
        <pc:cxnChg chg="add mod">
          <ac:chgData name="Song Seokil" userId="55e21934b449b532" providerId="LiveId" clId="{B7A894BB-50F5-4A4E-B9B1-8E3B5331DDC8}" dt="2022-03-11T04:37:26.725" v="1437" actId="14100"/>
          <ac:cxnSpMkLst>
            <pc:docMk/>
            <pc:sldMk cId="3213786405" sldId="266"/>
            <ac:cxnSpMk id="19" creationId="{4250967B-5101-4802-92B6-63A5047218A4}"/>
          </ac:cxnSpMkLst>
        </pc:cxnChg>
        <pc:cxnChg chg="add mod">
          <ac:chgData name="Song Seokil" userId="55e21934b449b532" providerId="LiveId" clId="{B7A894BB-50F5-4A4E-B9B1-8E3B5331DDC8}" dt="2022-03-11T04:37:33.554" v="1440" actId="14100"/>
          <ac:cxnSpMkLst>
            <pc:docMk/>
            <pc:sldMk cId="3213786405" sldId="266"/>
            <ac:cxnSpMk id="22" creationId="{D53DFE1D-BA41-4321-B5DA-5CF3BBC68BC8}"/>
          </ac:cxnSpMkLst>
        </pc:cxnChg>
        <pc:cxnChg chg="add mod">
          <ac:chgData name="Song Seokil" userId="55e21934b449b532" providerId="LiveId" clId="{B7A894BB-50F5-4A4E-B9B1-8E3B5331DDC8}" dt="2022-03-11T04:38:29.080" v="1456" actId="14100"/>
          <ac:cxnSpMkLst>
            <pc:docMk/>
            <pc:sldMk cId="3213786405" sldId="266"/>
            <ac:cxnSpMk id="27" creationId="{99D8D0F2-4690-47C9-9CEE-92BE3A18B17B}"/>
          </ac:cxnSpMkLst>
        </pc:cxnChg>
        <pc:cxnChg chg="add mod">
          <ac:chgData name="Song Seokil" userId="55e21934b449b532" providerId="LiveId" clId="{B7A894BB-50F5-4A4E-B9B1-8E3B5331DDC8}" dt="2022-03-11T04:38:36.131" v="1458" actId="14100"/>
          <ac:cxnSpMkLst>
            <pc:docMk/>
            <pc:sldMk cId="3213786405" sldId="266"/>
            <ac:cxnSpMk id="29" creationId="{4D0EA6BD-6604-4A50-B4ED-444ECE7028EB}"/>
          </ac:cxnSpMkLst>
        </pc:cxnChg>
        <pc:cxnChg chg="add mod">
          <ac:chgData name="Song Seokil" userId="55e21934b449b532" providerId="LiveId" clId="{B7A894BB-50F5-4A4E-B9B1-8E3B5331DDC8}" dt="2022-03-11T04:44:41.575" v="1641" actId="1076"/>
          <ac:cxnSpMkLst>
            <pc:docMk/>
            <pc:sldMk cId="3213786405" sldId="266"/>
            <ac:cxnSpMk id="37" creationId="{2CF2F60A-C250-4607-9AD2-63AE701578AA}"/>
          </ac:cxnSpMkLst>
        </pc:cxnChg>
      </pc:sldChg>
      <pc:sldChg chg="addSp delSp modSp new mod ord modClrScheme chgLayout">
        <pc:chgData name="Song Seokil" userId="55e21934b449b532" providerId="LiveId" clId="{B7A894BB-50F5-4A4E-B9B1-8E3B5331DDC8}" dt="2022-03-11T05:01:47.658" v="1917"/>
        <pc:sldMkLst>
          <pc:docMk/>
          <pc:sldMk cId="2063874523" sldId="267"/>
        </pc:sldMkLst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2" creationId="{58196879-A846-4F48-9FF6-C087E1FB20B6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3" creationId="{02D7A0D7-877B-4774-B375-54309B9A201B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4" creationId="{842EB3D9-28E3-4F0B-8029-8F1A88E69B28}"/>
          </ac:spMkLst>
        </pc:spChg>
        <pc:spChg chg="mod ord">
          <ac:chgData name="Song Seokil" userId="55e21934b449b532" providerId="LiveId" clId="{B7A894BB-50F5-4A4E-B9B1-8E3B5331DDC8}" dt="2022-03-11T04:48:26.988" v="1687" actId="700"/>
          <ac:spMkLst>
            <pc:docMk/>
            <pc:sldMk cId="2063874523" sldId="267"/>
            <ac:spMk id="5" creationId="{60BC3B9B-B2D5-4101-9179-5399873F6408}"/>
          </ac:spMkLst>
        </pc:spChg>
        <pc:spChg chg="add mod ord">
          <ac:chgData name="Song Seokil" userId="55e21934b449b532" providerId="LiveId" clId="{B7A894BB-50F5-4A4E-B9B1-8E3B5331DDC8}" dt="2022-03-11T04:56:14.978" v="1763" actId="20577"/>
          <ac:spMkLst>
            <pc:docMk/>
            <pc:sldMk cId="2063874523" sldId="267"/>
            <ac:spMk id="7" creationId="{569BF3A0-FC26-4E86-B367-7CB3DB0068E2}"/>
          </ac:spMkLst>
        </pc:spChg>
        <pc:spChg chg="add mod or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9" creationId="{9E2CD410-466A-4771-8E8E-46BEBD060DF3}"/>
          </ac:spMkLst>
        </pc:spChg>
        <pc:spChg chg="add mod">
          <ac:chgData name="Song Seokil" userId="55e21934b449b532" providerId="LiveId" clId="{B7A894BB-50F5-4A4E-B9B1-8E3B5331DDC8}" dt="2022-03-11T04:57:53.163" v="1835" actId="1076"/>
          <ac:spMkLst>
            <pc:docMk/>
            <pc:sldMk cId="2063874523" sldId="267"/>
            <ac:spMk id="12" creationId="{49EA4F94-FF45-484A-A5A0-DA2469285049}"/>
          </ac:spMkLst>
        </pc:spChg>
        <pc:spChg chg="add mod">
          <ac:chgData name="Song Seokil" userId="55e21934b449b532" providerId="LiveId" clId="{B7A894BB-50F5-4A4E-B9B1-8E3B5331DDC8}" dt="2022-03-11T04:58:26.401" v="1840" actId="1076"/>
          <ac:spMkLst>
            <pc:docMk/>
            <pc:sldMk cId="2063874523" sldId="267"/>
            <ac:spMk id="13" creationId="{3F810120-E012-4772-9D41-3F8C10A66E7F}"/>
          </ac:spMkLst>
        </pc:spChg>
        <pc:spChg chg="add mod">
          <ac:chgData name="Song Seokil" userId="55e21934b449b532" providerId="LiveId" clId="{B7A894BB-50F5-4A4E-B9B1-8E3B5331DDC8}" dt="2022-03-11T04:59:06.411" v="1900" actId="20577"/>
          <ac:spMkLst>
            <pc:docMk/>
            <pc:sldMk cId="2063874523" sldId="267"/>
            <ac:spMk id="16" creationId="{623C95FE-694D-4AC5-A890-AB9D7EDE4C29}"/>
          </ac:spMkLst>
        </pc:spChg>
        <pc:picChg chg="add del mod modCrop">
          <ac:chgData name="Song Seokil" userId="55e21934b449b532" providerId="LiveId" clId="{B7A894BB-50F5-4A4E-B9B1-8E3B5331DDC8}" dt="2022-03-11T04:53:05.701" v="1711" actId="478"/>
          <ac:picMkLst>
            <pc:docMk/>
            <pc:sldMk cId="2063874523" sldId="267"/>
            <ac:picMk id="6" creationId="{0EEDE824-8783-4FA4-81E4-54F8927EB440}"/>
          </ac:picMkLst>
        </pc:picChg>
        <pc:picChg chg="add del mod">
          <ac:chgData name="Song Seokil" userId="55e21934b449b532" providerId="LiveId" clId="{B7A894BB-50F5-4A4E-B9B1-8E3B5331DDC8}" dt="2022-03-11T04:53:06.296" v="1712" actId="478"/>
          <ac:picMkLst>
            <pc:docMk/>
            <pc:sldMk cId="2063874523" sldId="267"/>
            <ac:picMk id="10" creationId="{45060CF4-2E54-48DC-9225-049F9536CBDC}"/>
          </ac:picMkLst>
        </pc:picChg>
        <pc:picChg chg="add mod">
          <ac:chgData name="Song Seokil" userId="55e21934b449b532" providerId="LiveId" clId="{B7A894BB-50F5-4A4E-B9B1-8E3B5331DDC8}" dt="2022-03-11T04:57:53.163" v="1835" actId="1076"/>
          <ac:picMkLst>
            <pc:docMk/>
            <pc:sldMk cId="2063874523" sldId="267"/>
            <ac:picMk id="11" creationId="{ED164D0F-8B93-46F5-BF36-5FE945661CCB}"/>
          </ac:picMkLst>
        </pc:picChg>
        <pc:cxnChg chg="add mod">
          <ac:chgData name="Song Seokil" userId="55e21934b449b532" providerId="LiveId" clId="{B7A894BB-50F5-4A4E-B9B1-8E3B5331DDC8}" dt="2022-03-11T04:59:24.212" v="1903" actId="14100"/>
          <ac:cxnSpMkLst>
            <pc:docMk/>
            <pc:sldMk cId="2063874523" sldId="267"/>
            <ac:cxnSpMk id="15" creationId="{C3BE08D9-12AC-4398-B5F6-349EAC8AF159}"/>
          </ac:cxnSpMkLst>
        </pc:cxnChg>
      </pc:sldChg>
      <pc:sldChg chg="addSp delSp modSp new mod ord">
        <pc:chgData name="Song Seokil" userId="55e21934b449b532" providerId="LiveId" clId="{B7A894BB-50F5-4A4E-B9B1-8E3B5331DDC8}" dt="2022-03-11T05:06:36.914" v="2164" actId="20577"/>
        <pc:sldMkLst>
          <pc:docMk/>
          <pc:sldMk cId="3457271579" sldId="268"/>
        </pc:sldMkLst>
        <pc:spChg chg="mod">
          <ac:chgData name="Song Seokil" userId="55e21934b449b532" providerId="LiveId" clId="{B7A894BB-50F5-4A4E-B9B1-8E3B5331DDC8}" dt="2022-03-11T05:02:15.590" v="1927" actId="27636"/>
          <ac:spMkLst>
            <pc:docMk/>
            <pc:sldMk cId="3457271579" sldId="268"/>
            <ac:spMk id="2" creationId="{4FD930BA-1656-4034-8B8D-4D02EAFFBFD7}"/>
          </ac:spMkLst>
        </pc:spChg>
        <pc:spChg chg="mod">
          <ac:chgData name="Song Seokil" userId="55e21934b449b532" providerId="LiveId" clId="{B7A894BB-50F5-4A4E-B9B1-8E3B5331DDC8}" dt="2022-03-11T05:06:36.914" v="2164" actId="20577"/>
          <ac:spMkLst>
            <pc:docMk/>
            <pc:sldMk cId="3457271579" sldId="268"/>
            <ac:spMk id="3" creationId="{260941E0-1BA6-4370-9E34-881DA9171454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4" creationId="{62E3FCF6-6265-4E3E-B542-68C0595FBC47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5" creationId="{2ABD5C9F-EDE0-41F7-B1DD-70C11BFF35B9}"/>
          </ac:spMkLst>
        </pc:spChg>
        <pc:spChg chg="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6" creationId="{9FDABCBE-44BC-4AFC-99A8-6B6350644E35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8" creationId="{748F9F15-F529-4718-B4F0-F7E4739A54A0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9" creationId="{FA92619B-4A84-4B30-8235-7D6BEA77422D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0" creationId="{ACA5FCC3-37D2-4CDB-9CF8-B4A0BAF63B34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1" creationId="{27F02879-8417-456B-9AB2-A9EE6E99A18A}"/>
          </ac:spMkLst>
        </pc:spChg>
        <pc:spChg chg="add del mod">
          <ac:chgData name="Song Seokil" userId="55e21934b449b532" providerId="LiveId" clId="{B7A894BB-50F5-4A4E-B9B1-8E3B5331DDC8}" dt="2022-03-11T05:02:15.566" v="1926"/>
          <ac:spMkLst>
            <pc:docMk/>
            <pc:sldMk cId="3457271579" sldId="268"/>
            <ac:spMk id="12" creationId="{C8A5EA12-2FA4-4527-BD9E-9E6FE8B286A9}"/>
          </ac:spMkLst>
        </pc:spChg>
        <pc:picChg chg="add mod modCrop">
          <ac:chgData name="Song Seokil" userId="55e21934b449b532" providerId="LiveId" clId="{B7A894BB-50F5-4A4E-B9B1-8E3B5331DDC8}" dt="2022-03-11T05:06:09.613" v="2124" actId="1076"/>
          <ac:picMkLst>
            <pc:docMk/>
            <pc:sldMk cId="3457271579" sldId="268"/>
            <ac:picMk id="7" creationId="{2DEA86C6-3705-45CB-97B0-61B0662F169E}"/>
          </ac:picMkLst>
        </pc:picChg>
      </pc:sldChg>
      <pc:sldChg chg="modSp new mod">
        <pc:chgData name="Song Seokil" userId="55e21934b449b532" providerId="LiveId" clId="{B7A894BB-50F5-4A4E-B9B1-8E3B5331DDC8}" dt="2022-03-11T05:38:27.888" v="4026" actId="207"/>
        <pc:sldMkLst>
          <pc:docMk/>
          <pc:sldMk cId="685956049" sldId="269"/>
        </pc:sldMkLst>
        <pc:spChg chg="mod">
          <ac:chgData name="Song Seokil" userId="55e21934b449b532" providerId="LiveId" clId="{B7A894BB-50F5-4A4E-B9B1-8E3B5331DDC8}" dt="2022-03-11T05:15:32.166" v="2206"/>
          <ac:spMkLst>
            <pc:docMk/>
            <pc:sldMk cId="685956049" sldId="269"/>
            <ac:spMk id="2" creationId="{63B65042-B6EA-4B03-BE11-A8185A1957D4}"/>
          </ac:spMkLst>
        </pc:spChg>
        <pc:spChg chg="mod">
          <ac:chgData name="Song Seokil" userId="55e21934b449b532" providerId="LiveId" clId="{B7A894BB-50F5-4A4E-B9B1-8E3B5331DDC8}" dt="2022-03-11T05:38:27.888" v="4026" actId="207"/>
          <ac:spMkLst>
            <pc:docMk/>
            <pc:sldMk cId="685956049" sldId="269"/>
            <ac:spMk id="3" creationId="{25E61B84-79E1-4853-B234-D75004221BA6}"/>
          </ac:spMkLst>
        </pc:spChg>
      </pc:sldChg>
      <pc:sldChg chg="addSp delSp modSp new mod modClrScheme chgLayout">
        <pc:chgData name="Song Seokil" userId="55e21934b449b532" providerId="LiveId" clId="{B7A894BB-50F5-4A4E-B9B1-8E3B5331DDC8}" dt="2022-03-11T05:37:01.556" v="4022"/>
        <pc:sldMkLst>
          <pc:docMk/>
          <pc:sldMk cId="1445639925" sldId="270"/>
        </pc:sldMkLst>
        <pc:spChg chg="del 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2" creationId="{BC20841E-6C9E-40A2-9309-65655B319389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3" creationId="{6F487997-4D81-434F-8D57-095A56114763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4" creationId="{6006CAF6-6577-4C77-AB3B-2A0DC9E90B71}"/>
          </ac:spMkLst>
        </pc:spChg>
        <pc:spChg chg="mod ord">
          <ac:chgData name="Song Seokil" userId="55e21934b449b532" providerId="LiveId" clId="{B7A894BB-50F5-4A4E-B9B1-8E3B5331DDC8}" dt="2022-03-11T05:24:14.815" v="3001" actId="700"/>
          <ac:spMkLst>
            <pc:docMk/>
            <pc:sldMk cId="1445639925" sldId="270"/>
            <ac:spMk id="5" creationId="{F65BFE71-BBC2-4BBA-8E93-3EBDD1BBF0DD}"/>
          </ac:spMkLst>
        </pc:spChg>
        <pc:spChg chg="add mod ord">
          <ac:chgData name="Song Seokil" userId="55e21934b449b532" providerId="LiveId" clId="{B7A894BB-50F5-4A4E-B9B1-8E3B5331DDC8}" dt="2022-03-11T05:24:41.780" v="3026" actId="20577"/>
          <ac:spMkLst>
            <pc:docMk/>
            <pc:sldMk cId="1445639925" sldId="270"/>
            <ac:spMk id="8" creationId="{A19CF127-68B0-4C8C-A17F-0BDE2BE3ACBB}"/>
          </ac:spMkLst>
        </pc:spChg>
        <pc:spChg chg="add mod ord">
          <ac:chgData name="Song Seokil" userId="55e21934b449b532" providerId="LiveId" clId="{B7A894BB-50F5-4A4E-B9B1-8E3B5331DDC8}" dt="2022-03-11T05:37:01.556" v="4022"/>
          <ac:spMkLst>
            <pc:docMk/>
            <pc:sldMk cId="1445639925" sldId="270"/>
            <ac:spMk id="9" creationId="{37CEC79A-0367-4CFD-BA4B-0A98D173BD3A}"/>
          </ac:spMkLst>
        </pc:spChg>
        <pc:picChg chg="add mod">
          <ac:chgData name="Song Seokil" userId="55e21934b449b532" providerId="LiveId" clId="{B7A894BB-50F5-4A4E-B9B1-8E3B5331DDC8}" dt="2022-03-11T05:35:15.949" v="3739" actId="1076"/>
          <ac:picMkLst>
            <pc:docMk/>
            <pc:sldMk cId="1445639925" sldId="270"/>
            <ac:picMk id="7" creationId="{E27F7618-42DA-4789-A00C-1B9810466EEB}"/>
          </ac:picMkLst>
        </pc:picChg>
      </pc:sldChg>
      <pc:sldChg chg="new del">
        <pc:chgData name="Song Seokil" userId="55e21934b449b532" providerId="LiveId" clId="{B7A894BB-50F5-4A4E-B9B1-8E3B5331DDC8}" dt="2022-03-11T05:24:02.741" v="2998" actId="680"/>
        <pc:sldMkLst>
          <pc:docMk/>
          <pc:sldMk cId="2789470085" sldId="270"/>
        </pc:sldMkLst>
      </pc:sldChg>
      <pc:sldMasterChg chg="modSp mod">
        <pc:chgData name="Song Seokil" userId="55e21934b449b532" providerId="LiveId" clId="{B7A894BB-50F5-4A4E-B9B1-8E3B5331DDC8}" dt="2022-03-11T03:08:08.816" v="241" actId="404"/>
        <pc:sldMasterMkLst>
          <pc:docMk/>
          <pc:sldMasterMk cId="2443837898" sldId="2147483660"/>
        </pc:sldMasterMkLst>
        <pc:spChg chg="mod">
          <ac:chgData name="Song Seokil" userId="55e21934b449b532" providerId="LiveId" clId="{B7A894BB-50F5-4A4E-B9B1-8E3B5331DDC8}" dt="2022-03-11T03:08:02.832" v="235" actId="404"/>
          <ac:spMkLst>
            <pc:docMk/>
            <pc:sldMasterMk cId="2443837898" sldId="2147483660"/>
            <ac:spMk id="2" creationId="{00000000-0000-0000-0000-000000000000}"/>
          </ac:spMkLst>
        </pc:spChg>
        <pc:spChg chg="mod">
          <ac:chgData name="Song Seokil" userId="55e21934b449b532" providerId="LiveId" clId="{B7A894BB-50F5-4A4E-B9B1-8E3B5331DDC8}" dt="2022-03-11T03:08:08.816" v="241" actId="404"/>
          <ac:spMkLst>
            <pc:docMk/>
            <pc:sldMasterMk cId="2443837898" sldId="2147483660"/>
            <ac:spMk id="3" creationId="{00000000-0000-0000-0000-000000000000}"/>
          </ac:spMkLst>
        </pc:spChg>
      </pc:sldMasterChg>
    </pc:docChg>
  </pc:docChgLst>
  <pc:docChgLst>
    <pc:chgData name="Song Seokil" userId="55e21934b449b532" providerId="LiveId" clId="{764BA1F0-E179-4259-91AE-FE7665784060}"/>
    <pc:docChg chg="undo custSel addSld delSld modSld sldOrd">
      <pc:chgData name="Song Seokil" userId="55e21934b449b532" providerId="LiveId" clId="{764BA1F0-E179-4259-91AE-FE7665784060}" dt="2022-08-30T05:58:08.425" v="2197"/>
      <pc:docMkLst>
        <pc:docMk/>
      </pc:docMkLst>
      <pc:sldChg chg="del">
        <pc:chgData name="Song Seokil" userId="55e21934b449b532" providerId="LiveId" clId="{764BA1F0-E179-4259-91AE-FE7665784060}" dt="2022-08-28T23:58:37.467" v="1555" actId="47"/>
        <pc:sldMkLst>
          <pc:docMk/>
          <pc:sldMk cId="192242555" sldId="257"/>
        </pc:sldMkLst>
      </pc:sldChg>
      <pc:sldChg chg="modSp del mod">
        <pc:chgData name="Song Seokil" userId="55e21934b449b532" providerId="LiveId" clId="{764BA1F0-E179-4259-91AE-FE7665784060}" dt="2022-08-28T23:58:38.858" v="1556" actId="47"/>
        <pc:sldMkLst>
          <pc:docMk/>
          <pc:sldMk cId="3143518696" sldId="258"/>
        </pc:sldMkLst>
        <pc:spChg chg="mod">
          <ac:chgData name="Song Seokil" userId="55e21934b449b532" providerId="LiveId" clId="{764BA1F0-E179-4259-91AE-FE7665784060}" dt="2022-08-28T23:31:24.816" v="57" actId="27636"/>
          <ac:spMkLst>
            <pc:docMk/>
            <pc:sldMk cId="3143518696" sldId="258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39.483" v="1557" actId="47"/>
        <pc:sldMkLst>
          <pc:docMk/>
          <pc:sldMk cId="394440229" sldId="259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61229600" sldId="260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955168536" sldId="261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2391636003" sldId="262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791573540" sldId="263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77117732" sldId="264"/>
        </pc:sldMkLst>
      </pc:sldChg>
      <pc:sldChg chg="del">
        <pc:chgData name="Song Seokil" userId="55e21934b449b532" providerId="LiveId" clId="{764BA1F0-E179-4259-91AE-FE7665784060}" dt="2022-08-29T00:01:54.882" v="1570" actId="47"/>
        <pc:sldMkLst>
          <pc:docMk/>
          <pc:sldMk cId="1944048589" sldId="265"/>
        </pc:sldMkLst>
      </pc:sldChg>
      <pc:sldChg chg="del">
        <pc:chgData name="Song Seokil" userId="55e21934b449b532" providerId="LiveId" clId="{764BA1F0-E179-4259-91AE-FE7665784060}" dt="2022-08-28T23:58:50.078" v="1558" actId="47"/>
        <pc:sldMkLst>
          <pc:docMk/>
          <pc:sldMk cId="93582241" sldId="289"/>
        </pc:sldMkLst>
      </pc:sldChg>
      <pc:sldChg chg="del">
        <pc:chgData name="Song Seokil" userId="55e21934b449b532" providerId="LiveId" clId="{764BA1F0-E179-4259-91AE-FE7665784060}" dt="2022-08-28T23:58:51.032" v="1559" actId="47"/>
        <pc:sldMkLst>
          <pc:docMk/>
          <pc:sldMk cId="1614668866" sldId="290"/>
        </pc:sldMkLst>
      </pc:sldChg>
      <pc:sldChg chg="del">
        <pc:chgData name="Song Seokil" userId="55e21934b449b532" providerId="LiveId" clId="{764BA1F0-E179-4259-91AE-FE7665784060}" dt="2022-08-28T23:58:51.609" v="1560" actId="47"/>
        <pc:sldMkLst>
          <pc:docMk/>
          <pc:sldMk cId="1742982997" sldId="291"/>
        </pc:sldMkLst>
      </pc:sldChg>
      <pc:sldChg chg="del">
        <pc:chgData name="Song Seokil" userId="55e21934b449b532" providerId="LiveId" clId="{764BA1F0-E179-4259-91AE-FE7665784060}" dt="2022-08-28T23:58:52.046" v="1561" actId="47"/>
        <pc:sldMkLst>
          <pc:docMk/>
          <pc:sldMk cId="3546980334" sldId="292"/>
        </pc:sldMkLst>
      </pc:sldChg>
      <pc:sldChg chg="del">
        <pc:chgData name="Song Seokil" userId="55e21934b449b532" providerId="LiveId" clId="{764BA1F0-E179-4259-91AE-FE7665784060}" dt="2022-08-28T23:58:53.172" v="1562" actId="47"/>
        <pc:sldMkLst>
          <pc:docMk/>
          <pc:sldMk cId="3330860997" sldId="293"/>
        </pc:sldMkLst>
      </pc:sldChg>
      <pc:sldChg chg="del">
        <pc:chgData name="Song Seokil" userId="55e21934b449b532" providerId="LiveId" clId="{764BA1F0-E179-4259-91AE-FE7665784060}" dt="2022-08-28T23:58:53.453" v="1563" actId="47"/>
        <pc:sldMkLst>
          <pc:docMk/>
          <pc:sldMk cId="1278341772" sldId="294"/>
        </pc:sldMkLst>
      </pc:sldChg>
      <pc:sldChg chg="del">
        <pc:chgData name="Song Seokil" userId="55e21934b449b532" providerId="LiveId" clId="{764BA1F0-E179-4259-91AE-FE7665784060}" dt="2022-08-28T23:58:36.842" v="1554" actId="47"/>
        <pc:sldMkLst>
          <pc:docMk/>
          <pc:sldMk cId="2636902076" sldId="295"/>
        </pc:sldMkLst>
      </pc:sldChg>
      <pc:sldChg chg="del">
        <pc:chgData name="Song Seokil" userId="55e21934b449b532" providerId="LiveId" clId="{764BA1F0-E179-4259-91AE-FE7665784060}" dt="2022-08-28T23:58:54.218" v="1565" actId="47"/>
        <pc:sldMkLst>
          <pc:docMk/>
          <pc:sldMk cId="2984842192" sldId="296"/>
        </pc:sldMkLst>
      </pc:sldChg>
      <pc:sldChg chg="addSp delSp modSp add">
        <pc:chgData name="Song Seokil" userId="55e21934b449b532" providerId="LiveId" clId="{764BA1F0-E179-4259-91AE-FE7665784060}" dt="2022-08-30T05:40:43.394" v="1870"/>
        <pc:sldMkLst>
          <pc:docMk/>
          <pc:sldMk cId="60550924" sldId="307"/>
        </pc:sldMkLst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2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3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4" creationId="{32D627C6-DCD4-1CE3-C92F-721E1A8D6F3D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5" creationId="{49790AF3-C7AC-0E7F-3348-84D2077FA5E5}"/>
          </ac:spMkLst>
        </pc:spChg>
        <pc:spChg chg="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6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3.394" v="1870"/>
          <ac:spMkLst>
            <pc:docMk/>
            <pc:sldMk cId="60550924" sldId="307"/>
            <ac:spMk id="7" creationId="{4A1BF664-94DF-A364-8DC0-F3EF7397743F}"/>
          </ac:spMkLst>
        </pc:spChg>
      </pc:sldChg>
      <pc:sldChg chg="add del">
        <pc:chgData name="Song Seokil" userId="55e21934b449b532" providerId="LiveId" clId="{764BA1F0-E179-4259-91AE-FE7665784060}" dt="2022-08-30T05:36:28.472" v="1789" actId="47"/>
        <pc:sldMkLst>
          <pc:docMk/>
          <pc:sldMk cId="867389612" sldId="308"/>
        </pc:sldMkLst>
      </pc:sldChg>
      <pc:sldChg chg="addSp delSp modSp add mod modClrScheme chgLayout">
        <pc:chgData name="Song Seokil" userId="55e21934b449b532" providerId="LiveId" clId="{764BA1F0-E179-4259-91AE-FE7665784060}" dt="2022-08-30T05:41:41.919" v="1883"/>
        <pc:sldMkLst>
          <pc:docMk/>
          <pc:sldMk cId="1140687359" sldId="309"/>
        </pc:sldMkLst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4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9" creationId="{083EE34D-8FBF-679F-C463-6899DFFBCCC1}"/>
          </ac:spMkLst>
        </pc:spChg>
        <pc:spChg chg="add del mod">
          <ac:chgData name="Song Seokil" userId="55e21934b449b532" providerId="LiveId" clId="{764BA1F0-E179-4259-91AE-FE7665784060}" dt="2022-08-30T05:40:48.518" v="1871"/>
          <ac:spMkLst>
            <pc:docMk/>
            <pc:sldMk cId="1140687359" sldId="309"/>
            <ac:spMk id="10" creationId="{49F314B0-9E63-1B83-D566-1F0DA1E3C9FF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1" creationId="{0485905C-D069-AD32-79C1-CBC2FD80DFDE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2" creationId="{1F761D98-96DE-F05D-DE6B-0484A440BEF9}"/>
          </ac:spMkLst>
        </pc:spChg>
        <pc:spChg chg="add del mod">
          <ac:chgData name="Song Seokil" userId="55e21934b449b532" providerId="LiveId" clId="{764BA1F0-E179-4259-91AE-FE7665784060}" dt="2022-08-30T05:41:41.919" v="1883"/>
          <ac:spMkLst>
            <pc:docMk/>
            <pc:sldMk cId="1140687359" sldId="309"/>
            <ac:spMk id="13" creationId="{3E733175-63A0-42F1-4B31-7D8E3785624F}"/>
          </ac:spMkLst>
        </pc:spChg>
        <pc:spChg chg="mod">
          <ac:chgData name="Song Seokil" userId="55e21934b449b532" providerId="LiveId" clId="{764BA1F0-E179-4259-91AE-FE7665784060}" dt="2022-08-30T05:37:25.135" v="1822" actId="1076"/>
          <ac:spMkLst>
            <pc:docMk/>
            <pc:sldMk cId="1140687359" sldId="309"/>
            <ac:spMk id="15" creationId="{00000000-0000-0000-0000-000000000000}"/>
          </ac:spMkLst>
        </pc:spChg>
        <pc:grpChg chg="del">
          <ac:chgData name="Song Seokil" userId="55e21934b449b532" providerId="LiveId" clId="{764BA1F0-E179-4259-91AE-FE7665784060}" dt="2022-08-30T05:38:13.003" v="1826" actId="478"/>
          <ac:grpSpMkLst>
            <pc:docMk/>
            <pc:sldMk cId="1140687359" sldId="309"/>
            <ac:grpSpMk id="16" creationId="{00000000-0000-0000-0000-000000000000}"/>
          </ac:grpSpMkLst>
        </pc:grpChg>
        <pc:picChg chg="del mod">
          <ac:chgData name="Song Seokil" userId="55e21934b449b532" providerId="LiveId" clId="{764BA1F0-E179-4259-91AE-FE7665784060}" dt="2022-08-30T05:38:11.538" v="1824" actId="478"/>
          <ac:picMkLst>
            <pc:docMk/>
            <pc:sldMk cId="1140687359" sldId="309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0:57.257" v="1874" actId="1076"/>
          <ac:picMkLst>
            <pc:docMk/>
            <pc:sldMk cId="1140687359" sldId="309"/>
            <ac:picMk id="6" creationId="{00000000-0000-0000-0000-000000000000}"/>
          </ac:picMkLst>
        </pc:picChg>
        <pc:picChg chg="del">
          <ac:chgData name="Song Seokil" userId="55e21934b449b532" providerId="LiveId" clId="{764BA1F0-E179-4259-91AE-FE7665784060}" dt="2022-08-30T05:38:12.441" v="1825" actId="478"/>
          <ac:picMkLst>
            <pc:docMk/>
            <pc:sldMk cId="1140687359" sldId="309"/>
            <ac:picMk id="8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48.465" v="1884"/>
        <pc:sldMkLst>
          <pc:docMk/>
          <pc:sldMk cId="4171548835" sldId="310"/>
        </pc:sldMkLst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38:50.495" v="1838" actId="1076"/>
          <ac:spMkLst>
            <pc:docMk/>
            <pc:sldMk cId="4171548835" sldId="310"/>
            <ac:spMk id="11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2" creationId="{9E52607B-C970-AEE7-06B5-3E355D77D753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3" creationId="{139B8F8C-3195-289D-0BE5-5C72D7D6C1DB}"/>
          </ac:spMkLst>
        </pc:spChg>
        <pc:spChg chg="add del mod">
          <ac:chgData name="Song Seokil" userId="55e21934b449b532" providerId="LiveId" clId="{764BA1F0-E179-4259-91AE-FE7665784060}" dt="2022-08-30T05:41:48.465" v="1884"/>
          <ac:spMkLst>
            <pc:docMk/>
            <pc:sldMk cId="4171548835" sldId="310"/>
            <ac:spMk id="14" creationId="{2D6A1C21-B884-8B52-0DE6-C161180FE806}"/>
          </ac:spMkLst>
        </pc:sp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4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5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7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8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1:09.792" v="1876" actId="1076"/>
          <ac:picMkLst>
            <pc:docMk/>
            <pc:sldMk cId="4171548835" sldId="310"/>
            <ac:picMk id="9" creationId="{00000000-0000-0000-0000-000000000000}"/>
          </ac:picMkLst>
        </pc:picChg>
      </pc:sldChg>
      <pc:sldChg chg="addSp delSp modSp add mod modClrScheme chgLayout">
        <pc:chgData name="Song Seokil" userId="55e21934b449b532" providerId="LiveId" clId="{764BA1F0-E179-4259-91AE-FE7665784060}" dt="2022-08-30T05:41:53.056" v="1885"/>
        <pc:sldMkLst>
          <pc:docMk/>
          <pc:sldMk cId="1634097634" sldId="311"/>
        </pc:sldMkLst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3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5" creationId="{00000000-0000-0000-0000-000000000000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6" creationId="{ACB31DBD-554F-EEC5-9F4D-7B6A77E2D84A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7" creationId="{CE829776-E60E-7786-D8E6-3E1B6FAD267B}"/>
          </ac:spMkLst>
        </pc:spChg>
        <pc:spChg chg="add del mod">
          <ac:chgData name="Song Seokil" userId="55e21934b449b532" providerId="LiveId" clId="{764BA1F0-E179-4259-91AE-FE7665784060}" dt="2022-08-30T05:41:53.056" v="1885"/>
          <ac:spMkLst>
            <pc:docMk/>
            <pc:sldMk cId="1634097634" sldId="311"/>
            <ac:spMk id="8" creationId="{41160514-9997-1E6A-2E3F-EF663FC5FB84}"/>
          </ac:spMkLst>
        </pc:spChg>
        <pc:picChg chg="del mod">
          <ac:chgData name="Song Seokil" userId="55e21934b449b532" providerId="LiveId" clId="{764BA1F0-E179-4259-91AE-FE7665784060}" dt="2022-08-30T05:39:04.215" v="1841" actId="478"/>
          <ac:picMkLst>
            <pc:docMk/>
            <pc:sldMk cId="1634097634" sldId="311"/>
            <ac:picMk id="4" creationId="{00000000-0000-0000-0000-000000000000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825893019" sldId="314"/>
        </pc:sldMkLst>
      </pc:sldChg>
      <pc:sldChg chg="addSp modSp mod modClrScheme chgLayout">
        <pc:chgData name="Song Seokil" userId="55e21934b449b532" providerId="LiveId" clId="{764BA1F0-E179-4259-91AE-FE7665784060}" dt="2022-08-28T23:42:22.168" v="477"/>
        <pc:sldMkLst>
          <pc:docMk/>
          <pc:sldMk cId="3833575237" sldId="315"/>
        </pc:sldMkLst>
        <pc:spChg chg="add mod ord">
          <ac:chgData name="Song Seokil" userId="55e21934b449b532" providerId="LiveId" clId="{764BA1F0-E179-4259-91AE-FE7665784060}" dt="2022-08-28T23:42:22.168" v="477"/>
          <ac:spMkLst>
            <pc:docMk/>
            <pc:sldMk cId="3833575237" sldId="315"/>
            <ac:spMk id="2" creationId="{D8A848FC-8DFD-383D-56A9-8C281A9D8C21}"/>
          </ac:spMkLst>
        </pc:spChg>
        <pc:spChg chg="mod ord">
          <ac:chgData name="Song Seokil" userId="55e21934b449b532" providerId="LiveId" clId="{764BA1F0-E179-4259-91AE-FE7665784060}" dt="2022-08-28T23:32:50.151" v="233" actId="700"/>
          <ac:spMkLst>
            <pc:docMk/>
            <pc:sldMk cId="3833575237" sldId="315"/>
            <ac:spMk id="6" creationId="{00000000-0000-0000-0000-000000000000}"/>
          </ac:spMkLst>
        </pc:spChg>
        <pc:picChg chg="mod ord">
          <ac:chgData name="Song Seokil" userId="55e21934b449b532" providerId="LiveId" clId="{764BA1F0-E179-4259-91AE-FE7665784060}" dt="2022-08-28T23:32:54.170" v="234" actId="1076"/>
          <ac:picMkLst>
            <pc:docMk/>
            <pc:sldMk cId="3833575237" sldId="315"/>
            <ac:picMk id="7" creationId="{00000000-0000-0000-0000-000000000000}"/>
          </ac:picMkLst>
        </pc:picChg>
      </pc:sldChg>
      <pc:sldChg chg="addSp delSp modSp mod">
        <pc:chgData name="Song Seokil" userId="55e21934b449b532" providerId="LiveId" clId="{764BA1F0-E179-4259-91AE-FE7665784060}" dt="2022-08-30T05:29:31.075" v="1625"/>
        <pc:sldMkLst>
          <pc:docMk/>
          <pc:sldMk cId="2521391246" sldId="319"/>
        </pc:sldMkLst>
        <pc:spChg chg="mod">
          <ac:chgData name="Song Seokil" userId="55e21934b449b532" providerId="LiveId" clId="{764BA1F0-E179-4259-91AE-FE7665784060}" dt="2022-08-30T05:29:31.075" v="1625"/>
          <ac:spMkLst>
            <pc:docMk/>
            <pc:sldMk cId="2521391246" sldId="319"/>
            <ac:spMk id="6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29:10.031" v="1621" actId="22"/>
          <ac:spMkLst>
            <pc:docMk/>
            <pc:sldMk cId="2521391246" sldId="319"/>
            <ac:spMk id="7" creationId="{00000000-0000-0000-0000-000000000000}"/>
          </ac:spMkLst>
        </pc:spChg>
        <pc:picChg chg="add mod ord">
          <ac:chgData name="Song Seokil" userId="55e21934b449b532" providerId="LiveId" clId="{764BA1F0-E179-4259-91AE-FE7665784060}" dt="2022-08-30T05:29:10.031" v="1621" actId="22"/>
          <ac:picMkLst>
            <pc:docMk/>
            <pc:sldMk cId="2521391246" sldId="319"/>
            <ac:picMk id="3" creationId="{CFDB1660-8166-0308-B7D1-1174C65D2DDE}"/>
          </ac:picMkLst>
        </pc:picChg>
      </pc:sldChg>
      <pc:sldChg chg="modSp del mod">
        <pc:chgData name="Song Seokil" userId="55e21934b449b532" providerId="LiveId" clId="{764BA1F0-E179-4259-91AE-FE7665784060}" dt="2022-08-30T05:32:05.260" v="1651" actId="47"/>
        <pc:sldMkLst>
          <pc:docMk/>
          <pc:sldMk cId="4230036838" sldId="321"/>
        </pc:sldMkLst>
        <pc:spChg chg="mod">
          <ac:chgData name="Song Seokil" userId="55e21934b449b532" providerId="LiveId" clId="{764BA1F0-E179-4259-91AE-FE7665784060}" dt="2022-08-30T05:30:32.903" v="1639" actId="21"/>
          <ac:spMkLst>
            <pc:docMk/>
            <pc:sldMk cId="4230036838" sldId="321"/>
            <ac:spMk id="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6.201" v="1553" actId="47"/>
        <pc:sldMkLst>
          <pc:docMk/>
          <pc:sldMk cId="1383476133" sldId="322"/>
        </pc:sldMkLst>
      </pc:sldChg>
      <pc:sldChg chg="modSp add mod">
        <pc:chgData name="Song Seokil" userId="55e21934b449b532" providerId="LiveId" clId="{764BA1F0-E179-4259-91AE-FE7665784060}" dt="2022-08-29T00:01:27.220" v="1567" actId="27636"/>
        <pc:sldMkLst>
          <pc:docMk/>
          <pc:sldMk cId="1567905024" sldId="324"/>
        </pc:sldMkLst>
        <pc:spChg chg="mod">
          <ac:chgData name="Song Seokil" userId="55e21934b449b532" providerId="LiveId" clId="{764BA1F0-E179-4259-91AE-FE7665784060}" dt="2022-08-29T00:01:27.220" v="1567" actId="27636"/>
          <ac:spMkLst>
            <pc:docMk/>
            <pc:sldMk cId="1567905024" sldId="324"/>
            <ac:spMk id="7" creationId="{00000000-0000-0000-0000-000000000000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21330141" sldId="326"/>
        </pc:sldMkLst>
      </pc:sldChg>
      <pc:sldChg chg="addSp delSp modSp add mod modClrScheme chgLayout">
        <pc:chgData name="Song Seokil" userId="55e21934b449b532" providerId="LiveId" clId="{764BA1F0-E179-4259-91AE-FE7665784060}" dt="2022-08-30T05:43:15.696" v="1903"/>
        <pc:sldMkLst>
          <pc:docMk/>
          <pc:sldMk cId="1350137985" sldId="327"/>
        </pc:sldMkLst>
        <pc:spChg chg="add mod ord">
          <ac:chgData name="Song Seokil" userId="55e21934b449b532" providerId="LiveId" clId="{764BA1F0-E179-4259-91AE-FE7665784060}" dt="2022-08-30T05:43:08.495" v="1901" actId="27636"/>
          <ac:spMkLst>
            <pc:docMk/>
            <pc:sldMk cId="1350137985" sldId="327"/>
            <ac:spMk id="2" creationId="{708B16A2-0E15-86BF-E0AA-D4B16A1EAA6C}"/>
          </ac:spMkLst>
        </pc:spChg>
        <pc:spChg chg="add del mod ord">
          <ac:chgData name="Song Seokil" userId="55e21934b449b532" providerId="LiveId" clId="{764BA1F0-E179-4259-91AE-FE7665784060}" dt="2022-08-30T05:43:15.696" v="1903"/>
          <ac:spMkLst>
            <pc:docMk/>
            <pc:sldMk cId="1350137985" sldId="327"/>
            <ac:spMk id="3" creationId="{BA727250-BC10-F026-7476-7DA2E2FD57B9}"/>
          </ac:spMkLst>
        </pc:spChg>
        <pc:spChg chg="mod ord">
          <ac:chgData name="Song Seokil" userId="55e21934b449b532" providerId="LiveId" clId="{764BA1F0-E179-4259-91AE-FE7665784060}" dt="2022-08-30T05:43:03.273" v="1897" actId="700"/>
          <ac:spMkLst>
            <pc:docMk/>
            <pc:sldMk cId="1350137985" sldId="327"/>
            <ac:spMk id="4" creationId="{00000000-0000-0000-0000-000000000000}"/>
          </ac:spMkLst>
        </pc:spChg>
        <pc:spChg chg="del mod">
          <ac:chgData name="Song Seokil" userId="55e21934b449b532" providerId="LiveId" clId="{764BA1F0-E179-4259-91AE-FE7665784060}" dt="2022-08-30T05:43:00.695" v="1896"/>
          <ac:spMkLst>
            <pc:docMk/>
            <pc:sldMk cId="1350137985" sldId="327"/>
            <ac:spMk id="6" creationId="{00000000-0000-0000-0000-000000000000}"/>
          </ac:spMkLst>
        </pc:spChg>
        <pc:picChg chg="del">
          <ac:chgData name="Song Seokil" userId="55e21934b449b532" providerId="LiveId" clId="{764BA1F0-E179-4259-91AE-FE7665784060}" dt="2022-08-30T05:43:11.023" v="1902" actId="21"/>
          <ac:picMkLst>
            <pc:docMk/>
            <pc:sldMk cId="1350137985" sldId="327"/>
            <ac:picMk id="5" creationId="{00000000-0000-0000-0000-000000000000}"/>
          </ac:picMkLst>
        </pc:picChg>
        <pc:picChg chg="add mod">
          <ac:chgData name="Song Seokil" userId="55e21934b449b532" providerId="LiveId" clId="{764BA1F0-E179-4259-91AE-FE7665784060}" dt="2022-08-30T05:43:15.696" v="1903"/>
          <ac:picMkLst>
            <pc:docMk/>
            <pc:sldMk cId="1350137985" sldId="327"/>
            <ac:picMk id="7" creationId="{FAE5E691-CA11-66B2-5EC4-85D2BBBA9AFE}"/>
          </ac:picMkLst>
        </pc:pic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152430303" sldId="328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23627136" sldId="330"/>
        </pc:sldMkLst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3173015159" sldId="331"/>
        </pc:sldMkLst>
      </pc:sldChg>
      <pc:sldChg chg="addSp delSp modSp add mod chgLayout">
        <pc:chgData name="Song Seokil" userId="55e21934b449b532" providerId="LiveId" clId="{764BA1F0-E179-4259-91AE-FE7665784060}" dt="2022-08-30T05:42:36.025" v="1890" actId="1076"/>
        <pc:sldMkLst>
          <pc:docMk/>
          <pc:sldMk cId="3214137177" sldId="332"/>
        </pc:sldMkLst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2" creationId="{2F7F49C6-9712-94B7-FE77-D60C93715750}"/>
          </ac:spMkLst>
        </pc:spChg>
        <pc:spChg chg="add del mo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" creationId="{DE6DB18A-7494-9788-9934-662FA8A9FA34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4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1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0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21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0.761" v="1889" actId="1076"/>
          <ac:spMkLst>
            <pc:docMk/>
            <pc:sldMk cId="3214137177" sldId="332"/>
            <ac:spMk id="22" creationId="{00000000-0000-0000-0000-000000000000}"/>
          </ac:spMkLst>
        </pc:spChg>
        <pc:spChg chg="mod ord">
          <ac:chgData name="Song Seokil" userId="55e21934b449b532" providerId="LiveId" clId="{764BA1F0-E179-4259-91AE-FE7665784060}" dt="2022-08-30T05:42:04.024" v="1887"/>
          <ac:spMkLst>
            <pc:docMk/>
            <pc:sldMk cId="3214137177" sldId="332"/>
            <ac:spMk id="3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6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7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58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36.025" v="1890" actId="1076"/>
          <ac:spMkLst>
            <pc:docMk/>
            <pc:sldMk cId="3214137177" sldId="332"/>
            <ac:spMk id="64" creationId="{00000000-0000-0000-0000-000000000000}"/>
          </ac:spMkLst>
        </pc:spChg>
        <pc:picChg chg="mod">
          <ac:chgData name="Song Seokil" userId="55e21934b449b532" providerId="LiveId" clId="{764BA1F0-E179-4259-91AE-FE7665784060}" dt="2022-08-30T05:42:30.761" v="1889" actId="1076"/>
          <ac:picMkLst>
            <pc:docMk/>
            <pc:sldMk cId="3214137177" sldId="332"/>
            <ac:picMk id="1026" creationId="{00000000-0000-0000-0000-000000000000}"/>
          </ac:picMkLst>
        </pc:picChg>
        <pc:picChg chg="mod">
          <ac:chgData name="Song Seokil" userId="55e21934b449b532" providerId="LiveId" clId="{764BA1F0-E179-4259-91AE-FE7665784060}" dt="2022-08-30T05:42:36.025" v="1890" actId="1076"/>
          <ac:picMkLst>
            <pc:docMk/>
            <pc:sldMk cId="3214137177" sldId="332"/>
            <ac:picMk id="1027" creationId="{00000000-0000-0000-0000-000000000000}"/>
          </ac:picMkLst>
        </pc:picChg>
      </pc:sldChg>
      <pc:sldChg chg="modSp add mod">
        <pc:chgData name="Song Seokil" userId="55e21934b449b532" providerId="LiveId" clId="{764BA1F0-E179-4259-91AE-FE7665784060}" dt="2022-08-30T05:42:51.750" v="1893" actId="1076"/>
        <pc:sldMkLst>
          <pc:docMk/>
          <pc:sldMk cId="3215427855" sldId="333"/>
        </pc:sldMkLst>
        <pc:spChg chg="mod">
          <ac:chgData name="Song Seokil" userId="55e21934b449b532" providerId="LiveId" clId="{764BA1F0-E179-4259-91AE-FE7665784060}" dt="2022-08-30T05:42:51.750" v="1893" actId="1076"/>
          <ac:spMkLst>
            <pc:docMk/>
            <pc:sldMk cId="3215427855" sldId="333"/>
            <ac:spMk id="15" creationId="{00000000-0000-0000-0000-000000000000}"/>
          </ac:spMkLst>
        </pc:spChg>
        <pc:spChg chg="mod">
          <ac:chgData name="Song Seokil" userId="55e21934b449b532" providerId="LiveId" clId="{764BA1F0-E179-4259-91AE-FE7665784060}" dt="2022-08-30T05:42:46.797" v="1892" actId="1076"/>
          <ac:spMkLst>
            <pc:docMk/>
            <pc:sldMk cId="3215427855" sldId="333"/>
            <ac:spMk id="21" creationId="{00000000-0000-0000-0000-000000000000}"/>
          </ac:spMkLst>
        </pc:spChg>
      </pc:sldChg>
      <pc:sldChg chg="modSp mod">
        <pc:chgData name="Song Seokil" userId="55e21934b449b532" providerId="LiveId" clId="{764BA1F0-E179-4259-91AE-FE7665784060}" dt="2022-08-28T23:31:24.488" v="52"/>
        <pc:sldMkLst>
          <pc:docMk/>
          <pc:sldMk cId="2766953892" sldId="334"/>
        </pc:sldMkLst>
        <pc:spChg chg="mod">
          <ac:chgData name="Song Seokil" userId="55e21934b449b532" providerId="LiveId" clId="{764BA1F0-E179-4259-91AE-FE7665784060}" dt="2022-08-28T23:31:24.488" v="52"/>
          <ac:spMkLst>
            <pc:docMk/>
            <pc:sldMk cId="2766953892" sldId="334"/>
            <ac:spMk id="5123" creationId="{00000000-0000-0000-0000-000000000000}"/>
          </ac:spMkLst>
        </pc:spChg>
      </pc:sldChg>
      <pc:sldChg chg="del">
        <pc:chgData name="Song Seokil" userId="55e21934b449b532" providerId="LiveId" clId="{764BA1F0-E179-4259-91AE-FE7665784060}" dt="2022-08-28T23:58:23.561" v="1551" actId="47"/>
        <pc:sldMkLst>
          <pc:docMk/>
          <pc:sldMk cId="3977166884" sldId="337"/>
        </pc:sldMkLst>
      </pc:sldChg>
      <pc:sldChg chg="del">
        <pc:chgData name="Song Seokil" userId="55e21934b449b532" providerId="LiveId" clId="{764BA1F0-E179-4259-91AE-FE7665784060}" dt="2022-08-28T23:58:25.311" v="1552" actId="47"/>
        <pc:sldMkLst>
          <pc:docMk/>
          <pc:sldMk cId="4052422056" sldId="338"/>
        </pc:sldMkLst>
      </pc:sldChg>
      <pc:sldChg chg="modSp mod">
        <pc:chgData name="Song Seokil" userId="55e21934b449b532" providerId="LiveId" clId="{764BA1F0-E179-4259-91AE-FE7665784060}" dt="2022-08-28T23:32:37.606" v="232" actId="20577"/>
        <pc:sldMkLst>
          <pc:docMk/>
          <pc:sldMk cId="3077017268" sldId="340"/>
        </pc:sldMkLst>
        <pc:spChg chg="mod">
          <ac:chgData name="Song Seokil" userId="55e21934b449b532" providerId="LiveId" clId="{764BA1F0-E179-4259-91AE-FE7665784060}" dt="2022-08-28T23:32:37.606" v="232" actId="20577"/>
          <ac:spMkLst>
            <pc:docMk/>
            <pc:sldMk cId="3077017268" sldId="340"/>
            <ac:spMk id="3" creationId="{636B2505-2338-41D7-93D3-FA43769386E1}"/>
          </ac:spMkLst>
        </pc:spChg>
      </pc:sldChg>
      <pc:sldChg chg="addSp delSp modSp mod modClrScheme chgLayout">
        <pc:chgData name="Song Seokil" userId="55e21934b449b532" providerId="LiveId" clId="{764BA1F0-E179-4259-91AE-FE7665784060}" dt="2022-08-28T23:30:44.419" v="44" actId="400"/>
        <pc:sldMkLst>
          <pc:docMk/>
          <pc:sldMk cId="2742510181" sldId="342"/>
        </pc:sldMkLst>
        <pc:spChg chg="del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3" creationId="{26FB51EA-63EC-FDE8-3AB3-BBFDE80C4B8F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6" creationId="{AE6F9DC3-0629-40D0-A6AE-913B18CA78CE}"/>
          </ac:spMkLst>
        </pc:spChg>
        <pc:spChg chg="mod ord">
          <ac:chgData name="Song Seokil" userId="55e21934b449b532" providerId="LiveId" clId="{764BA1F0-E179-4259-91AE-FE7665784060}" dt="2022-08-28T17:00:55.276" v="0" actId="700"/>
          <ac:spMkLst>
            <pc:docMk/>
            <pc:sldMk cId="2742510181" sldId="342"/>
            <ac:spMk id="7" creationId="{D382615C-1DC5-4F14-8473-F246776384DB}"/>
          </ac:spMkLst>
        </pc:spChg>
        <pc:spChg chg="add mod">
          <ac:chgData name="Song Seokil" userId="55e21934b449b532" providerId="LiveId" clId="{764BA1F0-E179-4259-91AE-FE7665784060}" dt="2022-08-28T23:30:44.419" v="44" actId="400"/>
          <ac:spMkLst>
            <pc:docMk/>
            <pc:sldMk cId="2742510181" sldId="342"/>
            <ac:spMk id="8" creationId="{9501EB14-E2D6-1F2E-9FE5-C3BEDCEE5C23}"/>
          </ac:spMkLst>
        </pc:spChg>
        <pc:picChg chg="add mod">
          <ac:chgData name="Song Seokil" userId="55e21934b449b532" providerId="LiveId" clId="{764BA1F0-E179-4259-91AE-FE7665784060}" dt="2022-08-28T17:01:03.111" v="3" actId="1076"/>
          <ac:picMkLst>
            <pc:docMk/>
            <pc:sldMk cId="2742510181" sldId="342"/>
            <ac:picMk id="4" creationId="{B9556660-D3FA-5011-B3EE-89725044ED5D}"/>
          </ac:picMkLst>
        </pc:picChg>
      </pc:sldChg>
      <pc:sldChg chg="del">
        <pc:chgData name="Song Seokil" userId="55e21934b449b532" providerId="LiveId" clId="{764BA1F0-E179-4259-91AE-FE7665784060}" dt="2022-08-28T23:58:53.796" v="1564" actId="47"/>
        <pc:sldMkLst>
          <pc:docMk/>
          <pc:sldMk cId="1124647121" sldId="344"/>
        </pc:sldMkLst>
      </pc:sldChg>
      <pc:sldChg chg="modSp del mod">
        <pc:chgData name="Song Seokil" userId="55e21934b449b532" providerId="LiveId" clId="{764BA1F0-E179-4259-91AE-FE7665784060}" dt="2022-08-28T23:40:08.542" v="406" actId="47"/>
        <pc:sldMkLst>
          <pc:docMk/>
          <pc:sldMk cId="2536654864" sldId="345"/>
        </pc:sldMkLst>
        <pc:spChg chg="mod">
          <ac:chgData name="Song Seokil" userId="55e21934b449b532" providerId="LiveId" clId="{764BA1F0-E179-4259-91AE-FE7665784060}" dt="2022-08-28T23:31:24.645" v="53" actId="27636"/>
          <ac:spMkLst>
            <pc:docMk/>
            <pc:sldMk cId="2536654864" sldId="345"/>
            <ac:spMk id="3" creationId="{C5450DE6-AA53-0E61-71CA-86C6AD165A67}"/>
          </ac:spMkLst>
        </pc:spChg>
      </pc:sldChg>
      <pc:sldChg chg="addSp delSp modSp mod ord">
        <pc:chgData name="Song Seokil" userId="55e21934b449b532" providerId="LiveId" clId="{764BA1F0-E179-4259-91AE-FE7665784060}" dt="2022-08-30T05:55:11.690" v="2078" actId="20577"/>
        <pc:sldMkLst>
          <pc:docMk/>
          <pc:sldMk cId="620292914" sldId="346"/>
        </pc:sldMkLst>
        <pc:spChg chg="mod">
          <ac:chgData name="Song Seokil" userId="55e21934b449b532" providerId="LiveId" clId="{764BA1F0-E179-4259-91AE-FE7665784060}" dt="2022-08-30T05:29:49.241" v="1632"/>
          <ac:spMkLst>
            <pc:docMk/>
            <pc:sldMk cId="620292914" sldId="346"/>
            <ac:spMk id="2" creationId="{733E0756-9B54-1856-F8E3-B478549DA15D}"/>
          </ac:spMkLst>
        </pc:spChg>
        <pc:spChg chg="mod">
          <ac:chgData name="Song Seokil" userId="55e21934b449b532" providerId="LiveId" clId="{764BA1F0-E179-4259-91AE-FE7665784060}" dt="2022-08-30T05:50:04.961" v="1910" actId="207"/>
          <ac:spMkLst>
            <pc:docMk/>
            <pc:sldMk cId="620292914" sldId="346"/>
            <ac:spMk id="3" creationId="{C86A955A-8CFF-1F4A-79D6-625E49BB5A5A}"/>
          </ac:spMkLst>
        </pc:spChg>
        <pc:spChg chg="add mod">
          <ac:chgData name="Song Seokil" userId="55e21934b449b532" providerId="LiveId" clId="{764BA1F0-E179-4259-91AE-FE7665784060}" dt="2022-08-30T05:52:42.575" v="1913" actId="1076"/>
          <ac:spMkLst>
            <pc:docMk/>
            <pc:sldMk cId="620292914" sldId="346"/>
            <ac:spMk id="6" creationId="{5F910436-428E-2BA7-774A-CCEB32F7B2DE}"/>
          </ac:spMkLst>
        </pc:spChg>
        <pc:spChg chg="add mod">
          <ac:chgData name="Song Seokil" userId="55e21934b449b532" providerId="LiveId" clId="{764BA1F0-E179-4259-91AE-FE7665784060}" dt="2022-08-30T05:55:11.690" v="2078" actId="20577"/>
          <ac:spMkLst>
            <pc:docMk/>
            <pc:sldMk cId="620292914" sldId="346"/>
            <ac:spMk id="7" creationId="{E4267D1A-7C8B-D7FB-6C95-46D34ECEC7B4}"/>
          </ac:spMkLst>
        </pc:spChg>
        <pc:spChg chg="add del mod">
          <ac:chgData name="Song Seokil" userId="55e21934b449b532" providerId="LiveId" clId="{764BA1F0-E179-4259-91AE-FE7665784060}" dt="2022-08-30T05:53:06.611" v="1917" actId="478"/>
          <ac:spMkLst>
            <pc:docMk/>
            <pc:sldMk cId="620292914" sldId="346"/>
            <ac:spMk id="8" creationId="{73112D9F-AE2F-22C7-574B-4EB37DE0E9CF}"/>
          </ac:spMkLst>
        </pc:spChg>
      </pc:sldChg>
      <pc:sldChg chg="modSp mod ord">
        <pc:chgData name="Song Seokil" userId="55e21934b449b532" providerId="LiveId" clId="{764BA1F0-E179-4259-91AE-FE7665784060}" dt="2022-08-30T05:29:54.115" v="1634"/>
        <pc:sldMkLst>
          <pc:docMk/>
          <pc:sldMk cId="1111603517" sldId="347"/>
        </pc:sldMkLst>
        <pc:spChg chg="mod">
          <ac:chgData name="Song Seokil" userId="55e21934b449b532" providerId="LiveId" clId="{764BA1F0-E179-4259-91AE-FE7665784060}" dt="2022-08-30T05:29:54.115" v="1634"/>
          <ac:spMkLst>
            <pc:docMk/>
            <pc:sldMk cId="1111603517" sldId="347"/>
            <ac:spMk id="2" creationId="{DED70BC9-C4A7-5438-906E-7C7978E93612}"/>
          </ac:spMkLst>
        </pc:spChg>
        <pc:spChg chg="mod">
          <ac:chgData name="Song Seokil" userId="55e21934b449b532" providerId="LiveId" clId="{764BA1F0-E179-4259-91AE-FE7665784060}" dt="2022-08-30T05:23:58.175" v="1602" actId="20577"/>
          <ac:spMkLst>
            <pc:docMk/>
            <pc:sldMk cId="1111603517" sldId="347"/>
            <ac:spMk id="3" creationId="{70851383-E3A8-582B-C028-5E013F61DCBC}"/>
          </ac:spMkLst>
        </pc:spChg>
      </pc:sldChg>
      <pc:sldChg chg="modSp mod ord">
        <pc:chgData name="Song Seokil" userId="55e21934b449b532" providerId="LiveId" clId="{764BA1F0-E179-4259-91AE-FE7665784060}" dt="2022-08-30T05:55:52.522" v="2100" actId="20577"/>
        <pc:sldMkLst>
          <pc:docMk/>
          <pc:sldMk cId="1813194231" sldId="348"/>
        </pc:sldMkLst>
        <pc:spChg chg="mod">
          <ac:chgData name="Song Seokil" userId="55e21934b449b532" providerId="LiveId" clId="{764BA1F0-E179-4259-91AE-FE7665784060}" dt="2022-08-28T23:42:55.363" v="557"/>
          <ac:spMkLst>
            <pc:docMk/>
            <pc:sldMk cId="1813194231" sldId="348"/>
            <ac:spMk id="2" creationId="{92683B54-958D-9C59-813D-8DCA3933AA7F}"/>
          </ac:spMkLst>
        </pc:spChg>
        <pc:spChg chg="mod">
          <ac:chgData name="Song Seokil" userId="55e21934b449b532" providerId="LiveId" clId="{764BA1F0-E179-4259-91AE-FE7665784060}" dt="2022-08-30T05:55:52.522" v="2100" actId="20577"/>
          <ac:spMkLst>
            <pc:docMk/>
            <pc:sldMk cId="1813194231" sldId="348"/>
            <ac:spMk id="3" creationId="{B3BBBC89-1A84-C1AA-2FB1-2DB00B65924D}"/>
          </ac:spMkLst>
        </pc:spChg>
      </pc:sldChg>
      <pc:sldChg chg="modSp mod ord">
        <pc:chgData name="Song Seokil" userId="55e21934b449b532" providerId="LiveId" clId="{764BA1F0-E179-4259-91AE-FE7665784060}" dt="2022-08-30T05:58:08.425" v="2197"/>
        <pc:sldMkLst>
          <pc:docMk/>
          <pc:sldMk cId="649061339" sldId="349"/>
        </pc:sldMkLst>
        <pc:spChg chg="mod">
          <ac:chgData name="Song Seokil" userId="55e21934b449b532" providerId="LiveId" clId="{764BA1F0-E179-4259-91AE-FE7665784060}" dt="2022-08-30T05:57:40.767" v="2149"/>
          <ac:spMkLst>
            <pc:docMk/>
            <pc:sldMk cId="649061339" sldId="349"/>
            <ac:spMk id="2" creationId="{A8656D8D-E68D-DA91-D67B-AB1ED0A7E491}"/>
          </ac:spMkLst>
        </pc:spChg>
        <pc:spChg chg="mod">
          <ac:chgData name="Song Seokil" userId="55e21934b449b532" providerId="LiveId" clId="{764BA1F0-E179-4259-91AE-FE7665784060}" dt="2022-08-30T05:58:08.425" v="2197"/>
          <ac:spMkLst>
            <pc:docMk/>
            <pc:sldMk cId="649061339" sldId="349"/>
            <ac:spMk id="3" creationId="{522F2130-EF29-FE70-9A94-7237489E55A6}"/>
          </ac:spMkLst>
        </pc:spChg>
      </pc:sldChg>
      <pc:sldChg chg="modSp del mod">
        <pc:chgData name="Song Seokil" userId="55e21934b449b532" providerId="LiveId" clId="{764BA1F0-E179-4259-91AE-FE7665784060}" dt="2022-08-28T23:53:13.428" v="1429" actId="47"/>
        <pc:sldMkLst>
          <pc:docMk/>
          <pc:sldMk cId="1723765253" sldId="350"/>
        </pc:sldMkLst>
        <pc:spChg chg="mod">
          <ac:chgData name="Song Seokil" userId="55e21934b449b532" providerId="LiveId" clId="{764BA1F0-E179-4259-91AE-FE7665784060}" dt="2022-08-28T23:51:08.422" v="1340" actId="27636"/>
          <ac:spMkLst>
            <pc:docMk/>
            <pc:sldMk cId="1723765253" sldId="350"/>
            <ac:spMk id="3" creationId="{B0D9B59D-B45B-AE63-015D-DA561EED686B}"/>
          </ac:spMkLst>
        </pc:spChg>
      </pc:sldChg>
      <pc:sldChg chg="modSp mod ord">
        <pc:chgData name="Song Seokil" userId="55e21934b449b532" providerId="LiveId" clId="{764BA1F0-E179-4259-91AE-FE7665784060}" dt="2022-08-30T05:33:15.816" v="1657"/>
        <pc:sldMkLst>
          <pc:docMk/>
          <pc:sldMk cId="3142267821" sldId="351"/>
        </pc:sldMkLst>
        <pc:spChg chg="mod">
          <ac:chgData name="Song Seokil" userId="55e21934b449b532" providerId="LiveId" clId="{764BA1F0-E179-4259-91AE-FE7665784060}" dt="2022-08-28T23:53:33.797" v="1438"/>
          <ac:spMkLst>
            <pc:docMk/>
            <pc:sldMk cId="3142267821" sldId="351"/>
            <ac:spMk id="2" creationId="{2C9AC45F-6C6B-70FB-571B-35D2218B633D}"/>
          </ac:spMkLst>
        </pc:spChg>
        <pc:spChg chg="mod">
          <ac:chgData name="Song Seokil" userId="55e21934b449b532" providerId="LiveId" clId="{764BA1F0-E179-4259-91AE-FE7665784060}" dt="2022-08-28T23:57:33.264" v="1544" actId="5793"/>
          <ac:spMkLst>
            <pc:docMk/>
            <pc:sldMk cId="3142267821" sldId="351"/>
            <ac:spMk id="3" creationId="{5FB18649-BDB8-8964-E016-D3746D4298B5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1270184858" sldId="352"/>
        </pc:sldMkLst>
      </pc:sldChg>
      <pc:sldChg chg="modSp del mod">
        <pc:chgData name="Song Seokil" userId="55e21934b449b532" providerId="LiveId" clId="{764BA1F0-E179-4259-91AE-FE7665784060}" dt="2022-08-28T23:57:17.076" v="1532" actId="47"/>
        <pc:sldMkLst>
          <pc:docMk/>
          <pc:sldMk cId="3586785381" sldId="353"/>
        </pc:sldMkLst>
        <pc:spChg chg="mod">
          <ac:chgData name="Song Seokil" userId="55e21934b449b532" providerId="LiveId" clId="{764BA1F0-E179-4259-91AE-FE7665784060}" dt="2022-08-28T23:55:57.776" v="1480" actId="27636"/>
          <ac:spMkLst>
            <pc:docMk/>
            <pc:sldMk cId="3586785381" sldId="353"/>
            <ac:spMk id="3" creationId="{F6470AC0-3CA5-1993-7164-326E1695ED3E}"/>
          </ac:spMkLst>
        </pc:spChg>
      </pc:sldChg>
      <pc:sldChg chg="del">
        <pc:chgData name="Song Seokil" userId="55e21934b449b532" providerId="LiveId" clId="{764BA1F0-E179-4259-91AE-FE7665784060}" dt="2022-08-28T23:57:17.076" v="1532" actId="47"/>
        <pc:sldMkLst>
          <pc:docMk/>
          <pc:sldMk cId="389714387" sldId="354"/>
        </pc:sldMkLst>
      </pc:sldChg>
      <pc:sldChg chg="modSp new mod">
        <pc:chgData name="Song Seokil" userId="55e21934b449b532" providerId="LiveId" clId="{764BA1F0-E179-4259-91AE-FE7665784060}" dt="2022-08-30T05:55:38.150" v="2099" actId="20577"/>
        <pc:sldMkLst>
          <pc:docMk/>
          <pc:sldMk cId="3780897965" sldId="355"/>
        </pc:sldMkLst>
        <pc:spChg chg="mod">
          <ac:chgData name="Song Seokil" userId="55e21934b449b532" providerId="LiveId" clId="{764BA1F0-E179-4259-91AE-FE7665784060}" dt="2022-08-30T05:29:58.921" v="1638"/>
          <ac:spMkLst>
            <pc:docMk/>
            <pc:sldMk cId="3780897965" sldId="355"/>
            <ac:spMk id="2" creationId="{06AA381B-B5EA-AC05-190E-CE7523881952}"/>
          </ac:spMkLst>
        </pc:spChg>
        <pc:spChg chg="mod">
          <ac:chgData name="Song Seokil" userId="55e21934b449b532" providerId="LiveId" clId="{764BA1F0-E179-4259-91AE-FE7665784060}" dt="2022-08-30T05:55:38.150" v="2099" actId="20577"/>
          <ac:spMkLst>
            <pc:docMk/>
            <pc:sldMk cId="3780897965" sldId="355"/>
            <ac:spMk id="3" creationId="{8BD9743C-4362-84B8-8E65-6741B1181B46}"/>
          </ac:spMkLst>
        </pc:spChg>
      </pc:sldChg>
      <pc:sldChg chg="add">
        <pc:chgData name="Song Seokil" userId="55e21934b449b532" providerId="LiveId" clId="{764BA1F0-E179-4259-91AE-FE7665784060}" dt="2022-08-29T00:01:27.095" v="1566"/>
        <pc:sldMkLst>
          <pc:docMk/>
          <pc:sldMk cId="1598645966" sldId="356"/>
        </pc:sldMkLst>
      </pc:sldChg>
      <pc:sldChg chg="modSp new mod">
        <pc:chgData name="Song Seokil" userId="55e21934b449b532" providerId="LiveId" clId="{764BA1F0-E179-4259-91AE-FE7665784060}" dt="2022-08-30T05:35:50.691" v="1788" actId="404"/>
        <pc:sldMkLst>
          <pc:docMk/>
          <pc:sldMk cId="4041692220" sldId="357"/>
        </pc:sldMkLst>
        <pc:spChg chg="mod">
          <ac:chgData name="Song Seokil" userId="55e21934b449b532" providerId="LiveId" clId="{764BA1F0-E179-4259-91AE-FE7665784060}" dt="2022-08-30T05:35:50.691" v="1788" actId="404"/>
          <ac:spMkLst>
            <pc:docMk/>
            <pc:sldMk cId="4041692220" sldId="357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14.864" v="1774" actId="404"/>
        <pc:sldMkLst>
          <pc:docMk/>
          <pc:sldMk cId="1706973430" sldId="358"/>
        </pc:sldMkLst>
        <pc:spChg chg="mod">
          <ac:chgData name="Song Seokil" userId="55e21934b449b532" providerId="LiveId" clId="{764BA1F0-E179-4259-91AE-FE7665784060}" dt="2022-08-30T05:35:14.864" v="1774" actId="404"/>
          <ac:spMkLst>
            <pc:docMk/>
            <pc:sldMk cId="1706973430" sldId="358"/>
            <ac:spMk id="2" creationId="{2C4E028F-F7D9-CEFB-A22E-3F0F341ED68F}"/>
          </ac:spMkLst>
        </pc:spChg>
      </pc:sldChg>
      <pc:sldChg chg="modSp add mod">
        <pc:chgData name="Song Seokil" userId="55e21934b449b532" providerId="LiveId" clId="{764BA1F0-E179-4259-91AE-FE7665784060}" dt="2022-08-30T05:35:40.706" v="1787" actId="20577"/>
        <pc:sldMkLst>
          <pc:docMk/>
          <pc:sldMk cId="1761163034" sldId="359"/>
        </pc:sldMkLst>
        <pc:spChg chg="mod">
          <ac:chgData name="Song Seokil" userId="55e21934b449b532" providerId="LiveId" clId="{764BA1F0-E179-4259-91AE-FE7665784060}" dt="2022-08-30T05:35:40.706" v="1787" actId="20577"/>
          <ac:spMkLst>
            <pc:docMk/>
            <pc:sldMk cId="1761163034" sldId="359"/>
            <ac:spMk id="2" creationId="{2C4E028F-F7D9-CEFB-A22E-3F0F341ED68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5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57 5569 0 0,'-8'5'378'0'0,"0"1"0"0"0,1 0 0 0 0,0 1 0 0 0,0-1 0 0 0,1 1 0 0 0,-1 1 0 0 0,1-1 0 0 0,1 1 0 0 0,0 0 0 0 0,0 1 0 0 0,0-1 0 0 0,1 1 0 0 0,1 0 0 0 0,-1 0 0 0 0,1 0 0 0 0,-2 12 0 0 0,5-19-331 0 0,0 0 0 0 0,0-1 1 0 0,0 1-1 0 0,0 0 0 0 0,0-1 1 0 0,0 1-1 0 0,1 0 0 0 0,-1-1 1 0 0,0 1-1 0 0,1 0 0 0 0,-1-1 1 0 0,1 1-1 0 0,0-1 0 0 0,0 1 1 0 0,-1-1-1 0 0,1 1 0 0 0,0-1 1 0 0,0 0-1 0 0,0 1 0 0 0,3 1 1 0 0,-1 0-15 0 0,1 0 0 0 0,-1-1 0 0 0,1 0 1 0 0,-1 0-1 0 0,1 0 0 0 0,0 0 0 0 0,0-1 1 0 0,5 2-1 0 0,7 1 30 0 0,0-1 0 0 0,0 0 0 0 0,21 0 0 0 0,-22-2 49 0 0,0 0 1 0 0,0-1-1 0 0,0-1 0 0 0,1 0 1 0 0,21-6-1 0 0,-32 6-48 0 0,-1-1 1 0 0,1 1 0 0 0,-1-1-1 0 0,1 0 1 0 0,-1 0-1 0 0,0-1 1 0 0,0 0-1 0 0,0 1 1 0 0,0-1-1 0 0,-1 0 1 0 0,1-1-1 0 0,-1 1 1 0 0,1-1 0 0 0,-1 0-1 0 0,-1 1 1 0 0,1-1-1 0 0,0 0 1 0 0,-1-1-1 0 0,0 1 1 0 0,0 0-1 0 0,2-7 1 0 0,-1 1 67 0 0,0-1 0 0 0,-1 1-1 0 0,-1 0 1 0 0,0-1 0 0 0,0 1 0 0 0,-1-1 0 0 0,-1-14-1 0 0,1 21-81 0 0,0-1-1 0 0,-1 1 1 0 0,0 0-1 0 0,0 0 1 0 0,0-1-1 0 0,0 1 0 0 0,0 0 1 0 0,-1 0-1 0 0,0 0 1 0 0,0 1-1 0 0,0-1 1 0 0,0 0-1 0 0,0 1 0 0 0,-1-1 1 0 0,0 1-1 0 0,0 0 1 0 0,0 0-1 0 0,0 0 1 0 0,0 0-1 0 0,-6-4 0 0 0,5 6-64 0 0,0-1-1 0 0,0 1 0 0 0,0 1 0 0 0,0-1 1 0 0,0 0-1 0 0,0 1 0 0 0,0 0 0 0 0,0 0 0 0 0,0 0 1 0 0,0 1-1 0 0,0-1 0 0 0,0 1 0 0 0,0 0 1 0 0,0 0-1 0 0,1 0 0 0 0,-1 1 0 0 0,0-1 1 0 0,1 1-1 0 0,-7 3 0 0 0,0 1-154 0 0,0 0 0 0 0,0 1 0 0 0,1 0-1 0 0,0 1 1 0 0,-12 12 0 0 0,10-7-681 0 0,0 1 0 0 0,1 0 0 0 0,0 0 1 0 0,1 1-1 0 0,1 0 0 0 0,0 1 0 0 0,2-1 0 0 0,-9 27 0 0 0,3 6-1199 0 0,-9 82 0 0 0,16-91 2913 0 0,-1-16-50 0 0,2 6 3699 0 0,4-28-4286 0 0,0 0 1 0 0,1 1-1 0 0,-1-1 0 0 0,1 0 1 0 0,-1 0-1 0 0,1 1 0 0 0,0-1 1 0 0,-1 0-1 0 0,1 0 0 0 0,0 0 1 0 0,0 0-1 0 0,0 0 0 0 0,0 0 1 0 0,0 0-1 0 0,0 0 0 0 0,0 0 1 0 0,0-1-1 0 0,0 1 0 0 0,0 0 1 0 0,0-1-1 0 0,3 2 0 0 0,9 4 345 0 0,0 1 0 0 0,1-2 0 0 0,0 0-1 0 0,0 0 1 0 0,0-2 0 0 0,1 0-1 0 0,14 2 1 0 0,-21-5-531 0 0,0 0 0 0 0,0 0 0 0 0,-1-1 0 0 0,1 1 0 0 0,0-2 0 0 0,-1 1 0 0 0,1-1 1 0 0,-1 0-1 0 0,0-1 0 0 0,1 0 0 0 0,-1 0 0 0 0,0-1 0 0 0,-1 1 0 0 0,1-2 0 0 0,6-4 0 0 0,2-1-161 0 0,21-19-511 0 0,-34 28 282 0 0,0-1-1 0 0,0 0 0 0 0,0 0 1 0 0,0 1-1 0 0,-1-1 0 0 0,1-1 1 0 0,-1 1-1 0 0,0 0 1 0 0,1 0-1 0 0,-1 0 0 0 0,0-1 1 0 0,0 1-1 0 0,1-5 1 0 0,-2 7 291 0 0,0-1 0 0 0,0 0 1 0 0,0 0-1 0 0,0 1 1 0 0,0-1-1 0 0,0 0 0 0 0,0 1 1 0 0,-1-1-1 0 0,1 0 1 0 0,0 1-1 0 0,0-1 1 0 0,-1 0-1 0 0,1 1 0 0 0,0-1 1 0 0,0 0-1 0 0,-1 1 1 0 0,1-1-1 0 0,-1 1 0 0 0,1-1 1 0 0,-1 0-1 0 0,1 1 1 0 0,-1-1-1 0 0,1 1 0 0 0,-1 0 1 0 0,1-1-1 0 0,-1 1 1 0 0,0-1-1 0 0,1 1 1 0 0,-1 0-1 0 0,1 0 0 0 0,-1-1 1 0 0,0 1-1 0 0,0 0 1 0 0,1 0-1 0 0,-1 0 0 0 0,0-1 1 0 0,1 1-1 0 0,-1 0 1 0 0,0 0-1 0 0,1 0 0 0 0,-1 0 1 0 0,0 1-1 0 0,0-1 1 0 0,1 0-1 0 0,-1 0 0 0 0,0 0 1 0 0,1 0-1 0 0,-1 1 1 0 0,-1 0-1 0 0,-3 0 251 0 0,1 0 0 0 0,-1 1 0 0 0,0 0 0 0 0,0 0 0 0 0,-7 4 0 0 0,8-2 71 0 0,-1 0-1 0 0,1 0 1 0 0,0 1 0 0 0,0-1 0 0 0,0 1 0 0 0,1 0-1 0 0,-1 0 1 0 0,1 1 0 0 0,0-1 0 0 0,1 0 0 0 0,0 1-1 0 0,-1 0 1 0 0,2-1 0 0 0,-1 1 0 0 0,1 0-1 0 0,0 0 1 0 0,0 0 0 0 0,0 0 0 0 0,1 0 0 0 0,0 0-1 0 0,1 10 1 0 0,1 9 37 0 0,1 1-1 0 0,2 0 0 0 0,11 40 1 0 0,-15-64-328 0 0,-1 0 1 0 0,0-1-1 0 0,1 1 1 0 0,-1-1 0 0 0,1 1-1 0 0,0-1 1 0 0,0 1-1 0 0,-1-1 1 0 0,1 1-1 0 0,0-1 1 0 0,0 1-1 0 0,0-1 1 0 0,1 0 0 0 0,1 2-1 0 0,4-6-1119 0 0,-3-13-210 0 0,-3 8 1067 0 0,6-26-482 0 0,-6 33 796 0 0,-1 1 0 0 0,1-1 0 0 0,-1 0 0 0 0,0 1 0 0 0,1-1 0 0 0,-1 1 0 0 0,1-1 0 0 0,0 0 0 0 0,-1 1 0 0 0,1-1 0 0 0,-1 1 0 0 0,1 0 0 0 0,0-1 0 0 0,-1 1 0 0 0,1 0 0 0 0,0-1 0 0 0,0 1 0 0 0,-1 0-1 0 0,1 0 1 0 0,0-1 0 0 0,0 1 0 0 0,-1 0 0 0 0,1 0 0 0 0,0 0 0 0 0,0 0 0 0 0,0 0 0 0 0,-1 0 0 0 0,1 0 0 0 0,0 0 0 0 0,0 0 0 0 0,-1 1 0 0 0,1-1 0 0 0,0 0 0 0 0,0 0 0 0 0,-1 1 0 0 0,1-1 0 0 0,0 1 0 0 0,-1-1-1 0 0,2 1 1 0 0,1 1 64 0 0,0-1-1 0 0,1 0 0 0 0,-1 1 0 0 0,0-1 1 0 0,1-1-1 0 0,-1 1 0 0 0,1 0 0 0 0,-1-1 1 0 0,1 0-1 0 0,-1 0 0 0 0,1 0 0 0 0,-1 0 1 0 0,1-1-1 0 0,4 0 0 0 0,2-2 33 0 0,-1 0 0 0 0,1-1 0 0 0,13-7 0 0 0,-13 6-110 0 0,-1 0 0 0 0,1 1 1 0 0,17-5-1 0 0,-15 7 224 0 0,45-14-3172 0 0,-53 15 2321 0 0,-1-1 0 0 0,1 0 0 0 0,-1 1 0 0 0,0-1 0 0 0,0 0 1 0 0,0-1-1 0 0,0 1 0 0 0,0 0 0 0 0,0-1 0 0 0,0 0 0 0 0,-1 1 0 0 0,1-1 0 0 0,2-4 0 0 0,18-28-4255 0 0,-17 12 2457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9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40 8570 0 0,'-2'-1'380'0'0,"1"1"1"0"0,0-1-1 0 0,0 0 0 0 0,0 0 1 0 0,0 1-1 0 0,-1-1 0 0 0,1 0 1 0 0,0 0-1 0 0,1 0 0 0 0,-1-1 1 0 0,0 1-1 0 0,0 0 0 0 0,0 0 1 0 0,1 0-1 0 0,-1-1 0 0 0,0 1 1 0 0,1 0-1 0 0,-1-3 0 0 0,1 3-219 0 0,0 1 0 0 0,1-1-1 0 0,-1 0 1 0 0,0 1-1 0 0,1-1 1 0 0,-1 1-1 0 0,0-1 1 0 0,1 0 0 0 0,-1 1-1 0 0,1-1 1 0 0,-1 1-1 0 0,1-1 1 0 0,-1 1 0 0 0,1-1-1 0 0,-1 1 1 0 0,1 0-1 0 0,0-1 1 0 0,-1 1 0 0 0,1 0-1 0 0,-1-1 1 0 0,1 1-1 0 0,0 0 1 0 0,-1 0-1 0 0,1-1 1 0 0,1 1 0 0 0,6-2 267 0 0,1 1 1 0 0,-1 0-1 0 0,1 0 1 0 0,14 1-1 0 0,-11 0-326 0 0,0 1 0 0 0,0 1-1 0 0,0 0 1 0 0,-1 1 0 0 0,1 0-1 0 0,-1 0 1 0 0,1 1 0 0 0,-1 1 0 0 0,18 10-1 0 0,-26-13-81 0 0,0 0 0 0 0,0 0-1 0 0,0 0 1 0 0,-1 0-1 0 0,1 0 1 0 0,-1 1-1 0 0,1-1 1 0 0,-1 1 0 0 0,0-1-1 0 0,0 1 1 0 0,0 0-1 0 0,0 0 1 0 0,-1 0-1 0 0,1 0 1 0 0,-1 0-1 0 0,1 0 1 0 0,-1 1 0 0 0,0-1-1 0 0,-1 0 1 0 0,1 1-1 0 0,-1-1 1 0 0,1 1-1 0 0,-1-1 1 0 0,0 0 0 0 0,0 1-1 0 0,0-1 1 0 0,-1 1-1 0 0,1-1 1 0 0,-1 0-1 0 0,0 1 1 0 0,0-1-1 0 0,0 0 1 0 0,0 1 0 0 0,-1-1-1 0 0,1 0 1 0 0,-1 0-1 0 0,0 0 1 0 0,-2 3-1 0 0,0-1-93 0 0,0 1 0 0 0,0-1 0 0 0,-1 0 0 0 0,0 0 0 0 0,1 0 0 0 0,-2-1 0 0 0,1 0 0 0 0,-1 0 0 0 0,1 0 0 0 0,-1-1 0 0 0,0 1 0 0 0,0-1 0 0 0,0-1 0 0 0,-1 1 0 0 0,-12 2-1 0 0,-6 0-375 0 0,1-1-1 0 0,-49 1 0 0 0,58-4 331 0 0,11 0 101 0 0,6 0 39 0 0,13 4 101 0 0,31 4 165 0 0,-40-8-264 0 0,242 48 121 0 0,-142-27-3489 0 0,-103-21 3232 0 0,10 3-3088 0 0,-13-4 3089 0 0,0 0 0 0 0,1 0 0 0 0,-1 0 0 0 0,0 0 0 0 0,0 0 1 0 0,0 0-1 0 0,0 0 0 0 0,0 0 0 0 0,1 1 0 0 0,-1-1 0 0 0,0 0 0 0 0,0 0 0 0 0,0 0 0 0 0,0 0 0 0 0,0 1 0 0 0,0-1 0 0 0,0 0 0 0 0,0 0 1 0 0,0 0-1 0 0,1 0 0 0 0,-1 1 0 0 0,0-1 0 0 0,0 0 0 0 0,0 0 0 0 0,0 0 0 0 0,0 0 0 0 0,0 1 0 0 0,0-1 0 0 0,0 0 0 0 0,0 0 0 0 0,0 0 0 0 0,-1 1 1 0 0,1-1-1 0 0,0 0 0 0 0,0 0 0 0 0,0 0 0 0 0,0 0 0 0 0,0 1 0 0 0,0-1 0 0 0,0 0 0 0 0,0 0 0 0 0,0 0 0 0 0,-1 0 0 0 0,1 0 0 0 0,0 1 0 0 0,0-1 1 0 0,0 0-1 0 0,0 0 0 0 0,0 0 0 0 0,-1 0 0 0 0,1 0 0 0 0,0 0 0 0 0,0 0 0 0 0,0 0 0 0 0,0 0 0 0 0,-1 1 0 0 0,1-1 0 0 0,0 0 0 0 0,0 0 0 0 0,-8 5-5018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287 206 1200 0 0,'-33'-12'2251'0'0,"23"8"-1492"0"0,1 0 0 0 0,-1 0 0 0 0,0 1 1 0 0,0 1-1 0 0,0 0 0 0 0,-1 0 0 0 0,1 1 1 0 0,0 0-1 0 0,-1 1 0 0 0,1 0 0 0 0,-13 2 0 0 0,21-2-628 0 0,-8 2 588 0 0,0 0 0 0 0,0 0 0 0 0,0 1 0 0 0,0 0 0 0 0,-11 5 0 0 0,18-6-648 0 0,0 0 1 0 0,0 0-1 0 0,0 0 1 0 0,0 0-1 0 0,1 1 1 0 0,-1-1-1 0 0,1 1 1 0 0,-1 0 0 0 0,1-1-1 0 0,0 1 1 0 0,0 0-1 0 0,0 1 1 0 0,1-1-1 0 0,-1 0 1 0 0,1 0 0 0 0,-1 1-1 0 0,1-1 1 0 0,-1 7-1 0 0,0 1-25 0 0,1 1 1 0 0,0 0-1 0 0,1 0 0 0 0,0 0 0 0 0,0 0 1 0 0,2-1-1 0 0,-1 1 0 0 0,2 0 0 0 0,-1-1 0 0 0,1 1 1 0 0,1-1-1 0 0,0 0 0 0 0,1 0 0 0 0,0 0 0 0 0,13 19 1 0 0,-7-14 49 0 0,0-1 0 0 0,1 1 0 0 0,0-2 1 0 0,2 0-1 0 0,0 0 0 0 0,0-2 0 0 0,1 1 0 0 0,0-2 1 0 0,22 13-1 0 0,-25-18-36 0 0,0 0-1 0 0,1-1 1 0 0,-1 0 0 0 0,1-1 0 0 0,0-1 0 0 0,0 1-1 0 0,1-2 1 0 0,-1 0 0 0 0,1-1 0 0 0,-1 0-1 0 0,1-1 1 0 0,-1-1 0 0 0,1 0 0 0 0,-1 0-1 0 0,0-1 1 0 0,1-1 0 0 0,-1-1 0 0 0,18-6-1 0 0,-14 2-7 0 0,0 0-1 0 0,0 0 1 0 0,-1-2-1 0 0,-1 0 0 0 0,0-1 1 0 0,0 0-1 0 0,-1-1 0 0 0,0-1 1 0 0,-1 0-1 0 0,-1-1 0 0 0,0 0 1 0 0,19-31-1 0 0,-28 38-18 0 0,1-1 0 0 0,-1 1 0 0 0,-1-1 0 0 0,0 0 0 0 0,0 0 0 0 0,0 0 0 0 0,-1 0 0 0 0,0 0 0 0 0,-1 0 0 0 0,0 0 1 0 0,0 0-1 0 0,-1-1 0 0 0,0 1 0 0 0,0 0 0 0 0,-1 0 0 0 0,0 0 0 0 0,0 1 0 0 0,-6-13 0 0 0,0 1 4 0 0,0 0 0 0 0,-2 0 0 0 0,0 2 0 0 0,-1-1 0 0 0,-1 1 0 0 0,-17-19 0 0 0,17 22-14 0 0,-1 1-1 0 0,-1 0 1 0 0,0 1 0 0 0,0 0 0 0 0,-1 2 0 0 0,-1-1-1 0 0,0 2 1 0 0,0 0 0 0 0,-33-12 0 0 0,40 18-18 0 0,-1 0 1 0 0,1 1 0 0 0,-1 0 0 0 0,1 1 0 0 0,-1 0-1 0 0,0 0 1 0 0,0 1 0 0 0,1 0 0 0 0,-1 1 0 0 0,0 0-1 0 0,1 1 1 0 0,-1 0 0 0 0,1 0 0 0 0,0 1 0 0 0,-1 0-1 0 0,1 1 1 0 0,0 0 0 0 0,1 0 0 0 0,-1 1-1 0 0,-11 8 1 0 0,14-8-144 0 0,0 0 0 0 0,0 0 0 0 0,1 0 0 0 0,-1 0 0 0 0,-7 12 0 0 0,11-15-144 0 0,1 0-1 0 0,0 0 0 0 0,0 1 1 0 0,0-1-1 0 0,0 0 0 0 0,0 1 1 0 0,0-1-1 0 0,1 0 0 0 0,-1 5 1 0 0,1-5-120 0 0,0 0 0 0 0,0-1 0 0 0,0 1 0 0 0,0 0 0 0 0,0-1 0 0 0,1 1 1 0 0,-1-1-1 0 0,1 1 0 0 0,-1-1 0 0 0,1 1 0 0 0,0-1 0 0 0,0 1 0 0 0,-1-1 1 0 0,1 1-1 0 0,0-1 0 0 0,2 2 0 0 0,14 14-6465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7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11090 0 0,'0'0'128'0'0,"0"0"0"0"0,0 0-1 0 0,-1 0 1 0 0,1 0 0 0 0,0-1-1 0 0,0 1 1 0 0,0 0-1 0 0,0 0 1 0 0,-1 0 0 0 0,1 0-1 0 0,0 0 1 0 0,0 0 0 0 0,-1 0-1 0 0,1 0 1 0 0,0 0 0 0 0,0 0-1 0 0,0 0 1 0 0,-1 0 0 0 0,1 0-1 0 0,0 0 1 0 0,0 0-1 0 0,0 0 1 0 0,-1 0 0 0 0,1 0-1 0 0,0 0 1 0 0,0 1 0 0 0,0-1-1 0 0,-1 0 1 0 0,1 0 0 0 0,0 0-1 0 0,0 0 1 0 0,0 0-1 0 0,0 0 1 0 0,0 1 0 0 0,-1-1-1 0 0,1 0 1 0 0,0 0 0 0 0,0 0-1 0 0,0 0 1 0 0,0 1 0 0 0,-2 12 2069 0 0,7 23-1873 0 0,-2-25 211 0 0,3 64-167 0 0,-4-41-2180 0 0,11 54 1 0 0,-9-84-482 0 0,2-12 1182 0 0,10-24 883 0 0,-3 8 168 0 0,-11 19 56 0 0,2 0 0 0 0,-1 0 0 0 0,1 1 0 0 0,-1 0-1 0 0,1-1 1 0 0,0 2 0 0 0,1-1 0 0 0,-1 0 0 0 0,1 1-1 0 0,0 0 1 0 0,8-5 0 0 0,20-1-2662 0 0,-32 9 2537 0 0,0 0 0 0 0,0 0 0 0 0,-1 0 0 0 0,1-1 0 0 0,0 1 0 0 0,-1 0 0 0 0,1 0 0 0 0,0 0 0 0 0,-1-1 0 0 0,1 1 0 0 0,0 0 0 0 0,-1-1 0 0 0,1 1 0 0 0,-1-1 0 0 0,1 1 0 0 0,-1-1 0 0 0,1 1 0 0 0,0-1 0 0 0,-1 1 0 0 0,0-1 0 0 0,1 1 0 0 0,-1-1 0 0 0,1 1 0 0 0,-1-1 0 0 0,0 0 0 0 0,1 1 0 0 0,-1-1 0 0 0,0 0 0 0 0,0 1 0 0 0,0-1 0 0 0,1 0 0 0 0,-1 1 0 0 0,0-1 0 0 0,0 0 0 0 0,0 0 0 0 0,0 1 0 0 0,0-1 0 0 0,0 0 0 0 0,-1-1 0 0 0,1-3-331 0 0,4-6-2333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7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22 4121 0 0,'-5'-10'1496'0'0,"2"4"321"0"0,2 1-97 0 0,-1 8-328 0 0,2 5-376 0 0,2 7-367 0 0,-2 4-289 0 0,1 5-208 0 0,-1 5-288 0 0,-1 5-272 0 0,-1 2-465 0 0,-3-1-583 0 0,0-4-544 0 0,-1-2-17 0 0,-2-3 513 0 0,-2-4-1561 0 0</inkml:trace>
  <inkml:trace contextRef="#ctx0" brushRef="#br0" timeOffset="1">1 422 4385 0 0,'2'8'1487'0'0,"1"-1"0"0"0,0 1 0 0 0,0-1 0 0 0,1 0 1 0 0,-1 0-1 0 0,2 0 0 0 0,-1 0 0 0 0,9 9 0 0 0,-12-15-1419 0 0,0-1 0 0 0,0 1 0 0 0,0-1-1 0 0,0 0 1 0 0,1 1 0 0 0,-1-1 0 0 0,0 0 0 0 0,0 0-1 0 0,0 0 1 0 0,0 0 0 0 0,0 0 0 0 0,1 0-1 0 0,-1 0 1 0 0,0 0 0 0 0,0 0 0 0 0,0 0 0 0 0,0-1-1 0 0,0 1 1 0 0,1 0 0 0 0,-1-1 0 0 0,1 0 0 0 0,31-16 341 0 0,-15 7-291 0 0,-15 8-95 0 0,-1 1 0 0 0,1 0-1 0 0,0 0 1 0 0,-1 1 0 0 0,1-1-1 0 0,0 0 1 0 0,-1 1 0 0 0,1 0-1 0 0,0-1 1 0 0,0 1 0 0 0,-1 0-1 0 0,1 1 1 0 0,0-1 0 0 0,0 0-1 0 0,-1 1 1 0 0,1-1 0 0 0,0 1-1 0 0,-1 0 1 0 0,1 0 0 0 0,-1 0-1 0 0,5 3 1 0 0,-4-1 41 0 0,1 0 0 0 0,-1 1 0 0 0,0-1 0 0 0,0 1 0 0 0,-1 0 0 0 0,1-1-1 0 0,-1 1 1 0 0,1 0 0 0 0,-1 1 0 0 0,-1-1 0 0 0,1 0 0 0 0,1 7 0 0 0,7 28 76 0 0,-2-8-1729 0 0,-2-11-2531 0 0,-15-33-4807 0 0,2 5 7469 0 0,4-1-2402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7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10 144 6401 0 0,'-1'-4'406'0'0,"-1"0"0"0"0,1 0 0 0 0,-1 0 0 0 0,1 0 0 0 0,0 0 0 0 0,1 0 0 0 0,-1 0-1 0 0,1 0 1 0 0,-1 0 0 0 0,1 0 0 0 0,1 0 0 0 0,-1 0 0 0 0,0 0 0 0 0,1 0 0 0 0,0 0 0 0 0,0 0-1 0 0,0 0 1 0 0,1 0 0 0 0,-1 0 0 0 0,1 0 0 0 0,4-6 0 0 0,-2 5-224 0 0,-1 1 1 0 0,1 0-1 0 0,0 1 0 0 0,0-1 1 0 0,0 1-1 0 0,1-1 0 0 0,0 1 1 0 0,-1 1-1 0 0,1-1 0 0 0,0 1 1 0 0,0 0-1 0 0,0 0 0 0 0,0 0 1 0 0,1 1-1 0 0,-1-1 0 0 0,8 0 1 0 0,-7 2-70 0 0,0-1 0 0 0,0 1 1 0 0,1 0-1 0 0,-1 0 1 0 0,0 1-1 0 0,0 0 0 0 0,10 2 1 0 0,-15-2-223 0 0,1-1-1 0 0,0 0 1 0 0,-1 1 0 0 0,1-1 0 0 0,0 1-1 0 0,-1 0 1 0 0,1 0 0 0 0,-1-1 0 0 0,0 1-1 0 0,1 0 1 0 0,-1 0 0 0 0,0 0 0 0 0,1 1-1 0 0,-1-1 1 0 0,0 0 0 0 0,0 0 0 0 0,0 1-1 0 0,0-1 1 0 0,0 0 0 0 0,0 1 0 0 0,0-1-1 0 0,-1 1 1 0 0,1 0 0 0 0,0-1 0 0 0,-1 1 0 0 0,0-1-1 0 0,1 1 1 0 0,-1 0 0 0 0,0-1 0 0 0,0 1-1 0 0,0 3 1 0 0,0-3-380 0 0,-1-1 0 0 0,1 1 0 0 0,-1-1 0 0 0,0 1 0 0 0,1-1 0 0 0,-1 1 0 0 0,0-1 0 0 0,0 0 0 0 0,0 1 0 0 0,0-1 0 0 0,-1 0 0 0 0,1 0 0 0 0,0 0 0 0 0,0 0 0 0 0,-1 0 0 0 0,1 0 0 0 0,-3 1 0 0 0,-1 2-694 0 0,-11 8-3010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8570 0 0,'12'3'1284'0'0,"-1"0"0"0"0,1-1 0 0 0,0-1 1 0 0,23 0-1 0 0,-22 0-885 0 0,-1-1 1 0 0,0 1-1 0 0,24 5 1 0 0,-35-5-358 0 0,0-1 0 0 0,-1 0 0 0 0,1 0 0 0 0,0 1 0 0 0,0-1 0 0 0,0 0 0 0 0,0 1 0 0 0,0-1 0 0 0,-1 1 1 0 0,1-1-1 0 0,0 1 0 0 0,0 0 0 0 0,-1-1 0 0 0,1 1 0 0 0,0 0 0 0 0,-1-1 0 0 0,1 1 0 0 0,-1 0 0 0 0,1 0 0 0 0,-1 0 0 0 0,1-1 0 0 0,-1 1 0 0 0,1 0 0 0 0,-1 0 0 0 0,0 0 1 0 0,0 0-1 0 0,1 1 0 0 0,-1 0-22 0 0,0 0 1 0 0,0 1 0 0 0,-1-1-1 0 0,1 0 1 0 0,-1 1 0 0 0,1-1-1 0 0,-1 0 1 0 0,0 0-1 0 0,1 0 1 0 0,-3 4 0 0 0,-3 5-500 0 0,-1-1-1 0 0,0 0 1 0 0,-10 10 0 0 0,11-12-128 0 0,0-1 1 0 0,0 0-1 0 0,-1-1 1 0 0,0 1-1 0 0,0-1 1 0 0,-1-1-1 0 0,0 1 1 0 0,0-1-1 0 0,-14 6 0 0 0,34-12 1178 0 0,-1 1-1 0 0,0 1 1 0 0,1 0-1 0 0,-1 0 1 0 0,0 1-1 0 0,0 1 1 0 0,12 4-1 0 0,9 0-175 0 0,7 2-254 0 0,83 14-510 0 0,-122-23 194 0 0,0 0-1 0 0,1 0 1 0 0,-1 1 0 0 0,0-1 0 0 0,1 0-1 0 0,-1 0 1 0 0,0 0 0 0 0,1 0 0 0 0,-1 0 0 0 0,0 0-1 0 0,1 0 1 0 0,-1 0 0 0 0,0 0 0 0 0,1 0-1 0 0,-1 0 1 0 0,0-1 0 0 0,1 1 0 0 0,-1 0-1 0 0,0 0 1 0 0,1 0 0 0 0,-1 0 0 0 0,0 0 0 0 0,1-1-1 0 0,-1 1 1 0 0,0 0 0 0 0,0 0 0 0 0,1-1-1 0 0,-1 1 1 0 0,0 0 0 0 0,0 0 0 0 0,1-1-1 0 0,-1 1 1 0 0,0 0 0 0 0,0 0 0 0 0,0-1 0 0 0,0 1-1 0 0,1 0 1 0 0,-1-1 0 0 0,0 1 0 0 0,0 0-1 0 0,0-1 1 0 0,0 0 0 0 0,-1-6-4663 0 0</inkml:trace>
  <inkml:trace contextRef="#ctx0" brushRef="#br0" timeOffset="1">226 53 8162 0 0,'5'-5'3144'0'0,"3"3"-1359"0"0,5 0-361 0 0,2-1-184 0 0,2 5-231 0 0,1-2-401 0 0,0 1-248 0 0,0-1-160 0 0,-4 2-88 0 0,1-2-104 0 0,-4-2-304 0 0,0 1-536 0 0,-3-1-777 0 0,-1-1-783 0 0,-2-3-521 0 0,-4-3 1 0 0,-1 0 871 0 0,-1-4-1544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8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59 3017 0 0,'-30'-58'8648'0'0,"31"65"-3175"0"0,0 16-3292 0 0,0 3-1268 0 0,3 24 54 0 0,0 7-1118 0 0,2-1 0 0 0,3 1 0 0 0,23 81 0 0 0,-32-137 7 0 0,13 31-2460 0 0,-12-31 2145 0 0,-1 1 0 0 0,1-1 1 0 0,0 1-1 0 0,0-1 0 0 0,0 1 0 0 0,0-1 1 0 0,0 0-1 0 0,0 0 0 0 0,0 1 1 0 0,0-1-1 0 0,1 0 0 0 0,-1 0 1 0 0,0 0-1 0 0,1 0 0 0 0,-1-1 0 0 0,1 1 1 0 0,1 1-1 0 0,-3-2 307 0 0,1 0 0 0 0,-1 0 1 0 0,1 0-1 0 0,-1 0 0 0 0,1-1 0 0 0,-1 1 1 0 0,1 0-1 0 0,-1 0 0 0 0,1 0 0 0 0,-1 0 0 0 0,1-1 1 0 0,-1 1-1 0 0,1 0 0 0 0,-1 0 0 0 0,0-1 0 0 0,1 1 1 0 0,-1 0-1 0 0,1 0 0 0 0,-1-1 0 0 0,0 1 0 0 0,1-1 1 0 0,-1 1-1 0 0,0 0 0 0 0,0-1 0 0 0,1 1 0 0 0,-1-1 1 0 0,0 1-1 0 0,0-1 0 0 0,0 1 0 0 0,1-1 0 0 0,-1 0 1 0 0,2-2-492 0 0,6-11-2319 0 0</inkml:trace>
  <inkml:trace contextRef="#ctx0" brushRef="#br0" timeOffset="1">191 177 4281 0 0,'0'-10'898'0'0,"-1"1"280"0"0,1 0 0 0 0,0 0 0 0 0,1 0 0 0 0,0 0 0 0 0,1 0 0 0 0,-1 0 0 0 0,8-6 3881 0 0,-5 29-3505 0 0,3 16-510 0 0,3 101 526 0 0,-2-9-2182 0 0,-6-105-650 0 0,2 0-1 0 0,7 26 0 0 0,-10-40 534 0 0,7 15-3516 0 0,0-11-2053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8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83 5097 0 0,'0'-12'1099'0'0,"5"-59"12826"0"0,-4 83-12051 0 0,-1 18-924 0 0,-36 172 158 0 0,3-70-8912 0 0,22-109 2823 0 0,4-15 1203 0 0,6-8 3693 0 0,1 0 1 0 0,0 0-1 0 0,0 0 0 0 0,0 0 1 0 0,-1 0-1 0 0,1 0 0 0 0,0 0 0 0 0,0 0 1 0 0,0 0-1 0 0,0 0 0 0 0,-1-1 1 0 0,1 1-1 0 0,0 0 0 0 0,0 0 1 0 0,0 0-1 0 0,0 0 0 0 0,0 0 1 0 0,0 0-1 0 0,-1-1 0 0 0,1 1 0 0 0,0 0 1 0 0,0 0-1 0 0,0 0 0 0 0,0 0 1 0 0,0-1-1 0 0,0 1 0 0 0,0 0 1 0 0,0 0-1 0 0,0 0 0 0 0,0-1 1 0 0,0 1-1 0 0,0 0 0 0 0,0 0 0 0 0,0 0 1 0 0,0 0-1 0 0,0-1 0 0 0,0 1 1 0 0,0 0-1 0 0,0 0 0 0 0,0 0 1 0 0,0-1-1 0 0,0 1 0 0 0,0 0 0 0 0,0 0 1 0 0,0 0-1 0 0,0-3 235 0 0,1 0 0 0 0,-1 0 1 0 0,0 0-1 0 0,1 0 0 0 0,-1 1 0 0 0,1-1 0 0 0,0 0 0 0 0,0 1 1 0 0,0-1-1 0 0,0 0 0 0 0,1 1 0 0 0,-1-1 0 0 0,0 1 0 0 0,1 0 0 0 0,0-1 1 0 0,0 1-1 0 0,0 0 0 0 0,0 0 0 0 0,0 0 0 0 0,0 0 0 0 0,0 1 1 0 0,0-1-1 0 0,1 1 0 0 0,-1-1 0 0 0,1 1 0 0 0,-1 0 0 0 0,1 0 1 0 0,0 0-1 0 0,-1 0 0 0 0,1 0 0 0 0,0 0 0 0 0,0 1 0 0 0,0 0 0 0 0,3-1 1 0 0,1 0 202 0 0,1 1 1 0 0,0 0 0 0 0,0 0 0 0 0,0 1-1 0 0,0 0 1 0 0,0 0 0 0 0,-1 0 0 0 0,1 1 0 0 0,0 1-1 0 0,-1-1 1 0 0,9 5 0 0 0,-14-6-394 0 0,0 1 0 0 0,0-1 1 0 0,1 0-1 0 0,-1 0 0 0 0,0-1 1 0 0,1 1-1 0 0,-1 0 0 0 0,1-1 1 0 0,-1 1-1 0 0,1-1 0 0 0,-1 0 1 0 0,4 0-1 0 0,-4-1-437 0 0,0 1 0 0 0,0-1 0 0 0,0 1 0 0 0,0-1 0 0 0,0 0 0 0 0,0 0 0 0 0,-1 0 0 0 0,1 0 0 0 0,0 0 0 0 0,0-1 0 0 0,-1 1 0 0 0,1 0 0 0 0,-1-1 0 0 0,3-3 0 0 0,-3 5 403 0 0,-1-1 1 0 0,1 0-1 0 0,-1 0 0 0 0,0 0 1 0 0,0 0-1 0 0,1 0 1 0 0,-1 1-1 0 0,0-1 0 0 0,0 0 1 0 0,0 0-1 0 0,0 0 1 0 0,0 0-1 0 0,0 0 0 0 0,0 0 1 0 0,0 0-1 0 0,0 1 1 0 0,-1-1-1 0 0,1 0 0 0 0,0 0 1 0 0,-1 0-1 0 0,1 0 1 0 0,0 1-1 0 0,-1-1 0 0 0,1 0 1 0 0,-1 0-1 0 0,1 0 1 0 0,-1 0-1 0 0,-2-3-418 0 0,5-5-1499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9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4785 0 0,'0'18'7771'0'0,"-1"9"-3487"0"0,3 19-3447 0 0,-2-41-873 0 0,1 0-1 0 0,0 1 1 0 0,0-1 0 0 0,0 0 0 0 0,0 0 0 0 0,1 0 0 0 0,0 0 0 0 0,0 0 0 0 0,0 0 0 0 0,1 0 0 0 0,3 5 0 0 0,-5-9-99 0 0,-1 0 1 0 0,1 0-1 0 0,0 0 1 0 0,0 0 0 0 0,0 0-1 0 0,0 0 1 0 0,0-1-1 0 0,0 1 1 0 0,0 0-1 0 0,0 0 1 0 0,0-1 0 0 0,0 1-1 0 0,0 0 1 0 0,0-1-1 0 0,0 0 1 0 0,0 1-1 0 0,1-1 1 0 0,-1 1 0 0 0,0-1-1 0 0,0 0 1 0 0,1 0-1 0 0,-1 0 1 0 0,0 0-1 0 0,0 0 1 0 0,1 0 0 0 0,-1 0-1 0 0,0 0 1 0 0,0 0-1 0 0,1-1 1 0 0,-1 1-1 0 0,0 0 1 0 0,0-1 0 0 0,0 1-1 0 0,1-1 1 0 0,-1 0-1 0 0,0 1 1 0 0,0-1-1 0 0,0 0 1 0 0,0 0 0 0 0,0 1-1 0 0,0-1 1 0 0,0 0-1 0 0,-1 0 1 0 0,1 0-1 0 0,0 0 1 0 0,0 0 0 0 0,0-2-1 0 0,2-2 57 0 0,0 1 1 0 0,0-1-1 0 0,-1 1 0 0 0,0-1 1 0 0,0 0-1 0 0,-1 0 0 0 0,1 0 1 0 0,-1 0-1 0 0,0 0 0 0 0,1-8 1 0 0,-3 2 89 0 0,3-41-68 0 0,-2 50 142 0 0,0 0 0 0 0,1 0 0 0 0,-1 0 0 0 0,0 0 0 0 0,1 0 0 0 0,-1 0 0 0 0,1-1 0 0 0,0 2 0 0 0,0-1 0 0 0,0 0 0 0 0,0 0-1 0 0,0 0 1 0 0,0 0 0 0 0,0 0 0 0 0,1 1 0 0 0,-1-1 0 0 0,1 1 0 0 0,-1-1 0 0 0,3-1 0 0 0,-4 3 72 0 0,0 0 0 0 0,1-1 0 0 0,-1 1 0 0 0,1 0 0 0 0,-1-1 0 0 0,0 1 0 0 0,1 0 1 0 0,-1-1-1 0 0,1 1 0 0 0,-1 0 0 0 0,1 0 0 0 0,-1 0 0 0 0,1-1 0 0 0,-1 1 0 0 0,1 0 0 0 0,-1 0 0 0 0,1 0 0 0 0,-1 0 0 0 0,1 0 1 0 0,-1 0-1 0 0,1 0 0 0 0,-1 0 0 0 0,1 0 0 0 0,-1 0 0 0 0,1 0 0 0 0,-1 0 0 0 0,1 1 0 0 0,-1-1 0 0 0,1 0 0 0 0,-1 0 1 0 0,1 0-1 0 0,-1 1 0 0 0,1-1 0 0 0,-1 0 0 0 0,1 1 0 0 0,-1-1 0 0 0,1 1 0 0 0,-1 21 4268 0 0,-2-2-4409 0 0,2 16-29 0 0,2 1 0 0 0,12 65 0 0 0,-5-65-3777 0 0,2-1-3423 0 0,-29-45 832 0 0,13 8 2951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9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4785 0 0,'12'52'8168'0'0,"-9"-44"-7516"0"0,0-1-1 0 0,0 0 1 0 0,1 1-1 0 0,8 11 0 0 0,-10-16-631 0 0,0 0 0 0 0,0 0 0 0 0,0 0 0 0 0,1-1 1 0 0,-1 1-1 0 0,1-1 0 0 0,0 0 0 0 0,0 0 0 0 0,0 0 0 0 0,0 0 0 0 0,0 0 0 0 0,0-1 0 0 0,1 1 0 0 0,-1-1 0 0 0,0 0 0 0 0,1 0 0 0 0,-1 0 0 0 0,1 0 0 0 0,-1-1 0 0 0,1 1 0 0 0,0-1 0 0 0,-1 0 0 0 0,1 0 0 0 0,-1 0 0 0 0,1-1 0 0 0,-1 1 1 0 0,8-3-1 0 0,-9 3-13 0 0,1-1 1 0 0,-1 0-1 0 0,0 1 1 0 0,1-1-1 0 0,-1 0 1 0 0,0 0 0 0 0,0 0-1 0 0,1-1 1 0 0,-1 1-1 0 0,0 0 1 0 0,0-1 0 0 0,0 0-1 0 0,-1 1 1 0 0,1-1-1 0 0,0 0 1 0 0,-1 0-1 0 0,1 0 1 0 0,-1 0 0 0 0,1 0-1 0 0,-1 0 1 0 0,0 0-1 0 0,0-1 1 0 0,0 1 0 0 0,0 0-1 0 0,0-1 1 0 0,-1 1-1 0 0,1 0 1 0 0,0-5-1 0 0,-1 2 32 0 0,-1 1-1 0 0,1 0 1 0 0,-1 0-1 0 0,0 0 0 0 0,0 1 1 0 0,0-1-1 0 0,0 0 1 0 0,-1 0-1 0 0,1 0 0 0 0,-1 1 1 0 0,0-1-1 0 0,0 1 1 0 0,0-1-1 0 0,-1 1 0 0 0,1 0 1 0 0,-1 0-1 0 0,-4-4 0 0 0,4 5 57 0 0,-1-1 0 0 0,1 1 0 0 0,-1-1 0 0 0,1 1 0 0 0,-1 0 0 0 0,0 1 0 0 0,0-1 0 0 0,0 1 0 0 0,0 0-1 0 0,0 0 1 0 0,0 0 0 0 0,0 0 0 0 0,-6 0 0 0 0,9 1-154 0 0,0 0 0 0 0,0 0 0 0 0,0 0-1 0 0,0 0 1 0 0,-1 0 0 0 0,1 1 0 0 0,0-1 0 0 0,0 0 0 0 0,0 1-1 0 0,0-1 1 0 0,0 0 0 0 0,0 1 0 0 0,0-1 0 0 0,0 1 0 0 0,0 0 0 0 0,1-1-1 0 0,-1 1 1 0 0,0 0 0 0 0,0-1 0 0 0,0 1 0 0 0,0 1 0 0 0,0 0-337 0 0,1-1 1 0 0,-1 1 0 0 0,1-1-1 0 0,-1 1 1 0 0,1 0 0 0 0,0-1-1 0 0,0 1 1 0 0,0 0 0 0 0,0-1-1 0 0,0 1 1 0 0,0 0 0 0 0,0-1-1 0 0,0 1 1 0 0,1 0 0 0 0,-1-1-1 0 0,1 1 1 0 0,-1-1 0 0 0,2 3-1 0 0,2 5-3275 0 0,1-1-928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1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45 5177 0 0,'-8'-30'3746'0'0,"7"17"-943"0"0,1 13-2745 0 0,0 0 0 0 0,0 0 0 0 0,0 0 0 0 0,0 0 1 0 0,0-1-1 0 0,0 1 0 0 0,0 0 0 0 0,1 0 0 0 0,-1 0 0 0 0,0 0 0 0 0,0 0 0 0 0,0 0 1 0 0,0 0-1 0 0,0 0 0 0 0,0 0 0 0 0,0 0 0 0 0,1 0 0 0 0,-1 0 0 0 0,0 0 0 0 0,0 0 1 0 0,0 0-1 0 0,0 0 0 0 0,0 0 0 0 0,0 0 0 0 0,1 0 0 0 0,-1 0 0 0 0,0 0 1 0 0,0 0-1 0 0,0 0 0 0 0,0 0 0 0 0,0 0 0 0 0,0 0 0 0 0,0 0 0 0 0,1 0 0 0 0,-1 0 1 0 0,0 0-1 0 0,0 0 0 0 0,0 0 0 0 0,0 0 0 0 0,0 0 0 0 0,0 0 0 0 0,0 1 0 0 0,0-1 1 0 0,1 0-1 0 0,-1 0 0 0 0,0 0 0 0 0,0 0 0 0 0,0 0 0 0 0,0 0 0 0 0,0 0 0 0 0,0 0 1 0 0,0 1-1 0 0,0-1 0 0 0,0 0 0 0 0,0 0 0 0 0,0 0 0 0 0,0 0 0 0 0,0 0 0 0 0,0 0 1 0 0,0 1-1 0 0,0-1 0 0 0,0 0 0 0 0,0 0 0 0 0,0 0 0 0 0,0 0 0 0 0,0 0 0 0 0,0 0 1 0 0,0 1-1 0 0,1 1 401 0 0,0 0 1 0 0,0 0-1 0 0,0 0 1 0 0,0 1 0 0 0,-1-1-1 0 0,1 0 1 0 0,0 1-1 0 0,-1-1 1 0 0,0 4 0 0 0,-2 41 1707 0 0,0-34-1722 0 0,-22 144 369 0 0,-1-55-3643 0 0,24-100 2517 0 0,1 0 0 0 0,-1 0 0 0 0,0 0-1 0 0,1 0 1 0 0,-1 0 0 0 0,0 0 0 0 0,0 0 0 0 0,0-1 0 0 0,0 1 0 0 0,-3 2 0 0 0,0-6-1964 0 0,2-15 1621 0 0,2 14 720 0 0,-1-1 0 0 0,1 1-1 0 0,1 0 1 0 0,-1-1 0 0 0,0 1 0 0 0,1-1 0 0 0,0 1 0 0 0,0 0 0 0 0,0 0 0 0 0,0-1 0 0 0,0 1 0 0 0,1 0-1 0 0,-1 0 1 0 0,1 0 0 0 0,0 0 0 0 0,0 1 0 0 0,0-1 0 0 0,0 0 0 0 0,0 1 0 0 0,1 0 0 0 0,-1-1-1 0 0,5-2 1 0 0,-2 2 48 0 0,1 1 0 0 0,-1 0 0 0 0,1 0 0 0 0,-1 1 0 0 0,1-1 0 0 0,0 1 0 0 0,-1 0 0 0 0,1 1 0 0 0,0-1 0 0 0,0 1 0 0 0,0 1-1 0 0,8 0 1 0 0,2 2 5 0 0,1 0 1 0 0,-1 1-1 0 0,23 8 0 0 0,28 8-840 0 0,-54-20-885 0 0,-13-1 1356 0 0,1 1 0 0 0,-1 0-1 0 0,1 0 1 0 0,-1-1 0 0 0,1 1 0 0 0,-1 0-1 0 0,1-1 1 0 0,-1 1 0 0 0,1 0 0 0 0,-1-1-1 0 0,1 1 1 0 0,-1-1 0 0 0,1 1 0 0 0,-1-1-1 0 0,0 1 1 0 0,1-1 0 0 0,-1 1 0 0 0,0-1-1 0 0,1 1 1 0 0,-1-1 0 0 0,0 1 0 0 0,0-1-1 0 0,0 0 1 0 0,1 1 0 0 0,-1-1 0 0 0,0 1-1 0 0,0-1 1 0 0,0 0 0 0 0,0 1 0 0 0,0-1-1 0 0,0 1 1 0 0,0-1 0 0 0,0 0 0 0 0,0 1-1 0 0,-1-1 1 0 0,1 1 0 0 0,0-2 0 0 0,-3-10-4136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1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7138 0 0,'7'2'2152'0'0,"3"2"-552"0"0,2 0-327 0 0,3-1-441 0 0,0-5-416 0 0,1 2-272 0 0,-3-3-112 0 0,-1 0-16 0 0,1 1-56 0 0,-1-1-352 0 0,-3 0-616 0 0,-1-2-649 0 0,-3 0-727 0 0,-1-1 87 0 0,-3-3-1736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2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21 7146 0 0,'-3'-3'371'0'0,"-18"-14"4454"0"0,14 18-2506 0 0,7 16-1126 0 0,8 15-456 0 0,0-1 1 0 0,22 51-1 0 0,1 2-140 0 0,-17-44-58 0 0,-9-26-114 0 0,1 1 1 0 0,-2 0-1 0 0,5 28 0 0 0,-9-42-365 0 0,0-1 0 0 0,0 1 0 0 0,-1 0 0 0 0,1 0 0 0 0,0 0 0 0 0,0-1 0 0 0,-1 1 0 0 0,1 0 0 0 0,0 0 0 0 0,-1-1 0 0 0,1 1 0 0 0,-1 0 0 0 0,1-1 0 0 0,-1 1 0 0 0,1-1 0 0 0,-1 1 0 0 0,0-1 0 0 0,1 1 0 0 0,-1-1 0 0 0,0 1 0 0 0,1-1 0 0 0,-1 1 0 0 0,0-1 0 0 0,1 0 0 0 0,-1 1 0 0 0,0-1 0 0 0,0 0 0 0 0,0 0 0 0 0,1 0 0 0 0,-1 0 0 0 0,0 1 0 0 0,-1-1 0 0 0,-32 3 204 0 0,27-3-142 0 0,-54 0-6 0 0,-21 2-331 0 0,73-1-631 0 0,0 1 0 0 0,0 0 0 0 0,1 0 0 0 0,-9 4 0 0 0,13-4-720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1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10 6145 0 0,'-7'-10'6880'0'0,"4"18"-2586"0"0,5 20-1276 0 0,-2-24-3003 0 0,6 50 932 0 0,3 59-2164 0 0,-9-99-1661 0 0,0-1 1 0 0,-2 1-1 0 0,-3 17 0 0 0,0-14 1020 0 0,-1 1-1 0 0,-9 17 1 0 0,9-22 2678 0 0,1 0 1 0 0,0 1-1 0 0,0-1 1 0 0,-3 21-1 0 0,8-29-541 0 0,-1 0-1 0 0,1 0 0 0 0,0 0 0 0 0,0 0 0 0 0,1 0 0 0 0,0 0 1 0 0,0 0-1 0 0,0-1 0 0 0,0 1 0 0 0,1 0 0 0 0,-1 0 0 0 0,1-1 0 0 0,0 1 1 0 0,1-1-1 0 0,-1 0 0 0 0,1 0 0 0 0,3 5 0 0 0,-4-7-200 0 0,0 1-1 0 0,0-1 0 0 0,1 1 0 0 0,-1-1 1 0 0,1 1-1 0 0,-1-1 0 0 0,1 0 0 0 0,0 0 1 0 0,0-1-1 0 0,0 1 0 0 0,0 0 1 0 0,0-1-1 0 0,0 0 0 0 0,0 0 0 0 0,0 0 1 0 0,1 0-1 0 0,-1 0 0 0 0,0-1 1 0 0,1 1-1 0 0,-1-1 0 0 0,7 0 0 0 0,-5-1 138 0 0,-1 0 0 0 0,1 0 0 0 0,0 0 0 0 0,0-1 0 0 0,-1 0 0 0 0,1 0 0 0 0,-1 0 0 0 0,1 0 0 0 0,-1-1 0 0 0,0 0 0 0 0,0 1 0 0 0,0-1 0 0 0,6-7 0 0 0,-6 6 40 0 0,0 0-1 0 0,-1-1 0 0 0,1 0 1 0 0,-1 1-1 0 0,0-1 1 0 0,0 0-1 0 0,0-1 0 0 0,-1 1 1 0 0,0 0-1 0 0,0-1 1 0 0,2-9-1 0 0,-3 11-167 0 0,-1 1 0 0 0,1 0 0 0 0,-1-1 0 0 0,0 1 0 0 0,0 0 0 0 0,0-1 1 0 0,-1 1-1 0 0,1 0 0 0 0,-1-1 0 0 0,0 1 0 0 0,0 0 0 0 0,0 0 0 0 0,0-1 0 0 0,-1 1 0 0 0,1 0 0 0 0,-1 0 0 0 0,0 1 0 0 0,0-1 0 0 0,0 0 1 0 0,-4-4-1 0 0,2 5-55 0 0,0-1 0 0 0,0 1 0 0 0,0-1 0 0 0,-1 1 0 0 0,1 0 0 0 0,-1 1 0 0 0,1-1 1 0 0,-1 1-1 0 0,1 0 0 0 0,-1 0 0 0 0,0 1 0 0 0,0-1 0 0 0,0 1 0 0 0,1 0 0 0 0,-1 0 1 0 0,0 1-1 0 0,0-1 0 0 0,0 1 0 0 0,1 0 0 0 0,-1 0 0 0 0,0 1 0 0 0,1-1 0 0 0,-8 5 0 0 0,11-6-190 0 0,1 1-1 0 0,-1 0 1 0 0,0-1-1 0 0,1 1 0 0 0,-1 0 1 0 0,1 0-1 0 0,-1 0 1 0 0,1 0-1 0 0,-1-1 0 0 0,1 1 1 0 0,0 0-1 0 0,-1 0 0 0 0,1 0 1 0 0,0 0-1 0 0,0 0 1 0 0,0 0-1 0 0,-1 0 0 0 0,1 0 1 0 0,0 0-1 0 0,0 0 1 0 0,0 0-1 0 0,1 0 0 0 0,-1 0 1 0 0,0 0-1 0 0,0 0 0 0 0,0 0 1 0 0,1 1-1 0 0,15 23-8398 0 0,-4-12 2305 0 0</inkml:trace>
  <inkml:trace contextRef="#ctx0" brushRef="#br0" timeOffset="1">366 454 9506 0 0,'10'1'4841'0'0,"1"2"-2040"0"0,0-1-481 0 0,-1 4-792 0 0,-10-4-503 0 0,0 3-409 0 0,0-2-360 0 0,-2 2-376 0 0,1-2-608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70 2817 0 0,'-6'-6'182'0'0,"-2"-4"313"0"0,0 1 0 0 0,-1 1-1 0 0,1 0 1 0 0,-2 0 0 0 0,-15-10 0 0 0,24 18-336 0 0,-1-1-1 0 0,1 1 1 0 0,0-1-1 0 0,-1 1 1 0 0,1 0-1 0 0,-1 0 1 0 0,1 0-1 0 0,0 0 1 0 0,-1 0 0 0 0,1 0-1 0 0,-1 0 1 0 0,1 0-1 0 0,0 1 1 0 0,-1-1-1 0 0,1 0 1 0 0,0 1 0 0 0,-1 0-1 0 0,1-1 1 0 0,0 1-1 0 0,0-1 1 0 0,-1 1-1 0 0,1 0 1 0 0,0 0 0 0 0,0 0-1 0 0,-1 1 1 0 0,-27 29 2707 0 0,19-19-1951 0 0,-5 2 51 0 0,0-1-1 0 0,0-1 0 0 0,-19 12 0 0 0,16-13-274 0 0,2 2 0 0 0,-16 13 0 0 0,26-20-553 0 0,0 0-1 0 0,1 1 1 0 0,-1-1-1 0 0,2 1 1 0 0,-1 0 0 0 0,1 0-1 0 0,0 1 1 0 0,-5 11 0 0 0,3-2-116 0 0,1-1 1 0 0,0 0 0 0 0,1 1 0 0 0,1 0 0 0 0,1 0 0 0 0,0 0 0 0 0,1 0 0 0 0,1 0 0 0 0,0 0 0 0 0,1 0 0 0 0,1 1 0 0 0,1-2 0 0 0,1 1 0 0 0,0 0 0 0 0,1-1 0 0 0,0 1 0 0 0,2-1 0 0 0,0-1 0 0 0,0 1 0 0 0,2-1 0 0 0,0-1 0 0 0,16 21 0 0 0,-14-21-60 0 0,1 1 0 0 0,1-1 0 0 0,0-1 0 0 0,1-1 1 0 0,0 0-1 0 0,1 0 0 0 0,1-2 0 0 0,-1 0 1 0 0,2 0-1 0 0,-1-2 0 0 0,1 0 0 0 0,0-1 0 0 0,1 0 1 0 0,0-2-1 0 0,0 0 0 0 0,0-1 0 0 0,1-1 0 0 0,-1 0 1 0 0,1-2-1 0 0,0 0 0 0 0,-1-1 0 0 0,1-1 1 0 0,31-5-1 0 0,-10-3-35 0 0,-1-1-1 0 0,0-3 1 0 0,59-27 0 0 0,105-64 7 0 0,-192 98 73 0 0,-1 0-1 0 0,0-1 1 0 0,0 0-1 0 0,-1 0 1 0 0,0-1-1 0 0,0 0 1 0 0,-1 0-1 0 0,14-19 1 0 0,-18 20 5 0 0,0 0 0 0 0,0 0 0 0 0,-1-1 0 0 0,1 0 0 0 0,-2 1 0 0 0,1-1 0 0 0,-1-1 1 0 0,0 1-1 0 0,-1 0 0 0 0,0 0 0 0 0,0-1 0 0 0,-1 1 0 0 0,-1-12 0 0 0,0 6 23 0 0,-2 0 0 0 0,0 1 0 0 0,0-1 1 0 0,-1 1-1 0 0,-1 0 0 0 0,0 0 0 0 0,-1 0 0 0 0,0 1 0 0 0,-1 0 0 0 0,0 0 0 0 0,-1 1 0 0 0,-15-18 1 0 0,-11-7 155 0 0,-2 0 1 0 0,-44-33 0 0 0,71 61-178 0 0,-3-2 42 0 0,0 0 0 0 0,-1 1-1 0 0,-1 0 1 0 0,0 1 0 0 0,0 0 0 0 0,-29-10 0 0 0,35 15-12 0 0,0 1 1 0 0,0 0 0 0 0,0 1 0 0 0,-1 0 0 0 0,1 1-1 0 0,-1-1 1 0 0,1 1 0 0 0,0 1 0 0 0,-1 0-1 0 0,1 0 1 0 0,0 1 0 0 0,-1 0 0 0 0,1 0-1 0 0,-14 6 1 0 0,-70 36-541 0 0,35-9-2639 0 0,48-28 2595 0 0,4 2-4595 0 0,5-8 4842 0 0,0-1-1 0 0,1 1 0 0 0,-1 0 0 0 0,0-1 0 0 0,0 1 1 0 0,1-1-1 0 0,-1 1 0 0 0,1-1 0 0 0,-1 1 0 0 0,0 0 1 0 0,1-1-1 0 0,-1 1 0 0 0,1-1 0 0 0,-1 0 0 0 0,1 1 1 0 0,-1-1-1 0 0,1 1 0 0 0,0-1 0 0 0,-1 0 0 0 0,1 1 0 0 0,-1-1 1 0 0,1 0-1 0 0,0 0 0 0 0,-1 0 0 0 0,1 1 0 0 0,0-1 1 0 0,-1 0-1 0 0,2 0 0 0 0,9 3-3096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63 2529 0 0,'-14'-1'3798'0'0,"21"-1"32"0"0,7-2-3539 0 0,-11 3-175 0 0,45-15 1867 0 0,-1 3 0 0 0,61-8 0 0 0,-93 19-1707 0 0,1 1-1 0 0,-1 0 1 0 0,0 1-1 0 0,0 1 1 0 0,0 0-1 0 0,1 1 1 0 0,-1 1-1 0 0,-1 0 1 0 0,1 1-1 0 0,0 1 0 0 0,21 10 1 0 0,-21-8-424 0 0,-1 1 0 0 0,0 1 0 0 0,-1 0 0 0 0,0 1 0 0 0,-1 0 0 0 0,16 17 0 0 0,0 7-4075 0 0,-4 6-4490 0 0,-16-24 4554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4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3249 0 0,'21'21'5286'0'0,"-10"-11"-4229"0"0,0-1 1 0 0,0 0-1 0 0,1-1 0 0 0,0 0 1 0 0,1-1-1 0 0,-1-1 0 0 0,16 6 1 0 0,-24-10-937 0 0,1-1 0 0 0,-1 1 0 0 0,1-1 0 0 0,0 0 0 0 0,0 0 0 0 0,0-1 0 0 0,0 0 0 0 0,0 0 0 0 0,-1 0 0 0 0,1 0 0 0 0,0-1 0 0 0,0 1 0 0 0,0-1 1 0 0,0-1-1 0 0,-1 1 0 0 0,1-1 0 0 0,-1 0 0 0 0,1 0 0 0 0,-1 0 0 0 0,1 0 0 0 0,-1-1 0 0 0,0 1 0 0 0,0-1 0 0 0,4-4 0 0 0,-2 1-11 0 0,-1 0 0 0 0,0 0 0 0 0,0 0 0 0 0,0 0 0 0 0,0-1 0 0 0,-1 0 0 0 0,0 0 0 0 0,-1 0 0 0 0,0 0 0 0 0,0-1 0 0 0,0 1 0 0 0,1-10 0 0 0,4-48-539 0 0,-8 19-2590 0 0,0 28 1044 0 0,-3 44-12020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20 207 2793 0 0,'0'-4'568'0'0,"1"0"0"0"0,-1 1 0 0 0,0-1 0 0 0,-1 0 1 0 0,1 0-1 0 0,-1 0 0 0 0,1 0 0 0 0,-1 0 1 0 0,0 1-1 0 0,0-1 0 0 0,-1 0 0 0 0,-2-3 0 0 0,-3-19 3516 0 0,6 21-3663 0 0,0 0 1 0 0,1 0-1 0 0,0 0 0 0 0,0 0 1 0 0,0 0-1 0 0,0-1 0 0 0,1 1 1 0 0,0 0-1 0 0,0 1 1 0 0,1-1-1 0 0,-1 0 0 0 0,1 0 1 0 0,0 0-1 0 0,5-7 0 0 0,-4 8-381 0 0,-1 0 0 0 0,1 1 0 0 0,0 0 0 0 0,1 0 0 0 0,-1 0 0 0 0,0 0 0 0 0,1 0 0 0 0,0 0 0 0 0,0 1 0 0 0,-1 0 0 0 0,1 0 0 0 0,1 0 0 0 0,-1 0 0 0 0,0 1 0 0 0,0 0 0 0 0,1-1 0 0 0,-1 1 0 0 0,0 1 0 0 0,1-1 0 0 0,-1 1 0 0 0,1 0 0 0 0,-1 0 0 0 0,1 0 0 0 0,-1 0 0 0 0,1 1 0 0 0,4 1 0 0 0,-6-1-26 0 0,0 0 1 0 0,0 0-1 0 0,0 0 0 0 0,0 0 0 0 0,-1 1 0 0 0,1-1 0 0 0,0 1 1 0 0,-1 0-1 0 0,1 0 0 0 0,-1 0 0 0 0,0 0 0 0 0,0 0 0 0 0,0 0 1 0 0,0 1-1 0 0,0-1 0 0 0,0 1 0 0 0,-1-1 0 0 0,1 1 0 0 0,-1-1 1 0 0,1 1-1 0 0,-1 0 0 0 0,0 0 0 0 0,0 0 0 0 0,0 0 0 0 0,-1 0 1 0 0,1 6-1 0 0,1 6-365 0 0,-1 0 0 0 0,0 0 1 0 0,-4 29-1 0 0,3-42 286 0 0,0-1 0 0 0,0 1 0 0 0,0 0 1 0 0,0-1-1 0 0,0 1 0 0 0,0-1 0 0 0,0 1 0 0 0,1-1 0 0 0,-1 1 0 0 0,1-1 0 0 0,-1 1 0 0 0,1-1 1 0 0,1 3-1 0 0,4-3-742 0 0,2-13 336 0 0,-5 8 460 0 0,-1 0-1 0 0,0 0 1 0 0,1 0-1 0 0,0 1 0 0 0,0-1 1 0 0,0 1-1 0 0,0 0 1 0 0,0 0-1 0 0,1 0 0 0 0,0 0 1 0 0,-1 1-1 0 0,1-1 1 0 0,0 1-1 0 0,0 0 0 0 0,0 0 1 0 0,1 1-1 0 0,-1-1 1 0 0,0 1-1 0 0,1 0 1 0 0,-1 0-1 0 0,6-1 0 0 0,0 1 3 0 0,-1 0 0 0 0,0 1 0 0 0,0 0 0 0 0,0 1-1 0 0,0-1 1 0 0,1 2 0 0 0,-1-1 0 0 0,0 1 0 0 0,15 6 0 0 0,-38-10-9342 0 0,-16-2 4795 0 0,14 3 1624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5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2 186 3969 0 0,'0'-1'295'0'0,"-1"0"-1"0"0,1-1 1 0 0,0 1 0 0 0,0 0 0 0 0,-1 0-1 0 0,1 0 1 0 0,0 0 0 0 0,0-1 0 0 0,0 1 0 0 0,0 0-1 0 0,0 0 1 0 0,1 0 0 0 0,-1-1 0 0 0,0 1-1 0 0,0 0 1 0 0,1 0 0 0 0,-1 0 0 0 0,1 0 0 0 0,-1 0-1 0 0,1 0 1 0 0,-1 0 0 0 0,1 0 0 0 0,0 0-1 0 0,0 0 1 0 0,-1 0 0 0 0,1 0 0 0 0,1-1-1 0 0,32-17 2324 0 0,0 1-4885 0 0,-33 17 2019 0 0,0 0 0 0 0,-1 1 0 0 0,1-1 0 0 0,0 0 0 0 0,0 0 0 0 0,0 0 1 0 0,-1 0-1 0 0,1 0 0 0 0,-1 0 0 0 0,1 0 0 0 0,-1 0 0 0 0,1 0 0 0 0,-1 0 0 0 0,1-1 1 0 0,-1 1-1 0 0,0 0 0 0 0,0 0 0 0 0,1 0 0 0 0,-1 0 0 0 0,0-1 0 0 0,0 1 0 0 0,0 0 1 0 0,-1 0-1 0 0,1 0 0 0 0,0-3 0 0 0,-14-30-2741 0 0,11 29 3137 0 0,0-1-1 0 0,1 1 1 0 0,0-1 0 0 0,0 1 0 0 0,1-1-1 0 0,-1 0 1 0 0,0-7 0 0 0,6 27 5280 0 0,8 11-2420 0 0,-2-3-1345 0 0,-3-3-810 0 0,-3-5-802 0 0,1 1 0 0 0,1-1 0 0 0,0 0 0 0 0,1 0 1 0 0,1-1-1 0 0,0 0 0 0 0,14 18 0 0 0,22 18-6158 0 0,-42-43 3352 0 0,-9-9 1162 0 0,3 1 595 0 0,5 3 490 0 0,-1-1 461 0 0,0 0 1 0 0,0 0 0 0 0,0 0 0 0 0,0 0 0 0 0,0 0-1 0 0,0 0 1 0 0,0 0 0 0 0,0 0 0 0 0,0 1-1 0 0,0-1 1 0 0,0 0 0 0 0,0 0 0 0 0,0 0 0 0 0,0 0-1 0 0,0 0 1 0 0,0 0 0 0 0,0 0 0 0 0,0 0 0 0 0,0 0-1 0 0,0 0 1 0 0,0 0 0 0 0,0 0 0 0 0,0 0-1 0 0,-1 1-553 0 0,1-1 553 0 0,0 0 1 0 0,0 0 0 0 0,0 0 0 0 0,0 0 0 0 0,0 0-1 0 0,-1 0 1 0 0,1 0 0 0 0,0 0 0 0 0,0 0 0 0 0,0 0-1 0 0,0 0 1 0 0,0 0 0 0 0,0 0 0 0 0,0 0 0 0 0,0 0-1 0 0,0 0 1 0 0,0 0 0 0 0,0 0 0 0 0,0 0-1 0 0,0 0 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45 2729 0 0,'-2'3'756'0'0,"0"0"0"0"0,0 1 1 0 0,0-1-1 0 0,1 0 1 0 0,-1 0-1 0 0,1 1 1 0 0,0-1-1 0 0,0 1 0 0 0,-1 6 1 0 0,2-7-494 0 0,0 0-1 0 0,0 0 1 0 0,0 0 0 0 0,0-1-1 0 0,1 1 1 0 0,-1 0 0 0 0,1 0 0 0 0,0 0-1 0 0,0 0 1 0 0,0-1 0 0 0,1 4-1 0 0,-1-4-226 0 0,1 0-1 0 0,-1 0 0 0 0,1 0 0 0 0,-1 0 0 0 0,1 0 1 0 0,0 0-1 0 0,-1-1 0 0 0,1 1 0 0 0,0-1 1 0 0,0 1-1 0 0,0-1 0 0 0,0 0 0 0 0,1 0 0 0 0,-1 0 1 0 0,0 0-1 0 0,0 0 0 0 0,1 0 0 0 0,-1-1 1 0 0,0 1-1 0 0,1-1 0 0 0,-1 1 0 0 0,1-1 0 0 0,-1 0 1 0 0,1 0-1 0 0,-1 0 0 0 0,0-1 0 0 0,1 1 1 0 0,-1 0-1 0 0,1-1 0 0 0,-1 1 0 0 0,3-2 0 0 0,0 0-22 0 0,-1 0 0 0 0,1-1 0 0 0,0 0 0 0 0,-1 1 0 0 0,0-1 0 0 0,0-1-1 0 0,0 1 1 0 0,0-1 0 0 0,0 1 0 0 0,-1-1 0 0 0,1 0 0 0 0,-1 0 0 0 0,5-9-1 0 0,-7 11 15 0 0,1 0 0 0 0,-1-1-1 0 0,1 1 1 0 0,-1-1-1 0 0,0 1 1 0 0,0-1 0 0 0,0 0-1 0 0,0 1 1 0 0,-1-1-1 0 0,1 0 1 0 0,-1 0-1 0 0,1 1 1 0 0,-1-1 0 0 0,0 0-1 0 0,0 0 1 0 0,0 0-1 0 0,0 1 1 0 0,-1-1-1 0 0,1 0 1 0 0,-1 0 0 0 0,0 1-1 0 0,0-1 1 0 0,0 0-1 0 0,0 1 1 0 0,0-1-1 0 0,0 1 1 0 0,-3-3 0 0 0,2 3 63 0 0,0 0 0 0 0,-1 0 0 0 0,1 1 0 0 0,-1-1 0 0 0,0 1 1 0 0,0 0-1 0 0,1-1 0 0 0,-1 1 0 0 0,0 1 0 0 0,0-1 0 0 0,0 0 0 0 0,0 1 1 0 0,0-1-1 0 0,0 1 0 0 0,0 0 0 0 0,0 0 0 0 0,0 0 0 0 0,0 1 0 0 0,0-1 1 0 0,0 1-1 0 0,0-1 0 0 0,0 1 0 0 0,0 0 0 0 0,0 0 0 0 0,-5 3 0 0 0,6-3-145 0 0,1-1 0 0 0,-1 1 0 0 0,1 0-1 0 0,-1-1 1 0 0,1 1 0 0 0,-1 0 0 0 0,1 0-1 0 0,0 0 1 0 0,-1 1 0 0 0,1-1-1 0 0,0 0 1 0 0,0 0 0 0 0,0 1 0 0 0,0-1-1 0 0,0 0 1 0 0,0 1 0 0 0,0-1 0 0 0,0 1-1 0 0,0 0 1 0 0,1-1 0 0 0,-1 1-1 0 0,1-1 1 0 0,-1 1 0 0 0,1 0 0 0 0,0 0-1 0 0,-1-1 1 0 0,1 1 0 0 0,0 0 0 0 0,0-1-1 0 0,0 1 1 0 0,1 0 0 0 0,-1 0-1 0 0,0-1 1 0 0,1 1 0 0 0,-1 0 0 0 0,1-1-1 0 0,-1 1 1 0 0,1-1 0 0 0,0 1 0 0 0,0-1-1 0 0,-1 1 1 0 0,1-1 0 0 0,0 1-1 0 0,1-1 1 0 0,1 3 0 0 0,-1-2-618 0 0,0 1 0 0 0,0-1 0 0 0,0 0 0 0 0,0 1 0 0 0,1-1 0 0 0,-1 0 0 0 0,0-1 0 0 0,1 1 0 0 0,0 0 1 0 0,-1-1-1 0 0,1 1 0 0 0,0-1 0 0 0,0 0 0 0 0,5 2 0 0 0,3-3-2987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6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 6913 0 0,'-6'-2'7770'0'0,"6"2"-7618"0"0,-4 12 2950 0 0,0 20-1848 0 0,4-30-821 0 0,-4 39 213 0 0,-3 101 111 0 0,7-122-2421 0 0,2-1 0 0 0,5 33 0 0 0,-10-104-3553 0 0,4 28 6637 0 0,7-45 0 0 0,-8 66-1330 0 0,1 1 0 0 0,-1 0 0 0 0,1-1 0 0 0,0 1 0 0 0,-1 0 0 0 0,1-1 0 0 0,0 1 0 0 0,1 0 0 0 0,-1 0 0 0 0,0 0 0 0 0,1 0 0 0 0,-1 0 0 0 0,1 0 0 0 0,3-3 0 0 0,-4 4-20 0 0,1 0 1 0 0,-1 0-1 0 0,0 1 1 0 0,1-1-1 0 0,-1 1 1 0 0,1-1-1 0 0,-1 1 1 0 0,1-1-1 0 0,-1 1 1 0 0,1 0-1 0 0,-1 0 1 0 0,1 0-1 0 0,-1 0 1 0 0,1 0-1 0 0,0 0 1 0 0,-1 0-1 0 0,4 1 1 0 0,4 3-138 0 0,0-1 0 0 0,0 2 1 0 0,-1-1-1 0 0,1 1 0 0 0,-1 0 1 0 0,9 7-1 0 0,6 4-2301 0 0,-23-15 2190 0 0,0-1 1 0 0,1 0-1 0 0,-1 0 0 0 0,0 1 1 0 0,0-1-1 0 0,1 0 1 0 0,-1 0-1 0 0,0 0 1 0 0,1 0-1 0 0,-1 1 1 0 0,0-1-1 0 0,0 0 1 0 0,1 0-1 0 0,-1 0 1 0 0,0 0-1 0 0,1 0 1 0 0,-1 0-1 0 0,0 0 1 0 0,1 0-1 0 0,-1 0 1 0 0,0 0-1 0 0,1 0 1 0 0,-1 0-1 0 0,0 0 1 0 0,1 0-1 0 0,-1 0 1 0 0,0 0-1 0 0,1 0 0 0 0,-1 0 1 0 0,0-1-1 0 0,1 1 1 0 0,-1 0-1 0 0,0 0 1 0 0,0 0-1 0 0,1-1 1 0 0,0-12-3045 0 0,-12-23 1177 0 0,9 30 1417 0 0,0-12 2250 0 0,2 17-1502 0 0,0 1 1 0 0,0 0 0 0 0,0 0 0 0 0,0 0-1 0 0,0-1 1 0 0,0 1 0 0 0,0 0 0 0 0,1 0 0 0 0,-1-1-1 0 0,0 1 1 0 0,0 0 0 0 0,0 0 0 0 0,0 0-1 0 0,0-1 1 0 0,0 1 0 0 0,0 0 0 0 0,1 0-1 0 0,-1 0 1 0 0,0-1 0 0 0,0 1 0 0 0,0 0-1 0 0,1 0 1 0 0,-1 0 0 0 0,0 0 0 0 0,0 0-1 0 0,0 0 1 0 0,1-1 0 0 0,-1 1 0 0 0,0 0-1 0 0,0 0 1 0 0,0 0 0 0 0,1 0 0 0 0,-1 0-1 0 0,0 0 1 0 0,0 0 0 0 0,1 0 0 0 0,-1 0-1 0 0,0 0 1 0 0,0 0 0 0 0,1 0 0 0 0,-1 0-1 0 0,0 0 1 0 0,0 0 0 0 0,1 0 0 0 0,-1 0-1 0 0,0 1 1 0 0,0-1 0 0 0,0 0 0 0 0,1 0-1 0 0,-1 0 1 0 0,0 0 0 0 0,0 0 0 0 0,0 0-1 0 0,1 1 1 0 0,-1-1 0 0 0,0 0 0 0 0,0 0-1 0 0,0 0 1 0 0,0 1 0 0 0,0-1 0 0 0,1 0-1 0 0,-1 0 1 0 0,0 0 0 0 0,0 1 0 0 0,0-1-1 0 0,0 0 1 0 0,0 1 0 0 0,1 2 26 0 0,1 1-1 0 0,-1 0 1 0 0,-1 0-1 0 0,1 0 1 0 0,0 0-1 0 0,-1 0 1 0 0,0 7 0 0 0,1 0-110 0 0,-1-9-21 0 0,0 0 0 0 0,0 0 1 0 0,0 0-1 0 0,0 0 0 0 0,1 0 1 0 0,-1 0-1 0 0,0 0 0 0 0,1 0 1 0 0,0-1-1 0 0,0 1 0 0 0,-1 0 1 0 0,1 0-1 0 0,0-1 0 0 0,0 1 1 0 0,2 1-1 0 0,-2-3 80 0 0,0 0-1 0 0,0 0 1 0 0,0-1-1 0 0,0 1 1 0 0,1 0-1 0 0,-1-1 1 0 0,0 1-1 0 0,0-1 1 0 0,0 1-1 0 0,0-1 1 0 0,0 0 0 0 0,-1 1-1 0 0,1-1 1 0 0,0 0-1 0 0,0 1 1 0 0,0-1-1 0 0,0 0 1 0 0,-1 0-1 0 0,1 0 1 0 0,0 0-1 0 0,-1 0 1 0 0,1 0-1 0 0,-1 0 1 0 0,1-2 0 0 0,44-51 947 0 0,-10 23-3687 0 0,-35 31 2551 0 0,0 0-1 0 0,0 0 1 0 0,0 0-1 0 0,1-1 0 0 0,-1 1 1 0 0,0 0-1 0 0,0 0 1 0 0,0 0-1 0 0,0 0 1 0 0,0-1-1 0 0,0 1 1 0 0,0 0-1 0 0,0 0 1 0 0,1 0-1 0 0,-1 0 1 0 0,0 0-1 0 0,0-1 0 0 0,0 1 1 0 0,0 0-1 0 0,1 0 1 0 0,-1 0-1 0 0,0 0 1 0 0,0 0-1 0 0,0 0 1 0 0,0 0-1 0 0,1 0 1 0 0,-1 0-1 0 0,0 0 1 0 0,0 0-1 0 0,0 0 0 0 0,1 0 1 0 0,-1 0-1 0 0,0 0 1 0 0,0 0-1 0 0,0 0 1 0 0,1 0-1 0 0,-1 0 1 0 0,0 0-1 0 0,0 0 1 0 0,0 0-1 0 0,0 0 0 0 0,1 0 1 0 0,-1 0-1 0 0,0 0 1 0 0,0 0-1 0 0,0 1 1 0 0,0-1-1 0 0,1 0 1 0 0,-1 0-1 0 0,0 0 1 0 0,0 0-1 0 0,0 0 1 0 0,0 1-1 0 0,0-1 0 0 0,0 0 1 0 0,1 0-1 0 0,-8 6-4273 0 0,-3-7 3046 0 0,4 8-347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2232 0 0,'15'69'3721'0'0,"-14"-64"-2848"0"0,1 0 1 0 0,0 0-1 0 0,0 0 0 0 0,0 0 1 0 0,1 0-1 0 0,-1 0 0 0 0,1-1 0 0 0,1 1 1 0 0,-1-1-1 0 0,7 7 0 0 0,-9-10-799 0 0,-1-1 0 0 0,1 0 0 0 0,0 0-1 0 0,-1 0 1 0 0,1 0 0 0 0,0 0 0 0 0,-1 0-1 0 0,1 0 1 0 0,-1 0 0 0 0,1 0 0 0 0,0 0-1 0 0,-1 0 1 0 0,1 0 0 0 0,-1 0 0 0 0,1 0 0 0 0,0-1-1 0 0,-1 1 1 0 0,1 0 0 0 0,-1 0 0 0 0,1-1-1 0 0,-1 1 1 0 0,1 0 0 0 0,-1-1 0 0 0,1 1-1 0 0,-1-1 1 0 0,1 1 0 0 0,-1 0 0 0 0,1-1-1 0 0,-1 1 1 0 0,0-1 0 0 0,1 1 0 0 0,-1-1-1 0 0,0 0 1 0 0,1 1 0 0 0,-1-1 0 0 0,0 1-1 0 0,1-2 1 0 0,11-23 55 0 0,-11 24-69 0 0,1-6-61 0 0,0 1 0 0 0,-1-1 0 0 0,1 1 1 0 0,-1-1-1 0 0,0 1 0 0 0,-1-1 0 0 0,1 1 0 0 0,-2-13 1 0 0,1 17 2 0 0,0 1 1 0 0,0-1 0 0 0,-1 1-1 0 0,1 0 1 0 0,0-1-1 0 0,0 1 1 0 0,-1-1 0 0 0,1 1-1 0 0,-1 0 1 0 0,1-1-1 0 0,-1 1 1 0 0,0 0 0 0 0,0 0-1 0 0,1-1 1 0 0,-1 1 0 0 0,0 0-1 0 0,0 0 1 0 0,0 0-1 0 0,0 0 1 0 0,0 0 0 0 0,0 0-1 0 0,-1 0 1 0 0,1 1-1 0 0,0-1 1 0 0,0 0 0 0 0,-1 1-1 0 0,1-1 1 0 0,0 1 0 0 0,-1-1-1 0 0,1 1 1 0 0,0-1-1 0 0,-1 1 1 0 0,1 0 0 0 0,-1 0-1 0 0,1 0 1 0 0,-1 0-1 0 0,1 0 1 0 0,0 0 0 0 0,-1 0-1 0 0,1 0 1 0 0,-1 1 0 0 0,1-1-1 0 0,0 0 1 0 0,-1 1-1 0 0,1-1 1 0 0,-2 2 0 0 0,1-1-61 0 0,0 0 1 0 0,1 0 0 0 0,-1 0 0 0 0,0 0-1 0 0,1 0 1 0 0,-1 1 0 0 0,1-1-1 0 0,0 1 1 0 0,-1-1 0 0 0,1 1 0 0 0,0 0-1 0 0,0-1 1 0 0,0 1 0 0 0,0 0 0 0 0,0 0-1 0 0,0 0 1 0 0,1 0 0 0 0,-1 0 0 0 0,0 0-1 0 0,1-1 1 0 0,0 2 0 0 0,-1-1-1 0 0,1 0 1 0 0,0 0 0 0 0,0 0 0 0 0,0 2-1 0 0,7 26-3946 0 0,-7-28 3429 0 0,1-1-1 0 0,0 1 1 0 0,0-1 0 0 0,0 1-1 0 0,0-1 1 0 0,0 1-1 0 0,0-1 1 0 0,0 0-1 0 0,0 0 1 0 0,1 1-1 0 0,-1-1 1 0 0,1 0-1 0 0,1 1 1 0 0,7 2-2973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6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5849 0 0,'-1'-8'9823'0'0,"20"12"-7765"0"0,26 16-2395 0 0,-42-18 368 0 0,-1-1 0 0 0,1 1 0 0 0,-1 0-1 0 0,0 0 1 0 0,1 0 0 0 0,-1 0 0 0 0,0 0 0 0 0,0 0 0 0 0,0 0-1 0 0,-1 1 1 0 0,1-1 0 0 0,0 1 0 0 0,-1 0 0 0 0,0-1 0 0 0,0 1-1 0 0,1 0 1 0 0,-2 0 0 0 0,1 0 0 0 0,0-1 0 0 0,0 1 0 0 0,-1 6-1 0 0,0-2-184 0 0,-2-1-1 0 0,1 1 0 0 0,-1 0 0 0 0,0-1 0 0 0,0 1 1 0 0,-1-1-1 0 0,0 0 0 0 0,-5 9 0 0 0,-64 99-5221 0 0,72-114 5375 0 0,0 0 0 0 0,-1 0 0 0 0,1 0 0 0 0,0 1 0 0 0,0-1 0 0 0,0 0 0 0 0,0 0-1 0 0,0 0 1 0 0,0 0 0 0 0,0 1 0 0 0,-1-1 0 0 0,1 0 0 0 0,0 0 0 0 0,0 0-1 0 0,0 0 1 0 0,0 1 0 0 0,0-1 0 0 0,0 0 0 0 0,0 0 0 0 0,0 0 0 0 0,0 0 0 0 0,0 1-1 0 0,0-1 1 0 0,0 0 0 0 0,0 0 0 0 0,0 0 0 0 0,0 1 0 0 0,0-1 0 0 0,0 0 0 0 0,0 0-1 0 0,0 0 1 0 0,1 0 0 0 0,-1 1 0 0 0,0-1 0 0 0,0 0 0 0 0,0 0 0 0 0,0 0-1 0 0,0 0 1 0 0,0 1 0 0 0,0-1 0 0 0,1 0 0 0 0,-1 0 0 0 0,0 0 0 0 0,0 0 0 0 0,0 0-1 0 0,0 0 1 0 0,0 0 0 0 0,1 0 0 0 0,-1 1 0 0 0,0-1 0 0 0,0 0 0 0 0,0 0 0 0 0,1 0-1 0 0,15-3 564 0 0,18-10 648 0 0,15-17-192 0 0,-38 23-875 0 0,1-1-1 0 0,0 2 1 0 0,18-9 0 0 0,-27 14-162 0 0,1 0 1 0 0,0 0 0 0 0,-1 1-1 0 0,1-1 1 0 0,0 1 0 0 0,0 0-1 0 0,-1 0 1 0 0,1 0-1 0 0,0 0 1 0 0,4 1 0 0 0,21 7-2926 0 0,-12-4-1469 0 0,-28-16-21 0 0,7 5 2257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7250 0 0,'0'-1'4'0'0,"-2"-28"6228"0"0,-5 23-2276 0 0,-5 17-2345 0 0,0 3-1288 0 0,-1 0-1 0 0,-27 21 1 0 0,29-27-312 0 0,0 2 1 0 0,0 0-1 0 0,1 0 1 0 0,0 1-1 0 0,-14 21 1 0 0,24-31-18 0 0,-1 1 0 0 0,1-1 0 0 0,0 0 0 0 0,0 1 0 0 0,0-1 0 0 0,0 1 0 0 0,0-1 0 0 0,0 1 0 0 0,1-1 0 0 0,-1 1 0 0 0,0-1 0 0 0,1 0 0 0 0,-1 1 1 0 0,1-1-1 0 0,-1 1 0 0 0,1-1 0 0 0,0 0 0 0 0,-1 0 0 0 0,1 1 0 0 0,0-1 0 0 0,0 0 0 0 0,0 0 0 0 0,0 0 0 0 0,0 0 0 0 0,0 0 0 0 0,2 1 0 0 0,32 26-128 0 0,-22-20 66 0 0,1 0 1 0 0,1-1-1 0 0,28 9 1 0 0,-27-10-1048 0 0,0 0 1 0 0,-1 0 0 0 0,22 13-1 0 0,-11 0-2894 0 0,1 2-2560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3065 0 0,'-1'-1'361'0'0,"1"0"1"0"0,0-1 0 0 0,0 1 0 0 0,0 0-1 0 0,1-1 1 0 0,-1 1 0 0 0,0 0 0 0 0,0-1-1 0 0,1 1 1 0 0,-1 0 0 0 0,1-1 0 0 0,-1 1-1 0 0,1 0 1 0 0,-1 0 0 0 0,1 0 0 0 0,0-1-1 0 0,0 1 1 0 0,0 0 0 0 0,-1 0 0 0 0,1 0-1 0 0,0 0 1 0 0,0 0 0 0 0,0 1 0 0 0,1-1-1 0 0,1-1 1 0 0,0 0-133 0 0,1 1 0 0 0,0 0-1 0 0,0 0 1 0 0,0 1 0 0 0,0-1-1 0 0,0 1 1 0 0,4 0 0 0 0,-5 0-567 0 0,0 0 0 0 0,0 0 0 0 0,0 0 0 0 0,0 0 0 0 0,0-1 0 0 0,0 1 0 0 0,0-1 0 0 0,0 0 0 0 0,0 0 0 0 0,-1 0 0 0 0,1 0 0 0 0,0 0 0 0 0,-1-1 0 0 0,5-2 0 0 0,-7 4 64 0 0,0-1 0 0 0,1 0 0 0 0,-1 0 0 0 0,1 0 0 0 0,-1 0 0 0 0,0 0 1 0 0,1 1-1 0 0,-1-1 0 0 0,0 0 0 0 0,0 0 0 0 0,0 0 0 0 0,0 0 0 0 0,0 0 0 0 0,0 0 0 0 0,0 0 0 0 0,0 0 0 0 0,0 0 0 0 0,-1 0 1 0 0,1 0-1 0 0,0 1 0 0 0,0-1 0 0 0,-1 0 0 0 0,0-1 0 0 0,-12-27-418 0 0,3 11 498 0 0,7 3-666 0 0,5 0 12472 0 0,1 33-8987 0 0,3 46-1808 0 0,-5-25-7534 0 0,-8 73 0 0 0,-1-83 9183 0 0,-2-14 5199 0 0,20-25-1666 0 0,-9 8-5973 0 0,0 0 1 0 0,0 1-1 0 0,1-1 0 0 0,-1 0 1 0 0,1 1-1 0 0,-1-1 0 0 0,1 1 1 0 0,0 0-1 0 0,0-1 0 0 0,0 1 1 0 0,3-1-1 0 0,1 0 4 0 0,0 0-1 0 0,0 0 1 0 0,1 1-1 0 0,-1 0 1 0 0,0 0 0 0 0,1 1-1 0 0,-1 0 1 0 0,1 0-1 0 0,-1 0 1 0 0,8 2 0 0 0,-11-1-43 0 0,-1-1 1 0 0,1 1 0 0 0,-1 0-1 0 0,1-1 1 0 0,-1 1 0 0 0,1 1-1 0 0,-1-1 1 0 0,0 0 0 0 0,1 0-1 0 0,-1 1 1 0 0,0-1 0 0 0,0 1-1 0 0,0 0 1 0 0,0 0 0 0 0,-1 0-1 0 0,1 0 1 0 0,0 0-1 0 0,-1 0 1 0 0,1 0 0 0 0,-1 0-1 0 0,0 1 1 0 0,0-1 0 0 0,0 0-1 0 0,0 1 1 0 0,0-1 0 0 0,0 1-1 0 0,0 2 1 0 0,4 18-3666 0 0,4-2-7324 0 0,-5-15 7798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7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86 136 2272 0 0,'-7'-7'699'0'0,"-27"-24"1733"0"0,33 30-2171 0 0,0 0 0 0 0,-1 0 0 0 0,1 0 0 0 0,-1 0 1 0 0,1 0-1 0 0,-1 0 0 0 0,0 0 0 0 0,1 0 0 0 0,-1 1 1 0 0,0-1-1 0 0,1 1 0 0 0,-1-1 0 0 0,0 1 0 0 0,0 0 0 0 0,0-1 1 0 0,1 1-1 0 0,-1 0 0 0 0,0 0 0 0 0,-3 1 0 0 0,4 0-140 0 0,0-1 0 0 0,1 1 0 0 0,-1-1 0 0 0,0 1 0 0 0,1 0 0 0 0,-1-1 0 0 0,1 1 1 0 0,-1 0-1 0 0,1-1 0 0 0,-1 1 0 0 0,1 0 0 0 0,0 0 0 0 0,-1 0 0 0 0,1-1 0 0 0,0 1 0 0 0,0 0 0 0 0,0 0 0 0 0,-1 0 0 0 0,1 0 0 0 0,0-1 0 0 0,0 1 0 0 0,0 0 0 0 0,0 0 0 0 0,0 0 0 0 0,1 0 0 0 0,-1 0 0 0 0,0-1 0 0 0,0 1 0 0 0,1 0 0 0 0,-1 0 0 0 0,1 1 0 0 0,10 26 754 0 0,-6-20-838 0 0,0 0-1 0 0,0 0 1 0 0,1-1 0 0 0,0 0 0 0 0,0 0-1 0 0,0-1 1 0 0,1 1 0 0 0,0-2-1 0 0,12 9 1 0 0,-17-13-33 0 0,0 1-1 0 0,0-1 0 0 0,0 0 1 0 0,0 0-1 0 0,0 0 1 0 0,0 0-1 0 0,0 0 1 0 0,1 0-1 0 0,-1-1 1 0 0,0 1-1 0 0,0-1 1 0 0,1 1-1 0 0,-1-1 0 0 0,0 0 1 0 0,1 0-1 0 0,-1 0 1 0 0,0 0-1 0 0,1 0 1 0 0,-1-1-1 0 0,0 1 1 0 0,1-1-1 0 0,-1 0 0 0 0,0 1 1 0 0,0-1-1 0 0,0 0 1 0 0,1 0-1 0 0,-1 0 1 0 0,0-1-1 0 0,-1 1 1 0 0,1 0-1 0 0,0-1 1 0 0,0 1-1 0 0,0-1 0 0 0,-1 0 1 0 0,1 0-1 0 0,-1 1 1 0 0,0-1-1 0 0,1 0 1 0 0,-1 0-1 0 0,0 0 1 0 0,2-4-1 0 0,0-2 73 0 0,-1 0 0 0 0,1 0 1 0 0,-1-1-1 0 0,0 1 0 0 0,-1-1 0 0 0,0 1 0 0 0,0-1 0 0 0,-1 1 0 0 0,0-1 1 0 0,-1 0-1 0 0,0 1 0 0 0,0-1 0 0 0,-1 1 0 0 0,0 0 0 0 0,0-1 0 0 0,-1 1 1 0 0,0 0-1 0 0,0 0 0 0 0,-8-12 0 0 0,10 19-117 0 0,1 0 0 0 0,-1 0 0 0 0,1 0 0 0 0,-1 0-1 0 0,1 0 1 0 0,-1 1 0 0 0,0-1 0 0 0,1 0 0 0 0,-1 0 0 0 0,0 0 0 0 0,0 1 0 0 0,0-1-1 0 0,0 0 1 0 0,1 1 0 0 0,-1-1 0 0 0,0 1 0 0 0,0-1 0 0 0,0 1 0 0 0,0 0 0 0 0,0-1-1 0 0,0 1 1 0 0,0 0 0 0 0,0 0 0 0 0,0-1 0 0 0,0 1 0 0 0,-1 0 0 0 0,1 0 0 0 0,-1 0 0 0 0,0 1-127 0 0,1 0 0 0 0,-1 0 0 0 0,1 0 0 0 0,-1 0 0 0 0,1 0 0 0 0,0 0 0 0 0,-1 1 0 0 0,1-1 0 0 0,0 0 0 0 0,0 1 1 0 0,0-1-1 0 0,0 1 0 0 0,0-1 0 0 0,0 1 0 0 0,0 1 0 0 0,-4 8-1188 0 0,0 0-1 0 0,1 1 1 0 0,-4 21-1 0 0,-12 62-4032 0 0,20-59 3370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2409 0 0,'1'-6'6593'0'0,"3"1"-3384"0"0,0-1-657 0 0,3-1-727 0 0,1 1-545 0 0,2-2-456 0 0,1-1-368 0 0,5 1-240 0 0,0 0-112 0 0,4 2-80 0 0,-3-1-144 0 0,3 4-440 0 0,-3 2-832 0 0,0-1-1321 0 0,-3-1-1448 0 0,-14-10 440 0 0,13 8-1264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8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 6529 0 0,'0'-1'203'0'0,"-1"0"0"0"0,1 1-1 0 0,0-1 1 0 0,0 0 0 0 0,-1 0-1 0 0,1 0 1 0 0,0 0 0 0 0,0 0 0 0 0,0 0-1 0 0,0 0 1 0 0,1 0 0 0 0,-1 0-1 0 0,0 0 1 0 0,0 0 0 0 0,1 0-1 0 0,-1 0 1 0 0,0 0 0 0 0,1 0-1 0 0,-1 1 1 0 0,1-1 0 0 0,-1 0-1 0 0,1 0 1 0 0,-1 0 0 0 0,1 1-1 0 0,-1-1 1 0 0,1 0 0 0 0,0 1-1 0 0,0-1 1 0 0,-1 0 0 0 0,1 1-1 0 0,0-1 1 0 0,0 1 0 0 0,0-1-1 0 0,0 1 1 0 0,-1 0 0 0 0,1-1-1 0 0,2 0 1 0 0,2 1 52 0 0,1 0 1 0 0,-1 0-1 0 0,1 0 0 0 0,-1 0 1 0 0,0 1-1 0 0,6 1 0 0 0,10 1 104 0 0,-20-3-344 0 0,0 0 0 0 0,0 0 0 0 0,-1 0 0 0 0,1 0 0 0 0,0 0 0 0 0,0 0 0 0 0,-1 0 0 0 0,1 0 0 0 0,0 1 0 0 0,-1-1 0 0 0,1 0 0 0 0,0 0 0 0 0,0 1 0 0 0,-1-1 0 0 0,1 0 0 0 0,0 1 0 0 0,-1-1 0 0 0,1 0 0 0 0,-1 1 0 0 0,1-1 0 0 0,0 1 0 0 0,-1-1 0 0 0,1 1 0 0 0,-1-1 0 0 0,0 1 0 0 0,1 0 1 0 0,-1-1-1 0 0,1 1 0 0 0,-1 0 0 0 0,1 0 0 0 0,-7 22-201 0 0,-1-2-289 0 0,5-10 351 0 0,1-4 151 0 0,0 0 0 0 0,0 0 0 0 0,0 1 0 0 0,1-1 0 0 0,1 13 0 0 0,-1-18-3 0 0,0-1 0 0 0,1 0 0 0 0,-1 0 0 0 0,1 1 0 0 0,-1-1 0 0 0,1 0 0 0 0,-1 0 0 0 0,1 0 0 0 0,0 1 0 0 0,-1-1 0 0 0,1 0 0 0 0,0 0 0 0 0,0 0 0 0 0,0 0 0 0 0,0 0 0 0 0,0-1 0 0 0,0 1 0 0 0,0 0 0 0 0,0 0 0 0 0,0-1 0 0 0,0 1 0 0 0,0 0 0 0 0,1-1 0 0 0,-1 1 0 0 0,0-1 0 0 0,0 0 0 0 0,1 1 0 0 0,-1-1 0 0 0,0 0 0 0 0,1 0 0 0 0,-1 0 0 0 0,0 0 0 0 0,1 0 0 0 0,-1 0 0 0 0,0 0 0 0 0,1 0 0 0 0,1-1 0 0 0,10-2 19 0 0,0 0 1 0 0,-1 0-1 0 0,0-2 1 0 0,17-7-1 0 0,-19 7-110 0 0,0 1 0 0 0,0 0 0 0 0,0 0 0 0 0,0 1 0 0 0,0 1 0 0 0,1 0 0 0 0,13-1 0 0 0,-40 11-5153 0 0,-7 13 4103 0 0,20-19 1272 0 0,1 1 0 0 0,-1 0 0 0 0,1 0-1 0 0,0 0 1 0 0,-1 0 0 0 0,1 0 0 0 0,1 1 0 0 0,-1-1 0 0 0,0 1-1 0 0,1-1 1 0 0,0 1 0 0 0,0-1 0 0 0,0 1 0 0 0,0 0 0 0 0,0 5-1 0 0,2-3 273 0 0,0 1-1 0 0,0-1 0 0 0,1 0 0 0 0,0 0 0 0 0,1 0 1 0 0,-1 0-1 0 0,1 0 0 0 0,0-1 0 0 0,4 7 0 0 0,14 29 2675 0 0,-21-40-3085 0 0,0 0 0 0 0,0 0 0 0 0,0 0 0 0 0,0 0 0 0 0,0-1 0 0 0,0 1 0 0 0,0 0 0 0 0,-1 0 0 0 0,1-1 0 0 0,0 1 0 0 0,-1 0 0 0 0,1 0 0 0 0,0-1 0 0 0,-1 1 0 0 0,1 0 0 0 0,-1-1 0 0 0,1 1 0 0 0,-1 0 0 0 0,1-1 0 0 0,-1 1 0 0 0,0-1 0 0 0,1 1 0 0 0,-1-1 0 0 0,0 1 0 0 0,1-1 0 0 0,-1 1 0 0 0,0-1 0 0 0,0 1 0 0 0,2-1-651 0 0,9-3 404 0 0,12-2 75 0 0,0 0 1 0 0,0 2 0 0 0,0 1-1 0 0,29 0 1 0 0,9 4-7848 0 0,-51-1 998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8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56 5105 0 0,'-13'-7'1725'0'0,"-3"-4"5292"0"0,16 10-6841 0 0,1 0-1 0 0,-1 0 1 0 0,0 0 0 0 0,1 1-1 0 0,-1-1 1 0 0,1 0-1 0 0,-1 0 1 0 0,1 1 0 0 0,-1-1-1 0 0,1 0 1 0 0,-1 1-1 0 0,1-1 1 0 0,0 1 0 0 0,-1-1-1 0 0,1 0 1 0 0,0 1-1 0 0,0 0 1 0 0,-1-1 0 0 0,1 1-1 0 0,0-1 1 0 0,0 1-1 0 0,0 0 1 0 0,-1 0 0 0 0,3-1-1 0 0,6-3 135 0 0,1 0-1 0 0,0 1 0 0 0,0 0 1 0 0,0 0-1 0 0,0 1 1 0 0,18-1-1 0 0,-21 3-302 0 0,0-1 1 0 0,0 1-1 0 0,0 1 1 0 0,0-1-1 0 0,0 1 0 0 0,0 0 1 0 0,0 1-1 0 0,0 0 1 0 0,0 0-1 0 0,12 6 0 0 0,-18-7-230 0 0,0-1-1 0 0,1 1 1 0 0,-1 0-1 0 0,0 0 1 0 0,0 0-1 0 0,0-1 0 0 0,0 1 1 0 0,0 0-1 0 0,0 0 1 0 0,-1 0-1 0 0,1 0 1 0 0,0 1-1 0 0,0-1 0 0 0,-1 0 1 0 0,1 0-1 0 0,-1 0 1 0 0,1 1-1 0 0,-1-1 1 0 0,1 0-1 0 0,-1 1 0 0 0,0-1 1 0 0,0 0-1 0 0,1 1 1 0 0,-1-1-1 0 0,0 0 1 0 0,0 1-1 0 0,-1-1 1 0 0,1 0-1 0 0,0 1 0 0 0,0-1 1 0 0,0 0-1 0 0,-1 0 1 0 0,1 1-1 0 0,-1-1 1 0 0,1 0-1 0 0,-1 0 0 0 0,0 1 1 0 0,1-1-1 0 0,-1 0 1 0 0,0 0-1 0 0,-1 1 1 0 0,-2 4-717 0 0,0-2 0 0 0,0 1 0 0 0,-1 0 1 0 0,1-1-1 0 0,-1 0 0 0 0,0 0 0 0 0,-8 5 1 0 0,-10 3-1630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9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9 3073 0 0,'-46'5'2091'0'0,"30"-5"-446"0"0,15-4 628 0 0,21-3 705 0 0,3 5-2152 0 0,1 1 1 0 0,0 2-1 0 0,35 5 1 0 0,-46-4-659 0 0,-1 0-1 0 0,0 1 1 0 0,0 0-1 0 0,-1 1 1 0 0,1 0 0 0 0,-1 1-1 0 0,0 0 1 0 0,17 11-1 0 0,-26-14-107 0 0,0-1 0 0 0,0 1-1 0 0,0 0 1 0 0,0 0 0 0 0,0 0 0 0 0,-1 0-1 0 0,1 1 1 0 0,0-1 0 0 0,-1 0-1 0 0,0 1 1 0 0,0-1 0 0 0,1 1 0 0 0,-1-1-1 0 0,-1 1 1 0 0,1 0 0 0 0,0-1-1 0 0,-1 1 1 0 0,1 0 0 0 0,-1 3 0 0 0,0-1-133 0 0,0 0 0 0 0,-1 0 0 0 0,0 0 0 0 0,1 0 0 0 0,-2-1 0 0 0,1 1 1 0 0,-1 0-1 0 0,1-1 0 0 0,-1 1 0 0 0,-5 6 0 0 0,5-6-73 0 0,-1-1-1 0 0,0 1 1 0 0,0-1-1 0 0,0 0 1 0 0,0 0-1 0 0,-1 0 1 0 0,1-1-1 0 0,-1 1 1 0 0,0-1-1 0 0,0 0 1 0 0,0 0-1 0 0,-1 0 1 0 0,1-1-1 0 0,-1 0 1 0 0,1 1-1 0 0,-1-1 1 0 0,0-1-1 0 0,0 1 1 0 0,0-1-1 0 0,0 0 1 0 0,-10 1-1 0 0,14-2 163 0 0,1 0-1 0 0,-1 0 0 0 0,1 0 0 0 0,-1 0 0 0 0,1 0 1 0 0,-1 0-1 0 0,1 0 0 0 0,-1 0 0 0 0,1 0 1 0 0,0 0-1 0 0,-1 0 0 0 0,1 0 0 0 0,-1-1 1 0 0,1 1-1 0 0,-1 0 0 0 0,1 0 0 0 0,-1-1 1 0 0,1 1-1 0 0,0 0 0 0 0,-1 0 0 0 0,1-1 0 0 0,0 1 1 0 0,-1 0-1 0 0,1-1 0 0 0,-1 0 0 0 0,8-7 803 0 0,17-5 18 0 0,49-3-590 0 0,-52 13-659 0 0,41-13 0 0 0,-62 16 207 0 0,1-1 0 0 0,0 1 0 0 0,-1 0 0 0 0,1-1 0 0 0,0 1-1 0 0,-1 0 1 0 0,1-1 0 0 0,-1 1 0 0 0,1-1 0 0 0,-1 1 0 0 0,1-1 0 0 0,-1 0 0 0 0,1 1 0 0 0,-1-1 0 0 0,0 1-1 0 0,1-1 1 0 0,-1 0 0 0 0,0 1 0 0 0,1-1 0 0 0,-1 0 0 0 0,0 1 0 0 0,0-1 0 0 0,0 0 0 0 0,1 0 0 0 0,-1 1-1 0 0,0-1 1 0 0,0 0 0 0 0,0 1 0 0 0,0-1 0 0 0,0 0 0 0 0,-1 0 0 0 0,1 1 0 0 0,0-1 0 0 0,0 0 0 0 0,0 0-1 0 0,-1 1 1 0 0,1-1 0 0 0,0 0 0 0 0,0 1 0 0 0,-1-1 0 0 0,1 1 0 0 0,-1-1 0 0 0,1 0 0 0 0,-1 1 0 0 0,1-1 0 0 0,-1 1-1 0 0,1-1 1 0 0,-1 1 0 0 0,0-1 0 0 0,-7-5-3435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9 171 4809 0 0,'-2'-5'319'0'0,"1"1"0"0"0,-1-1 0 0 0,1 0 0 0 0,0 1 0 0 0,1-1 0 0 0,-1 0 0 0 0,1 0-1 0 0,0 0 1 0 0,0 1 0 0 0,0-1 0 0 0,1 0 0 0 0,0 0 0 0 0,0 0 0 0 0,0 1 0 0 0,3-9 0 0 0,-2 10-485 0 0,0-1 1 0 0,0 1-1 0 0,1 0 0 0 0,-1 0 0 0 0,1 1 1 0 0,-1-1-1 0 0,1 0 0 0 0,0 1 1 0 0,0 0-1 0 0,0 0 0 0 0,1 0 0 0 0,-1 0 1 0 0,0 0-1 0 0,1 0 0 0 0,-1 1 1 0 0,1 0-1 0 0,0 0 0 0 0,-1 0 0 0 0,1 0 1 0 0,7-1-1 0 0,-10 2 16 0 0,0 0 0 0 0,0 0 0 0 0,1 0 0 0 0,-1 0 0 0 0,0 0 0 0 0,0-1 0 0 0,1 1 0 0 0,-1 0 0 0 0,0-1 0 0 0,0 1 0 0 0,0-1 0 0 0,0 0 0 0 0,0 1 0 0 0,0-1 0 0 0,2-1 0 0 0,-5-11 1947 0 0,-4-8 6301 0 0,19 51-3138 0 0,-4 7-3533 0 0,7 59-1 0 0,4 20-2934 0 0,-16-101-1099 0 0,1 0 0 0 0,13 27 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39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42 2609 0 0,'-2'-2'392'0'0,"0"0"1"0"0,0-1 0 0 0,0 1-1 0 0,1-1 1 0 0,-1 1 0 0 0,1-1-1 0 0,0 0 1 0 0,0 0 0 0 0,-2-4 0 0 0,3 6-310 0 0,0 1 1 0 0,0-1-1 0 0,0 1 1 0 0,0 0-1 0 0,0-1 1 0 0,0 1 0 0 0,0-1-1 0 0,0 1 1 0 0,0-1-1 0 0,1 1 1 0 0,-1 0 0 0 0,0-1-1 0 0,0 1 1 0 0,0 0-1 0 0,0-1 1 0 0,1 1 0 0 0,-1 0-1 0 0,0-1 1 0 0,0 1-1 0 0,1 0 1 0 0,-1-1-1 0 0,0 1 1 0 0,1 0 0 0 0,-1-1-1 0 0,0 1 1 0 0,1 0-1 0 0,-1 0 1 0 0,22-2 2759 0 0,-19 3-2387 0 0,1 0 0 0 0,-1 0 0 0 0,1 0 1 0 0,-1 0-1 0 0,1 1 0 0 0,-1-1 0 0 0,0 1 1 0 0,0 0-1 0 0,1 0 0 0 0,-1 0 0 0 0,-1 0 1 0 0,1 0-1 0 0,3 4 0 0 0,-5-5-381 0 0,-1 0-1 0 0,1 0 1 0 0,0 0-1 0 0,0 0 1 0 0,-1 0 0 0 0,1 0-1 0 0,0 0 1 0 0,-1 0-1 0 0,0 1 1 0 0,1-1-1 0 0,-1 0 1 0 0,1 0-1 0 0,-1 1 1 0 0,0-1 0 0 0,0 0-1 0 0,0 1 1 0 0,0-1-1 0 0,0 0 1 0 0,0 1-1 0 0,0-1 1 0 0,0 0-1 0 0,-1 0 1 0 0,1 1 0 0 0,0-1-1 0 0,-1 0 1 0 0,1 0-1 0 0,-1 1 1 0 0,0-1-1 0 0,1 0 1 0 0,-1 0-1 0 0,0 0 1 0 0,1 0 0 0 0,-1 0-1 0 0,0 0 1 0 0,0 0-1 0 0,0 0 1 0 0,0 0-1 0 0,-2 1 1 0 0,-13 12 27 0 0,5-5-120 0 0,-1 1 1 0 0,1 1 0 0 0,1 0 0 0 0,-18 25 0 0 0,26-33 4 0 0,0 0-1 0 0,0 1 1 0 0,1-1 0 0 0,-1 0 0 0 0,1 1 0 0 0,0 0-1 0 0,0-1 1 0 0,0 1 0 0 0,0 0 0 0 0,1-1 0 0 0,-1 1 0 0 0,1 0-1 0 0,0 0 1 0 0,0-1 0 0 0,0 1 0 0 0,1 0 0 0 0,0 0 0 0 0,-1-1-1 0 0,1 1 1 0 0,0 0 0 0 0,1-1 0 0 0,-1 1 0 0 0,1-1-1 0 0,-1 0 1 0 0,5 6 0 0 0,-2-4 34 0 0,-1-1-1 0 0,1 0 1 0 0,1 0-1 0 0,-1-1 1 0 0,0 1-1 0 0,1-1 1 0 0,0 0-1 0 0,0 0 1 0 0,0-1-1 0 0,0 1 1 0 0,0-1-1 0 0,0 0 1 0 0,1-1-1 0 0,-1 1 1 0 0,1-1-1 0 0,-1 0 1 0 0,1-1-1 0 0,-1 1 1 0 0,1-1-1 0 0,0 0 1 0 0,-1 0-1 0 0,1-1 1 0 0,8-1-1 0 0,-7 1-175 0 0,0-1 0 0 0,0 1 0 0 0,-1-1 1 0 0,1-1-1 0 0,-1 1 0 0 0,1-1 0 0 0,-1 0 0 0 0,10-7 0 0 0,-13 7-322 0 0,1 1-1 0 0,-1-1 1 0 0,0 0 0 0 0,0 0-1 0 0,0 0 1 0 0,-1 0 0 0 0,1-1 0 0 0,-1 1-1 0 0,1-1 1 0 0,-1 1 0 0 0,0-1-1 0 0,-1 0 1 0 0,1 0 0 0 0,1-6-1 0 0,-3 7 89 0 0,1 1 0 0 0,-1-1 0 0 0,0 1 0 0 0,0-1 0 0 0,0 1 0 0 0,-1-1 0 0 0,1 1 0 0 0,-1-1 0 0 0,1 1 0 0 0,-1 0-1 0 0,0-1 1 0 0,0 1 0 0 0,0 0 0 0 0,0-1 0 0 0,-2-2 0 0 0,-2-5-887 0 0,-1-12-2600 0 0</inkml:trace>
  <inkml:trace contextRef="#ctx0" brushRef="#br0" timeOffset="1">215 28 7706 0 0,'1'4'8224'0'0,"2"6"-3338"0"0,4 20-2056 0 0,13 49-3303 0 0,-12-47 266 0 0,26 82-839 0 0,-28-100-937 0 0,-1-1 0 0 0,2 0 0 0 0,10 16 0 0 0,-9-19-2874 0 0,0-5-1305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40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60 5553 0 0,'0'0'241'0'0,"-1"0"-1"0"0,1 0 0 0 0,0-1 1 0 0,0 1-1 0 0,-1 0 0 0 0,1-1 1 0 0,0 1-1 0 0,0 0 0 0 0,0-1 1 0 0,-1 1-1 0 0,1-1 0 0 0,0 1 1 0 0,0 0-1 0 0,0-1 0 0 0,0 1 1 0 0,0 0-1 0 0,0-1 0 0 0,0 1 1 0 0,0-1-1 0 0,0 1 0 0 0,0 0 1 0 0,0-1-1 0 0,0 1 0 0 0,0-1 1 0 0,0 1-1 0 0,0 0 0 0 0,0-1 1 0 0,0 1-1 0 0,1-1 0 0 0,-1 1 1 0 0,0-1-1 0 0,13-10 2861 0 0,19-4-1672 0 0,-21 12-1245 0 0,0 0 0 0 0,1 1 0 0 0,-1 0-1 0 0,12 1 1 0 0,-11 0-19 0 0,0 0 0 0 0,-1 0-1 0 0,20-6 1 0 0,-113 17-2003 0 0,77-8 1889 0 0,0 0 0 0 0,0 1-1 0 0,0-1 1 0 0,0 1 0 0 0,0 0-1 0 0,0 1 1 0 0,1-1 0 0 0,0 1-1 0 0,-1 0 1 0 0,2 0 0 0 0,-1 0-1 0 0,0 1 1 0 0,1-1 0 0 0,0 1-1 0 0,0 0 1 0 0,0 0 0 0 0,0 0-1 0 0,1 0 1 0 0,-2 6 0 0 0,3-8 2 0 0,0 0 0 0 0,0 0 0 0 0,1 0 0 0 0,-1 0 1 0 0,1-1-1 0 0,-1 1 0 0 0,1 0 0 0 0,0 0 1 0 0,1 0-1 0 0,-1 0 0 0 0,0 0 0 0 0,1 0 0 0 0,-1 0 1 0 0,1 0-1 0 0,0 0 0 0 0,0-1 0 0 0,0 1 0 0 0,1 0 1 0 0,-1-1-1 0 0,0 1 0 0 0,1-1 0 0 0,0 1 1 0 0,0-1-1 0 0,0 0 0 0 0,0 0 0 0 0,0 0 0 0 0,0 0 1 0 0,0 0-1 0 0,0 0 0 0 0,1 0 0 0 0,-1-1 0 0 0,1 1 1 0 0,0-1-1 0 0,-1 0 0 0 0,1 0 0 0 0,0 0 1 0 0,5 1-1 0 0,-3 0-65 0 0,0-1 0 0 0,0 0 1 0 0,1-1-1 0 0,-1 0 1 0 0,0 1-1 0 0,1-2 0 0 0,-1 1 1 0 0,0 0-1 0 0,0-1 1 0 0,1 0-1 0 0,-1-1 0 0 0,0 1 1 0 0,0-1-1 0 0,0 0 0 0 0,0 0 1 0 0,0 0-1 0 0,-1-1 1 0 0,1 0-1 0 0,-1 0 0 0 0,7-5 1 0 0,-6 38-1336 0 0,-4-17 1268 0 0,-1-1 0 0 0,0 1-1 0 0,-4 22 1 0 0,4-33 115 0 0,0 0 0 0 0,0 0 0 0 0,0 0 0 0 0,-1 0 0 0 0,1 0 0 0 0,-1 0 0 0 0,0 0 0 0 0,1 0 0 0 0,-1 0 0 0 0,0 0 0 0 0,0 0 0 0 0,0 0-1 0 0,0 0 1 0 0,-1-1 0 0 0,1 1 0 0 0,0 0 0 0 0,-1-1 0 0 0,1 1 0 0 0,-1-1 0 0 0,0 0 0 0 0,1 0 0 0 0,-1 1 0 0 0,0-1 0 0 0,0 0 0 0 0,0 0 0 0 0,1 0 0 0 0,-1-1 0 0 0,0 1-1 0 0,0 0 1 0 0,0-1 0 0 0,-3 1 0 0 0,51 26 1491 0 0,-42-25-1617 0 0,1-1 0 0 0,0 0 0 0 0,0 0 0 0 0,0-1 1 0 0,0 1-1 0 0,1-1 0 0 0,-1 0 0 0 0,0 0 0 0 0,0-1 0 0 0,0 1 0 0 0,9-4 0 0 0,-12 4-264 0 0,0-1 1 0 0,1 0-1 0 0,-1-1 0 0 0,0 1 0 0 0,0 0 1 0 0,0 0-1 0 0,0-1 0 0 0,0 1 0 0 0,-1-1 1 0 0,4-3-1 0 0,-3 2-277 0 0,0 1 0 0 0,-1 0 0 0 0,0-1 0 0 0,0 1 0 0 0,0 0 0 0 0,0-1 0 0 0,0 0 0 0 0,0 1 0 0 0,0-1 0 0 0,-1 1 0 0 0,1-5 0 0 0,-1 2 121 0 0,0 0 1 0 0,0 0-1 0 0,-1-1 0 0 0,0 1 1 0 0,0 0-1 0 0,0 0 1 0 0,-1 0-1 0 0,1 0 1 0 0,-1 1-1 0 0,-5-10 1 0 0,3 5 46 0 0,-1-11-1534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40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73 4729 0 0,'-1'-19'3776'0'0,"0"4"4187"0"0,-1 30-3813 0 0,1-4-4013 0 0,1 0-1 0 0,1 0 1 0 0,-1 0 0 0 0,2 0 0 0 0,0 0 0 0 0,3 12-1 0 0,-4-20-141 0 0,-1 0 0 0 0,1 0-1 0 0,0-1 1 0 0,0 1-1 0 0,0 0 1 0 0,0 0-1 0 0,1-1 1 0 0,-1 1 0 0 0,1-1-1 0 0,-1 1 1 0 0,1-1-1 0 0,0 0 1 0 0,0 0-1 0 0,0 0 1 0 0,0 0 0 0 0,1 0-1 0 0,-1 0 1 0 0,0 0-1 0 0,1-1 1 0 0,-1 1-1 0 0,1-1 1 0 0,-1 0 0 0 0,1 0-1 0 0,0 0 1 0 0,0 0-1 0 0,-1 0 1 0 0,1 0-1 0 0,4 0 1 0 0,-5-2-11 0 0,-1 1-1 0 0,1 0 1 0 0,-1 0 0 0 0,1-1-1 0 0,-1 1 1 0 0,1-1 0 0 0,-1 0-1 0 0,1 1 1 0 0,-1-1 0 0 0,1 0-1 0 0,-1 0 1 0 0,0 0 0 0 0,0 0 0 0 0,1 0-1 0 0,-1 0 1 0 0,0 0 0 0 0,2-3-1 0 0,19-28-2051 0 0,0 0-1507 0 0,-20 31 3452 0 0,-1 0 1 0 0,1 0-1 0 0,-1 0 1 0 0,0 0 0 0 0,1 0-1 0 0,-1-1 1 0 0,0 1-1 0 0,1 0 1 0 0,-1-1 0 0 0,0 1-1 0 0,0-1 1 0 0,0 1-1 0 0,0-1 1 0 0,-1 1-1 0 0,1-1 1 0 0,0 0 0 0 0,-1 1-1 0 0,1-1 1 0 0,-1 0-1 0 0,1 0 1 0 0,-1 1 0 0 0,0-1-1 0 0,0 0 1 0 0,0 0-1 0 0,0 0 1 0 0,0 1 0 0 0,0-1-1 0 0,0 0 1 0 0,-1 0-1 0 0,1 0 1 0 0,0 1-1 0 0,-1-1 1 0 0,0 0 0 0 0,1 1-1 0 0,-1-1 1 0 0,0 0-1 0 0,-2-2 1 0 0,-5-14 63 0 0,-6-21 7469 0 0,27 56-5871 0 0,-6 1-1596 0 0,-1-1 1 0 0,-1 1-1 0 0,0 0 1 0 0,1 19 0 0 0,-2 1-3617 0 0,-5-2-3523 0 0,-9-8 2125 0 0,9-14 2478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41 231 5001 0 0,'-4'-2'942'0'0,"0"0"0"0"0,0 1 0 0 0,1-1 0 0 0,-1-1 0 0 0,1 1 0 0 0,-1 0 1 0 0,1-1-1 0 0,0 0 0 0 0,-6-5 0 0 0,16 12-346 0 0,-1 0 1 0 0,1-1-1 0 0,0 0 1 0 0,12 5-1 0 0,-5-2-331 0 0,1 0-233 0 0,1-1 0 0 0,0-1 0 0 0,0 0 1 0 0,0 0-1 0 0,1-2 0 0 0,-1 0 0 0 0,0-1 0 0 0,1-1 0 0 0,0 0 0 0 0,16-3 0 0 0,18-5 531 0 0,93-28 1 0 0,-98 22 8 0 0,0 2 0 0 0,72-8 1 0 0,93 11 88 0 0,28-2-65 0 0,206-13 1525 0 0,329 42-1865 0 0,-440-6-244 0 0,149 25 45 0 0,-152-7-47 0 0,96-19 48 0 0,-2-1-20 0 0,534-9 150 0 0,-647-15-79 0 0,368-23 142 0 0,55 39 84 0 0,-732-2-334 0 0,152-1 101 0 0,269-35 0 0 0,-362 28-61 0 0,134-4 240 0 0,38-5-23 0 0,-212 14-254 0 0,129-21 151 0 0,173-3-1 0 0,-308 27-153 0 0,1055-45 318 0 0,-454 26 472 0 0,-542 19-708 0 0,-13 9 37 0 0,-53-7-91 0 0,-1 0-1 0 0,1 0 1 0 0,0-1-1 0 0,0 0 0 0 0,-1-1 1 0 0,1 0-1 0 0,0 0 1 0 0,0-1-1 0 0,0 0 1 0 0,11-3-1 0 0,-12 0 187 0 0,-13 10-1225 0 0,2 2-3521 0 0,10-7 161 0 0,5-2 1546 0 0,18-2 3573 0 0,-17 1 1340 0 0,-13 5-2327 0 0,-21 7-7155 0 0,9-8 888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4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6513 0 0,'1'4'1323'0'0,"0"0"0"0"0,-1 1 0 0 0,1-1 0 0 0,-1 0 0 0 0,1 1-1 0 0,-1-1 1 0 0,-1 6 0 0 0,-14 59 1167 0 0,6-28-1961 0 0,5-22-484 0 0,-4 37-790 0 0,9-62 625 0 0,0 0 1 0 0,0 0 0 0 0,1 0-1 0 0,0 0 1 0 0,0 0 0 0 0,0 1-1 0 0,0-1 1 0 0,1 1-1 0 0,0 0 1 0 0,0-1 0 0 0,1 1-1 0 0,-1 0 1 0 0,1 1 0 0 0,0-1-1 0 0,0 1 1 0 0,7-5-1 0 0,1-2-232 0 0,0 1 0 0 0,20-12 0 0 0,4 1-3806 0 0,-35 21 4211 0 0,-1-1 0 0 0,1 1-1 0 0,-1-1 1 0 0,1 1 0 0 0,-1-1 0 0 0,1 1 0 0 0,0 0 0 0 0,-1-1 0 0 0,1 1 0 0 0,0 0 0 0 0,0 0 0 0 0,-1-1 0 0 0,1 1 0 0 0,0 0 0 0 0,-1 0 0 0 0,1 0 0 0 0,0 0 0 0 0,0 0 0 0 0,-1 0 0 0 0,1 0 0 0 0,0 0 0 0 0,0 0 0 0 0,-1 0 0 0 0,1 1 0 0 0,0-1 0 0 0,-1 0 0 0 0,1 0 0 0 0,0 1-1 0 0,-1-1 1 0 0,1 0 0 0 0,0 1 0 0 0,-1-1 0 0 0,1 1 0 0 0,-1-1 0 0 0,1 1 0 0 0,0-1 0 0 0,-1 1 0 0 0,0-1 0 0 0,1 1 0 0 0,-1-1 0 0 0,1 1 0 0 0,-1 0 0 0 0,0-1 0 0 0,1 1 0 0 0,-1 0 0 0 0,0-1 0 0 0,1 1 0 0 0,-1 0 0 0 0,0-1 0 0 0,0 1 0 0 0,0 0 0 0 0,0 0 0 0 0,0-1 0 0 0,0 1-1 0 0,0 0 1 0 0,0 0 0 0 0,0-1 0 0 0,0 1 0 0 0,0 1 0 0 0,-1 10 1051 0 0,-1-1-1 0 0,0 1 0 0 0,-4 13 1 0 0,1-2-1605 0 0,5-21 427 0 0,0 0 0 0 0,-1-1-1 0 0,1 1 1 0 0,0 0 0 0 0,0 0-1 0 0,0 0 1 0 0,1 0-1 0 0,-1-1 1 0 0,0 1 0 0 0,1 0-1 0 0,-1 0 1 0 0,1 0-1 0 0,1 2 1 0 0,-2-3 45 0 0,1-1 1 0 0,-1 0-1 0 0,1 1 0 0 0,-1-1 0 0 0,1 0 1 0 0,-1 0-1 0 0,0 1 0 0 0,1-1 0 0 0,-1 0 1 0 0,1 0-1 0 0,-1 0 0 0 0,1 0 0 0 0,-1 1 1 0 0,1-1-1 0 0,-1 0 0 0 0,1 0 0 0 0,0 0 1 0 0,-1 0-1 0 0,1 0 0 0 0,-1 0 0 0 0,1-1 1 0 0,-1 1-1 0 0,1 0 0 0 0,-1 0 0 0 0,1 0 1 0 0,-1 0-1 0 0,0-1 0 0 0,1 1 0 0 0,-1 0 1 0 0,1-1-1 0 0,7-4-177 0 0,-1 0-1 0 0,-1 0 1 0 0,1-1 0 0 0,8-10 0 0 0,1 1 209 0 0,-13 13-397 0 0,0-1-1 0 0,1 1 1 0 0,-1 0 0 0 0,1 0 0 0 0,-1 0 0 0 0,1 0 0 0 0,4-1-1 0 0,-4 2-528 0 0,0 0-1 0 0,-1 1 0 0 0,1-1 0 0 0,0 1 0 0 0,0 0 0 0 0,-1 0 1 0 0,1 0-1 0 0,5 1 0 0 0,2 2-2485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41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83 8050 0 0,'-22'-20'5410'0'0,"16"14"-4202"0"0,1 1 1 0 0,-1 0 0 0 0,0 0-1 0 0,-9-5 1 0 0,14 10-1154 0 0,1 0 1 0 0,0 0-1 0 0,0 0 0 0 0,0 0 1 0 0,0 0-1 0 0,-1 0 0 0 0,1 0 1 0 0,0 0-1 0 0,0-1 1 0 0,0 1-1 0 0,0 0 0 0 0,-1 0 1 0 0,1 0-1 0 0,0 0 0 0 0,0 0 1 0 0,0 0-1 0 0,-1 0 1 0 0,1 0-1 0 0,0 0 0 0 0,0 1 1 0 0,0-1-1 0 0,-1 0 0 0 0,1 0 1 0 0,0 0-1 0 0,0 0 1 0 0,0 0-1 0 0,0 0 0 0 0,-1 0 1 0 0,1 0-1 0 0,0 0 0 0 0,0 1 1 0 0,0-1-1 0 0,0 0 1 0 0,0 0-1 0 0,0 0 0 0 0,-1 0 1 0 0,1 0-1 0 0,0 1 0 0 0,0-1 1 0 0,0 0-1 0 0,0 0 1 0 0,-2 12 766 0 0,6 11-527 0 0,-2-16-301 0 0,1-1 0 0 0,0 0-1 0 0,0 0 1 0 0,1 0 0 0 0,-1 0 0 0 0,2-1-1 0 0,-1 1 1 0 0,0-1 0 0 0,1 0 0 0 0,0-1-1 0 0,9 7 1 0 0,-13-9-18 0 0,0-1 1 0 0,1 0-1 0 0,0 0 1 0 0,-1 0-1 0 0,1 0 1 0 0,0 0-1 0 0,0 0 1 0 0,-1 0-1 0 0,1-1 1 0 0,0 1-1 0 0,0 0 1 0 0,0-1-1 0 0,0 0 1 0 0,0 1-1 0 0,0-1 1 0 0,0 0-1 0 0,0 0 1 0 0,0 0-1 0 0,0-1 1 0 0,0 1-1 0 0,-1 0 1 0 0,1-1-1 0 0,0 1 1 0 0,0-1-1 0 0,0 1 1 0 0,0-1-1 0 0,0 0 1 0 0,-1 0-1 0 0,1 0 1 0 0,0 0-1 0 0,-1 0 1 0 0,1 0-1 0 0,-1-1 1 0 0,1 1-1 0 0,-1 0 1 0 0,0-1-1 0 0,1 1 1 0 0,-1-1-1 0 0,0 0 1 0 0,0 1-1 0 0,0-1 1 0 0,0 0-1 0 0,1-2 1 0 0,0-1-3 0 0,0 0 0 0 0,-1 0 0 0 0,0 0 0 0 0,0 0 0 0 0,0 0 0 0 0,0 0 1 0 0,-1 0-1 0 0,1 0 0 0 0,-1-1 0 0 0,-1 1 0 0 0,1 0 0 0 0,-1 0 0 0 0,0 0 0 0 0,0 0 1 0 0,-3-7-1 0 0,4 10-46 0 0,-1 0 0 0 0,1 0 1 0 0,-1 0-1 0 0,0 0 1 0 0,0 0-1 0 0,0 1 0 0 0,0-1 1 0 0,0 0-1 0 0,0 1 1 0 0,0-1-1 0 0,-1 0 0 0 0,1 1 1 0 0,-1 0-1 0 0,1-1 0 0 0,-1 1 1 0 0,1 0-1 0 0,-1 0 1 0 0,0 0-1 0 0,0 0 0 0 0,1 0 1 0 0,-1 0-1 0 0,0 0 1 0 0,0 1-1 0 0,0-1 0 0 0,0 1 1 0 0,0-1-1 0 0,0 1 1 0 0,0 0-1 0 0,0-1 0 0 0,0 1 1 0 0,0 0-1 0 0,0 1 0 0 0,0-1 1 0 0,0 0-1 0 0,0 1 1 0 0,0-1-1 0 0,0 1 0 0 0,0-1 1 0 0,0 1-1 0 0,-3 1 1 0 0,-1 2-184 0 0,0 0 1 0 0,0 0 0 0 0,1 0 0 0 0,-1 0 0 0 0,1 1-1 0 0,0 0 1 0 0,0 0 0 0 0,0 0 0 0 0,1 1-1 0 0,0-1 1 0 0,0 1 0 0 0,1 0 0 0 0,-1 0 0 0 0,-3 12-1 0 0,4-13 222 0 0,1 0-1 0 0,1 0 0 0 0,-1 0 0 0 0,1 0 0 0 0,0 0 0 0 0,0 0 1 0 0,0 0-1 0 0,1 0 0 0 0,0 1 0 0 0,0-1 0 0 0,0 0 0 0 0,1 0 1 0 0,-1 0-1 0 0,1 0 0 0 0,0 1 0 0 0,1-1 0 0 0,0 0 0 0 0,-1-1 1 0 0,1 1-1 0 0,4 6 0 0 0,-5-10 183 0 0,0 0 0 0 0,0 0 0 0 0,0 0-1 0 0,0 0 1 0 0,0 0 0 0 0,0 0 0 0 0,0 0 0 0 0,0-1 0 0 0,0 1 0 0 0,1 0-1 0 0,-1-1 1 0 0,0 1 0 0 0,0-1 0 0 0,1 1 0 0 0,-1-1 0 0 0,0 0-1 0 0,1 0 1 0 0,-1 1 0 0 0,0-1 0 0 0,1 0 0 0 0,-1 0 0 0 0,1 0 0 0 0,-1 0-1 0 0,0-1 1 0 0,1 1 0 0 0,-1 0 0 0 0,0-1 0 0 0,1 1 0 0 0,-1 0 0 0 0,0-1-1 0 0,2 0 1 0 0,6-3 390 0 0,0-1 0 0 0,0 0 0 0 0,12-9 0 0 0,3-2-678 0 0,-10 9 11 0 0,17-10-11 0 0,-29 16-123 0 0,-1 1 1 0 0,1-1-1 0 0,-1 0 1 0 0,1 1 0 0 0,-1-1-1 0 0,1 1 1 0 0,-1 0-1 0 0,1 0 1 0 0,-1-1-1 0 0,1 1 1 0 0,0 0 0 0 0,-1 0-1 0 0,1 1 1 0 0,-1-1-1 0 0,1 0 1 0 0,2 1-1 0 0,-4-1 24 0 0,0 1-1 0 0,1-1 0 0 0,-1 0 1 0 0,0 0-1 0 0,0 1 0 0 0,1-1 1 0 0,-1 0-1 0 0,0 1 0 0 0,0-1 0 0 0,0 1 1 0 0,0-1-1 0 0,1 0 0 0 0,-1 1 1 0 0,0-1-1 0 0,0 0 0 0 0,0 1 1 0 0,0-1-1 0 0,0 1 0 0 0,0-1 0 0 0,0 0 1 0 0,0 1-1 0 0,0-1 0 0 0,0 1 1 0 0,0-1-1 0 0,0 0 0 0 0,0 1 1 0 0,-1-1-1 0 0,1 0 0 0 0,0 1 0 0 0,0-1 1 0 0,0 1-1 0 0,0-1 0 0 0,-1 0 1 0 0,1 0-1 0 0,0 1 0 0 0,0-1 1 0 0,-1 0-1 0 0,1 1 0 0 0,0-1 0 0 0,-1 0 1 0 0,1 0-1 0 0,0 1 0 0 0,-1-1 1 0 0,0 0-1 0 0,1 1-245 0 0,-6 5-2962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41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2328 0 0,'1'11'1572'0'0,"0"0"0"0"0,2 0 0 0 0,-1 0 0 0 0,1 0 0 0 0,1-1 0 0 0,0 1 0 0 0,0-1 0 0 0,1 0 0 0 0,11 17 0 0 0,-11-21-1252 0 0,-4-6-1293 0 0,0-15-280 0 0,1 4 1144 0 0,1 0-1 0 0,0 0 1 0 0,1 0 0 0 0,0 0-1 0 0,1 1 1 0 0,7-14-1 0 0,-10 22 177 0 0,-1 0 0 0 0,1 0 0 0 0,0 0-1 0 0,-1 0 1 0 0,1 0 0 0 0,0 0-1 0 0,0 0 1 0 0,0 1 0 0 0,1-1 0 0 0,-1 1-1 0 0,0-1 1 0 0,0 1 0 0 0,1 0 0 0 0,-1 0-1 0 0,1 0 1 0 0,-1 0 0 0 0,1 0-1 0 0,0 1 1 0 0,-1-1 0 0 0,1 1 0 0 0,-1 0-1 0 0,1 0 1 0 0,0 0 0 0 0,-1 0 0 0 0,1 0-1 0 0,0 0 1 0 0,-1 1 0 0 0,1-1-1 0 0,-1 1 1 0 0,1 0 0 0 0,0 0 0 0 0,-1 0-1 0 0,3 1 1 0 0,-3-1 46 0 0,-1-1 0 0 0,0 0-1 0 0,0 1 1 0 0,0-1 0 0 0,1 1 0 0 0,-1-1-1 0 0,0 1 1 0 0,0 0 0 0 0,0-1 0 0 0,0 1-1 0 0,0 0 1 0 0,0 0 0 0 0,0 0 0 0 0,0 0-1 0 0,-1 0 1 0 0,1 0 0 0 0,0 0 0 0 0,0 0 0 0 0,-1 0-1 0 0,1 0 1 0 0,-1 0 0 0 0,1 0 0 0 0,-1 1-1 0 0,1-1 1 0 0,-1 0 0 0 0,1 3 0 0 0,-2-2-39 0 0,1 0 0 0 0,-1-1 1 0 0,0 1-1 0 0,1 0 0 0 0,-1 0 1 0 0,0 0-1 0 0,0-1 0 0 0,0 1 1 0 0,0 0-1 0 0,0-1 0 0 0,-1 1 1 0 0,1-1-1 0 0,0 1 0 0 0,-1-1 1 0 0,-1 2-1 0 0,-8 5 34 0 0,0-1 0 0 0,0 1-1 0 0,-22 9 1 0 0,13-5 66 0 0,19-8-51 0 0,14-3-164 0 0,23-2-2240 0 0,2 3-7178 0 0,-36-2 8678 0 0,15 1-6119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4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16900 0 0,'2'2'4937'0'0,"-1"1"-3657"0"0,1 2-272 0 0,1 3-472 0 0,-3-5-312 0 0,2 2-240 0 0,1 0-456 0 0,0-2-792 0 0,2 2-1617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9:0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16 2881 0 0,'-18'-5'579'0'0,"12"3"1"0"0,0 0 1 0 0,0 0 0 0 0,0 0-1 0 0,-1 1 1 0 0,1 0-1 0 0,0 1 1 0 0,-1-1-1 0 0,1 1 1 0 0,0 0 0 0 0,-1 1-1 0 0,1 0 1 0 0,0 0-1 0 0,-13 3 1 0 0,19-4-543 0 0,0 0 1 0 0,0 0-1 0 0,0 0 0 0 0,-1 0 1 0 0,1 0-1 0 0,0 0 0 0 0,0 0 1 0 0,0 0-1 0 0,0 0 0 0 0,-1 0 1 0 0,1 0-1 0 0,0 0 1 0 0,0 0-1 0 0,0 0 0 0 0,0 0 1 0 0,-1 0-1 0 0,1 1 0 0 0,0-1 1 0 0,0 0-1 0 0,0 0 1 0 0,0 0-1 0 0,0 0 0 0 0,0 0 1 0 0,-1 0-1 0 0,1 0 0 0 0,0 0 1 0 0,0 1-1 0 0,0-1 0 0 0,0 0 1 0 0,0 0-1 0 0,0 0 1 0 0,0 0-1 0 0,0 1 0 0 0,0-1 1 0 0,-1 0-1 0 0,1 0 0 0 0,0 0 1 0 0,0 0-1 0 0,0 1 1 0 0,0-1-1 0 0,0 0 0 0 0,0 0 1 0 0,0 0-1 0 0,0 0 0 0 0,0 1 1 0 0,0-1-1 0 0,0 0 0 0 0,0 0 1 0 0,1 0-1 0 0,-1 0 1 0 0,0 1-1 0 0,0-1 0 0 0,0 0 1 0 0,0 0-1 0 0,0 0 0 0 0,0 0 1 0 0,0 0-1 0 0,0 1 1 0 0,16 4 803 0 0,30 1-515 0 0,-40-6-90 0 0,283 52 1486 0 0,-208-34-1649 0 0,2-3 0 0 0,-1-3 0 0 0,105 1 0 0 0,133-21 924 0 0,-294 7-847 0 0,-1-2-1 0 0,1 0 1 0 0,41-12 0 0 0,-16 3-21 0 0,-6 8 175 0 0,-43 4-342 0 0,0 0 0 0 0,0 0 1 0 0,-1 0-1 0 0,1 0 0 0 0,0 1 0 0 0,0-1 1 0 0,-1 0-1 0 0,1 1 0 0 0,0-1 0 0 0,-1 1 1 0 0,1 0-1 0 0,0-1 0 0 0,-1 1 1 0 0,1 0-1 0 0,-1 0 0 0 0,1 0 0 0 0,-1 0 1 0 0,0 0-1 0 0,1 1 0 0 0,-1-1 0 0 0,0 0 1 0 0,2 3-1 0 0,-3-3-163 0 0,0-1 1 0 0,0 0-1 0 0,0 1 1 0 0,0-1-1 0 0,1 0 0 0 0,-1 1 1 0 0,0-1-1 0 0,-1 0 0 0 0,1 1 1 0 0,0-1-1 0 0,0 0 1 0 0,0 1-1 0 0,0-1 0 0 0,0 0 1 0 0,0 1-1 0 0,0-1 1 0 0,0 0-1 0 0,-1 1 0 0 0,1-1 1 0 0,0 0-1 0 0,0 0 1 0 0,0 1-1 0 0,-1-1 0 0 0,1 0 1 0 0,0 0-1 0 0,0 1 1 0 0,-1-1-1 0 0,1 0 0 0 0,0 0 1 0 0,0 0-1 0 0,-1 1 0 0 0,1-1 1 0 0,0 0-1 0 0,-1 0 1 0 0,1 0-1 0 0,0 0 0 0 0,-1 0 1 0 0,1 0-1 0 0,0 0 1 0 0,-1 0-1 0 0,1 0 0 0 0,-1 0 1 0 0,-8 3-6109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4697 0 0,'-1'6'7793'0'0,"2"17"-4739"0"0,4 30-551 0 0,-1 29-1015 0 0,-2-40-1217 0 0,7 45-1 0 0,-8-76-269 0 0,2 1-1 0 0,0-1 0 0 0,0 0 0 0 0,1 0 0 0 0,0 0 0 0 0,1-1 0 0 0,0 1 1 0 0,11 16-1 0 0,-8-18 4 0 0,0-1 0 0 0,0 1 1 0 0,0-1-1 0 0,1-1 1 0 0,1 0-1 0 0,-1 0 1 0 0,1-1-1 0 0,0 0 0 0 0,1 0 1 0 0,18 6-1 0 0,12 2 210 0 0,67 15-1 0 0,-47-15-71 0 0,-17 0-133 0 0,-32-9-123 0 0,1-1 0 0 0,-1 0-1 0 0,1-1 1 0 0,-1 0 0 0 0,1-1-1 0 0,0-1 1 0 0,15 0 0 0 0,-26-1-158 0 0,-1 0 1 0 0,1 0 0 0 0,-1-1 0 0 0,1 1 0 0 0,-1-1 0 0 0,0 1 0 0 0,1-1 0 0 0,-1 1 0 0 0,0-1 0 0 0,1 0 0 0 0,-1 0 0 0 0,0 0 0 0 0,0 1 0 0 0,0-1-1 0 0,0 0 1 0 0,0-1 0 0 0,0 1 0 0 0,0 0 0 0 0,0 0 0 0 0,0 0 0 0 0,0 0 0 0 0,0-1 0 0 0,-1 1 0 0 0,1 0 0 0 0,-1-1 0 0 0,1 1 0 0 0,-1-1-1 0 0,1 1 1 0 0,-1 0 0 0 0,0-1 0 0 0,0 1 0 0 0,0-1 0 0 0,0 1 0 0 0,0-1 0 0 0,0 1 0 0 0,0-1 0 0 0,0 1 0 0 0,0-1 0 0 0,-1 1 0 0 0,1-1 0 0 0,-1-1-1 0 0,-5-18-4859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4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 7994 0 0,'0'2'271'0'0,"-1"1"1"0"0,0-1-1 0 0,1 1 1 0 0,-1 0-1 0 0,1 0 1 0 0,0-1-1 0 0,0 1 1 0 0,0 0-1 0 0,0 0 1 0 0,0-1-1 0 0,1 1 0 0 0,-1 0 1 0 0,1-1-1 0 0,0 1 1 0 0,0 0-1 0 0,0-1 1 0 0,0 1-1 0 0,0-1 1 0 0,0 0-1 0 0,1 1 1 0 0,-1-1-1 0 0,1 0 1 0 0,0 0-1 0 0,-1 0 1 0 0,1 0-1 0 0,0 0 1 0 0,4 3-1 0 0,8 7-57 0 0,0 0 0 0 0,31 19 0 0 0,-33-24 117 0 0,12 8-169 0 0,-17-12-29 0 0,0 1 0 0 0,0 0 0 0 0,0 0 0 0 0,-1 1 0 0 0,0 0 0 0 0,0 0-1 0 0,0 0 1 0 0,0 1 0 0 0,-1 0 0 0 0,5 7 0 0 0,-10-12-63 0 0,1 0 0 0 0,-1 0 1 0 0,0 1-1 0 0,0-1 0 0 0,0 0 1 0 0,0 1-1 0 0,0-1 0 0 0,0 0 1 0 0,0 1-1 0 0,0-1 0 0 0,0 0 0 0 0,-1 1 1 0 0,1-1-1 0 0,0 0 0 0 0,-1 0 1 0 0,1 1-1 0 0,-1-1 0 0 0,0 0 1 0 0,1 0-1 0 0,-1 0 0 0 0,0 0 0 0 0,0 0 1 0 0,0 0-1 0 0,1 0 0 0 0,-1 0 1 0 0,0 0-1 0 0,0 0 0 0 0,-1 0 0 0 0,1-1 1 0 0,0 1-1 0 0,0 0 0 0 0,0-1 1 0 0,0 1-1 0 0,-2 0 0 0 0,-52 22 595 0 0,44-19-503 0 0,-237 103-1211 0 0,245-105 903 0 0,-2 1-1762 0 0,20-6-6745 0 0,-2-2 2771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12355 0 0,'1'3'259'0'0,"1"-1"0"0"0,0 0 1 0 0,-1 1-1 0 0,1-1 0 0 0,0 0 1 0 0,0 0-1 0 0,0-1 0 0 0,1 1 1 0 0,-1 0-1 0 0,0-1 0 0 0,1 1 0 0 0,-1-1 1 0 0,1 0-1 0 0,3 2 0 0 0,44 11-474 0 0,-17-6 587 0 0,4 5-278 0 0,-15-4-805 0 0,0-2 1 0 0,30 6-1 0 0,-56-18-2264 0 0,2 4 2981 0 0,1 0-1 0 0,0 0 0 0 0,-1 1 0 0 0,1-1 0 0 0,-1 0 0 0 0,0 0 1 0 0,1 1-1 0 0,-1-1 0 0 0,1 1 0 0 0,-1-1 0 0 0,-2 1 0 0 0,1 0 144 0 0,0 1-1 0 0,0-1 0 0 0,1 1 0 0 0,-1 0 1 0 0,0 0-1 0 0,1 0 0 0 0,-1 0 0 0 0,1 1 0 0 0,-1-1 1 0 0,1 1-1 0 0,0-1 0 0 0,-1 1 0 0 0,1 0 1 0 0,0 0-1 0 0,0 0 0 0 0,0 0 0 0 0,0 0 0 0 0,1 0 1 0 0,-1 1-1 0 0,1-1 0 0 0,-1 1 0 0 0,1-1 1 0 0,0 1-1 0 0,0-1 0 0 0,0 1 0 0 0,0 0 0 0 0,0 2 1 0 0,-2 4-134 0 0,1-1-1 0 0,0 1 1 0 0,1 0 0 0 0,-1-1 0 0 0,2 1 0 0 0,-1 0 0 0 0,2 16-1 0 0,-1-24-100 0 0,0 0-1 0 0,1 0 0 0 0,-1 0 0 0 0,0-1 1 0 0,0 1-1 0 0,0 0 0 0 0,0 0 1 0 0,1 0-1 0 0,-1-1 0 0 0,0 1 0 0 0,1 0 1 0 0,-1 0-1 0 0,0-1 0 0 0,1 1 0 0 0,-1 0 1 0 0,1-1-1 0 0,-1 1 0 0 0,2 0 0 0 0,7-6-1242 0 0,12-29-105 0 0,-14 20 1502 0 0,-6 12 16 0 0,1 0 0 0 0,-1 0-1 0 0,1 0 1 0 0,0 1 0 0 0,-1-1 0 0 0,1 0 0 0 0,0 1 0 0 0,0-1 0 0 0,0 1 0 0 0,0-1 0 0 0,0 1 0 0 0,1 0-1 0 0,-1 0 1 0 0,0 0 0 0 0,1 0 0 0 0,-1 1 0 0 0,0-1 0 0 0,1 1 0 0 0,-1-1 0 0 0,1 1 0 0 0,4 0 0 0 0,-5 0 10 0 0,-1 1 1 0 0,1-1 0 0 0,0 1-1 0 0,0 0 1 0 0,0-1 0 0 0,-1 1 0 0 0,1 0-1 0 0,0 0 1 0 0,-1 0 0 0 0,1 1 0 0 0,-1-1-1 0 0,1 0 1 0 0,-1 0 0 0 0,1 1 0 0 0,-1-1-1 0 0,0 1 1 0 0,0 0 0 0 0,0-1-1 0 0,0 1 1 0 0,0 0 0 0 0,0-1 0 0 0,0 1-1 0 0,-1 0 1 0 0,1 0 0 0 0,0 0 0 0 0,-1 0-1 0 0,1 2 1 0 0,0 3-90 0 0,0-1-1 0 0,0 1 1 0 0,-1-1 0 0 0,0 13-1 0 0,0-18-19 0 0,0 0 0 0 0,0 0 0 0 0,0 0 0 0 0,0 0 0 0 0,0 1-1 0 0,0-1 1 0 0,-1 0 0 0 0,1 0 0 0 0,0 0 0 0 0,-1 0 0 0 0,1 0 0 0 0,-1 1-1 0 0,1-1 1 0 0,-1 0 0 0 0,1 0 0 0 0,-1 0 0 0 0,0 0 0 0 0,0-1 0 0 0,1 1-1 0 0,-1 0 1 0 0,0 0 0 0 0,0 0 0 0 0,0-1 0 0 0,0 1 0 0 0,0 0 0 0 0,0-1-1 0 0,0 1 1 0 0,0-1 0 0 0,0 1 0 0 0,0-1 0 0 0,0 1 0 0 0,0-1 0 0 0,-1 0-1 0 0,0 1 1 0 0,2-1 7 0 0,-1 0-1 0 0,1 0 1 0 0,0 0-1 0 0,0-1 0 0 0,0 1 1 0 0,0 0-1 0 0,0 0 1 0 0,-1 0-1 0 0,1 0 0 0 0,0 0 1 0 0,0 0-1 0 0,0 0 1 0 0,0 0-1 0 0,0 0 0 0 0,-1 0 1 0 0,1-1-1 0 0,0 1 1 0 0,0 0-1 0 0,0 0 1 0 0,0 0-1 0 0,0 0 0 0 0,0 0 1 0 0,0-1-1 0 0,0 1 1 0 0,0 0-1 0 0,0 0 0 0 0,0 0 1 0 0,-1 0-1 0 0,1 0 1 0 0,0-1-1 0 0,0 1 0 0 0,0 0 1 0 0,0 0-1 0 0,0 0 1 0 0,0 0-1 0 0,0-1 1 0 0,0 1-1 0 0,0 0 0 0 0,1 0 1 0 0,-1 0-1 0 0,0 0 1 0 0,0-1-1 0 0,0 1 0 0 0,0 0 1 0 0,0 0-1 0 0,0 0 1 0 0,0 0-1 0 0,0 0 0 0 0,0 0 1 0 0,0-1-1 0 0,1 1 1 0 0,-1 0-1 0 0,0 0 1 0 0,8-13-286 0 0,0 4 296 0 0,-11 14 423 0 0,-42 40 4489 0 0,45-45-4893 0 0,0 0 0 0 0,0 0 1 0 0,-1 1-1 0 0,1-1 0 0 0,0 0 1 0 0,-1 0-1 0 0,1 0 0 0 0,0 1 0 0 0,0-1 1 0 0,-1 0-1 0 0,1 0 0 0 0,0 0 0 0 0,-1 0 1 0 0,1 0-1 0 0,0 0 0 0 0,-1 0 0 0 0,1 1 1 0 0,-1-1-1 0 0,1 0 0 0 0,0 0 0 0 0,-1 0 1 0 0,1 0-1 0 0,0-1 0 0 0,-1 1 1 0 0,1 0-1 0 0,0 0 0 0 0,-1 0 0 0 0,1 0 1 0 0,0 0-1 0 0,-1 0 0 0 0,1 0 0 0 0,0-1 1 0 0,0 1-1 0 0,-1 0 0 0 0,1 0 0 0 0,0 0 1 0 0,-1-1-1 0 0,1 1 0 0 0,0 0 1 0 0,0 0-1 0 0,0-1 0 0 0,-1 1 0 0 0,1-1 1 0 0,1-4 57 0 0,9 5-109 0 0,12 6-198 0 0,0 2-1 0 0,-1 0 0 0 0,39 22 0 0 0,-41-19-1378 0 0,0-1 0 0 0,1-1 0 0 0,0-1 0 0 0,30 8 1 0 0,-33-15-1748 0 0,-3-5-1918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15075 0 0,'-2'2'461'0'0,"0"0"-1"0"0,-1 0 1 0 0,1 0 0 0 0,0 0-1 0 0,0 1 1 0 0,1-1-1 0 0,-1 1 1 0 0,0-1 0 0 0,1 1-1 0 0,-1-1 1 0 0,1 1-1 0 0,0 0 1 0 0,-2 5 0 0 0,-8 44 736 0 0,7-32-769 0 0,-31 196 150 0 0,33-184-1381 0 0,1 1 1 0 0,1-1-1 0 0,1 0 0 0 0,11 58 1 0 0,-12-90 731 0 0,0 1 1 0 0,0-1-1 0 0,0 1 1 0 0,0 0 0 0 0,0-1-1 0 0,0 1 1 0 0,1-1 0 0 0,-1 1-1 0 0,0-1 1 0 0,0 1 0 0 0,0-1-1 0 0,1 1 1 0 0,-1-1-1 0 0,0 1 1 0 0,0-1 0 0 0,1 1-1 0 0,-1-1 1 0 0,0 1 0 0 0,1-1-1 0 0,-1 1 1 0 0,1-1 0 0 0,-1 0-1 0 0,1 1 1 0 0,-1-1-1 0 0,0 0 1 0 0,1 1 0 0 0,-1-1-1 0 0,1 0 1 0 0,1 1 0 0 0,10-13-759 0 0,8-33 710 0 0,-18 41 40 0 0,1-4 179 0 0,0 0 1 0 0,1 0-1 0 0,0 0 1 0 0,1 1-1 0 0,-1 0 1 0 0,1 0 0 0 0,1 0-1 0 0,0 1 1 0 0,-1 0-1 0 0,2 0 1 0 0,7-6-1 0 0,-9 8-16 0 0,0 2 0 0 0,-1-1 0 0 0,1 0-1 0 0,1 1 1 0 0,-1 0 0 0 0,0 0 0 0 0,0 1-1 0 0,1 0 1 0 0,-1 0 0 0 0,1 0 0 0 0,-1 0-1 0 0,1 1 1 0 0,0 0 0 0 0,-1 0 0 0 0,1 0-1 0 0,-1 1 1 0 0,1 0 0 0 0,6 2-1 0 0,-8-3-417 0 0,15 7-1129 0 0,-13 4-6120 0 0,-6-4 1439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5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2 9362 0 0,'0'-1'97'0'0,"-1"1"1"0"0,1 0-1 0 0,0 0 1 0 0,0 0-1 0 0,0 0 0 0 0,-1 0 1 0 0,1 0-1 0 0,0 0 0 0 0,0-1 1 0 0,-1 1-1 0 0,1 0 1 0 0,0 0-1 0 0,0 0 0 0 0,-1 0 1 0 0,1 0-1 0 0,0 0 0 0 0,0 0 1 0 0,0 0-1 0 0,-1 0 1 0 0,1 0-1 0 0,0 0 0 0 0,0 0 1 0 0,-1 1-1 0 0,1-1 1 0 0,0 0-1 0 0,0 0 0 0 0,0 0 1 0 0,-1 0-1 0 0,1 0 0 0 0,0 0 1 0 0,0 0-1 0 0,0 1 1 0 0,-1-1-1 0 0,1 0 0 0 0,0 0 1 0 0,0 0-1 0 0,0 0 1 0 0,0 1-1 0 0,0-1 0 0 0,-1 0 1 0 0,1 0-1 0 0,0 0 0 0 0,0 1 1 0 0,7 11 2119 0 0,23 16-902 0 0,-24-23-961 0 0,9 9-47 0 0,-8-8-193 0 0,0 0 0 0 0,-1 0 0 0 0,0 1 0 0 0,0 0 0 0 0,7 11 0 0 0,-12-16-66 0 0,0 0-1 0 0,0 0 1 0 0,0 0-1 0 0,0 0 1 0 0,0 0 0 0 0,-1 0-1 0 0,1 1 1 0 0,-1-1-1 0 0,0 0 1 0 0,0 0-1 0 0,1 0 1 0 0,-1 0 0 0 0,-1 1-1 0 0,1-1 1 0 0,0 0-1 0 0,0 0 1 0 0,-1 0-1 0 0,0 0 1 0 0,1 1 0 0 0,-1-1-1 0 0,0 0 1 0 0,0 0-1 0 0,0 0 1 0 0,0-1 0 0 0,0 1-1 0 0,0 0 1 0 0,-3 3-1 0 0,-52 49 740 0 0,42-42-701 0 0,1 0 1 0 0,0 1-1 0 0,0 0 0 0 0,2 1 1 0 0,-18 25-1 0 0,27-35-85 0 0,1-1 0 0 0,-1 1-1 0 0,1 0 1 0 0,-1 0 0 0 0,1 0-1 0 0,0 0 1 0 0,0-1 0 0 0,1 1 0 0 0,-1 0-1 0 0,1 1 1 0 0,0-1 0 0 0,0 0-1 0 0,0 0 1 0 0,1 0 0 0 0,-1 0 0 0 0,1 0-1 0 0,0-1 1 0 0,0 1 0 0 0,1 0-1 0 0,-1 0 1 0 0,1 0 0 0 0,-1-1 0 0 0,1 1-1 0 0,1-1 1 0 0,-1 1 0 0 0,0-1-1 0 0,1 0 1 0 0,-1 0 0 0 0,1 0-1 0 0,5 4 1 0 0,-6-5-78 0 0,0-1 0 0 0,1 1-1 0 0,-1-1 1 0 0,1 1 0 0 0,0-1 0 0 0,-1 0-1 0 0,1 1 1 0 0,0-2 0 0 0,0 1-1 0 0,0 0 1 0 0,-1 0 0 0 0,1-1 0 0 0,0 0-1 0 0,0 1 1 0 0,0-1 0 0 0,0 0-1 0 0,0 0 1 0 0,0-1 0 0 0,0 1 0 0 0,0-1-1 0 0,0 1 1 0 0,0-1 0 0 0,5-2 0 0 0,8-4-1105 0 0,0 0 0 0 0,0 0 1 0 0,14-11-1 0 0,-7 5-632 0 0,3 1-54 0 0,-19 9 1164 0 0,0 0-1 0 0,0 0 1 0 0,-1-1-1 0 0,1 1 1 0 0,-1-1-1 0 0,0-1 1 0 0,0 1-1 0 0,6-6 1 0 0,-7 4-2108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43 4721 0 0,'-5'-12'1595'0'0,"-9"-19"3243"0"0,14 32-4705 0 0,-1-1 0 0 0,1 0 0 0 0,-1 1 0 0 0,1-1 0 0 0,0 0 0 0 0,-1 1 1 0 0,1-1-1 0 0,0 0 0 0 0,-1 1 0 0 0,1-1 0 0 0,0 1 0 0 0,-1-1 0 0 0,1 0 0 0 0,0 1 0 0 0,0-1 0 0 0,-1 1 0 0 0,1-1 0 0 0,0 1 0 0 0,0-1 0 0 0,0 1 0 0 0,0-1 0 0 0,0 1 0 0 0,0-1 0 0 0,0 1 0 0 0,0-1 0 0 0,0 1 0 0 0,0 0 0 0 0,0-1 0 0 0,0 1 0 0 0,-3 21 1005 0 0,0 36 370 0 0,0-25-1170 0 0,2 1 0 0 0,4 45 0 0 0,-3-78-352 0 0,0-1 0 0 0,0 0 0 0 0,0 1 0 0 0,0-1 0 0 0,0 0 0 0 0,0 1-1 0 0,0-1 1 0 0,0 0 0 0 0,0 1 0 0 0,0-1 0 0 0,0 0 0 0 0,0 0 0 0 0,0 1-1 0 0,0-1 1 0 0,1 0 0 0 0,-1 1 0 0 0,0-1 0 0 0,0 0 0 0 0,0 0 0 0 0,0 1-1 0 0,1-1 1 0 0,-1 0 0 0 0,0 0 0 0 0,0 0 0 0 0,1 1 0 0 0,-1-1 0 0 0,0 0-1 0 0,0 0 1 0 0,1 0 0 0 0,-1 0 0 0 0,0 1 0 0 0,1-1 0 0 0,-1 0 0 0 0,0 0 0 0 0,0 0-1 0 0,1 0 1 0 0,-1 0 0 0 0,0 0 0 0 0,1 0 0 0 0,-1 0 0 0 0,0 0 0 0 0,1 0-1 0 0,-1 0 1 0 0,0 0 0 0 0,1 0 0 0 0,-1 0 0 0 0,0 0 0 0 0,1 0 0 0 0,-1 0-1 0 0,0-1 1 0 0,0 1 0 0 0,1 0 0 0 0,-1 0 0 0 0,0 0 0 0 0,1-1 0 0 0,21-17-212 0 0,-2 1 91 0 0,-13 15-286 0 0,-1-1 0 0 0,0 1-1 0 0,1 0 1 0 0,-1 0 0 0 0,1 1 0 0 0,-1 0-1 0 0,12-1 1 0 0,26 4-6742 0 0,-33-1 2684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9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8554 0 0,'0'3'581'0'0,"0"-1"0"0"0,0 1 0 0 0,1-1 0 0 0,-1 1 0 0 0,1-1 0 0 0,0 1 0 0 0,0-1 0 0 0,0 1 0 0 0,0-1 0 0 0,0 0 0 0 0,0 0 0 0 0,1 1 0 0 0,-1-1 0 0 0,1 0 0 0 0,2 3 0 0 0,1-1-89 0 0,-1 0 0 0 0,1 0-1 0 0,0 0 1 0 0,0-1-1 0 0,1 0 1 0 0,6 4-1 0 0,4-1-162 0 0,-1 0 0 0 0,1 0-1 0 0,33 5 1 0 0,-35-9-285 0 0,0-1-1 0 0,0-1 1 0 0,0 0 0 0 0,0-1-1 0 0,0 0 1 0 0,0-1 0 0 0,0 0-1 0 0,0-2 1 0 0,0 1 0 0 0,17-9-1 0 0,-30 12-26 0 0,-1 0-1 0 0,0 0 1 0 0,0 0-1 0 0,1-1 1 0 0,-1 1 0 0 0,0 0-1 0 0,1 0 1 0 0,-1 0-1 0 0,0 0 1 0 0,1 0-1 0 0,-1 0 1 0 0,0 0-1 0 0,1 0 1 0 0,-1 0-1 0 0,0 0 1 0 0,0 0-1 0 0,1 0 1 0 0,-1 0 0 0 0,0 0-1 0 0,1 0 1 0 0,-1 1-1 0 0,0-1 1 0 0,1 0-1 0 0,-1 0 1 0 0,0 0-1 0 0,0 0 1 0 0,1 0-1 0 0,-1 1 1 0 0,0-1 0 0 0,0 0-1 0 0,0 0 1 0 0,1 1-1 0 0,-1-1 1 0 0,0 0-1 0 0,0 0 1 0 0,0 1-1 0 0,1-1 1 0 0,-1 1-1 0 0,1 16 425 0 0,-10 25-38 0 0,8-38-381 0 0,-3 9-310 0 0,0-1 290 0 0,1 0 1 0 0,-4 24 0 0 0,7-33-355 0 0,0-1 1 0 0,0 1-1 0 0,0-1 0 0 0,0 1 1 0 0,1-1-1 0 0,-1 1 1 0 0,1-1-1 0 0,1 5 0 0 0,-2-6-10 0 0,1 0-1 0 0,-1 0 0 0 0,1 0 1 0 0,-1-1-1 0 0,1 1 0 0 0,-1 0 1 0 0,1 0-1 0 0,0-1 0 0 0,-1 1 1 0 0,1 0-1 0 0,0-1 0 0 0,0 1 1 0 0,0 0-1 0 0,0-1 0 0 0,-1 1 1 0 0,1-1-1 0 0,0 0 0 0 0,0 1 1 0 0,0-1-1 0 0,0 0 0 0 0,2 1 0 0 0,-2-1 57 0 0,-1 0-1 0 0,1 0 0 0 0,0 0 0 0 0,0 0 0 0 0,-1 0 1 0 0,1 0-1 0 0,0 0 0 0 0,0-1 0 0 0,-1 1 0 0 0,1 0 1 0 0,0 0-1 0 0,0-1 0 0 0,-1 1 0 0 0,1 0 1 0 0,0-1-1 0 0,-1 1 0 0 0,1-1 0 0 0,-1 1 0 0 0,2-1 1 0 0,7-6-4147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6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25 9938 0 0,'6'-14'3959'0'0,"-1"12"-1060"0"0,0 22 451 0 0,-2 35-1331 0 0,-3-19-1747 0 0,-2 0 0 0 0,-1 0 0 0 0,-1 0 0 0 0,-18 65 0 0 0,22-101-311 0 0,0 0 1 0 0,0 0-1 0 0,0 1 1 0 0,0-1-1 0 0,0 0 0 0 0,0 0 1 0 0,0 0-1 0 0,0 1 0 0 0,0-1 1 0 0,0 0-1 0 0,0 0 1 0 0,0 0-1 0 0,0 1 0 0 0,0-1 1 0 0,0 0-1 0 0,-1 0 1 0 0,1 0-1 0 0,0 1 0 0 0,0-1 1 0 0,0 0-1 0 0,0 0 0 0 0,0 0 1 0 0,0 0-1 0 0,-1 1 1 0 0,1-1-1 0 0,0 0 0 0 0,0 0 1 0 0,0 0-1 0 0,-1 0 1 0 0,1 0-1 0 0,0 0 0 0 0,0 0 1 0 0,0 0-1 0 0,0 1 0 0 0,-1-1 1 0 0,1 0-1 0 0,0 0 1 0 0,0 0-1 0 0,-1 0 0 0 0,1 0 1 0 0,0 0-1 0 0,0 0 1 0 0,0 0-1 0 0,-1 0 0 0 0,1 0 1 0 0,0 0-1 0 0,0 0 0 0 0,0-1 1 0 0,-1 1-1 0 0,1 0 1 0 0,0 0-1 0 0,0 0 0 0 0,-1 0 1 0 0,-6-15-1573 0 0,-3-23-157 0 0,10 38 1764 0 0,-4-20-344 0 0,1 0-1 0 0,1-1 1 0 0,1 1-1 0 0,3-35 0 0 0,-1 43 372 0 0,1-1-1 0 0,0 1 1 0 0,0 0-1 0 0,1 0 1 0 0,1 0-1 0 0,0 1 1 0 0,0-1 0 0 0,2 1-1 0 0,5-11 1 0 0,-10 21 25 0 0,-1 0 1 0 0,1 0-1 0 0,0 0 1 0 0,0 0 0 0 0,-1 0-1 0 0,1 0 1 0 0,0 0-1 0 0,0 0 1 0 0,0 1 0 0 0,0-1-1 0 0,0 0 1 0 0,0 1 0 0 0,0-1-1 0 0,0 0 1 0 0,0 1-1 0 0,0-1 1 0 0,1 1 0 0 0,-1 0-1 0 0,0-1 1 0 0,0 1 0 0 0,0 0-1 0 0,1 0 1 0 0,-1 0-1 0 0,0 0 1 0 0,0 0 0 0 0,1 0-1 0 0,-1 0 1 0 0,0 0 0 0 0,0 0-1 0 0,0 0 1 0 0,1 1-1 0 0,-1-1 1 0 0,0 0 0 0 0,0 1-1 0 0,0-1 1 0 0,0 1-1 0 0,0 0 1 0 0,0-1 0 0 0,0 1-1 0 0,0 0 1 0 0,0 0 0 0 0,0-1-1 0 0,0 1 1 0 0,0 0-1 0 0,0 0 1 0 0,0 0 0 0 0,0 1-1 0 0,7 7 322 0 0,-1 1 1 0 0,0-1-1 0 0,11 21 0 0 0,-14-22-274 0 0,0-3-66 0 0,-1 0 1 0 0,0 1-1 0 0,0 0 1 0 0,0 0 0 0 0,-1 0-1 0 0,0 0 1 0 0,0 0-1 0 0,0 0 1 0 0,-1 1 0 0 0,0-1-1 0 0,0 1 1 0 0,-1-1-1 0 0,0 1 1 0 0,0-1 0 0 0,0 1-1 0 0,-1-1 1 0 0,0 0-1 0 0,0 1 1 0 0,0-1 0 0 0,-1 0-1 0 0,0 1 1 0 0,-1-1-1 0 0,1 0 1 0 0,-1-1 0 0 0,0 1-1 0 0,0 0 1 0 0,-1-1-1 0 0,0 0 1 0 0,0 0 0 0 0,0 0-1 0 0,-1 0 1 0 0,1-1-1 0 0,-1 1 1 0 0,0-1 0 0 0,-8 5-1 0 0,-8 3-100 0 0,17-10 38 0 0,1 0-1 0 0,-1 0 1 0 0,0 0-1 0 0,1 1 1 0 0,-1-1 0 0 0,1 1-1 0 0,-5 5 1 0 0,8-7 29 0 0,0-1 0 0 0,0 1 0 0 0,0 0-1 0 0,0-1 1 0 0,0 1 0 0 0,0 0 0 0 0,0-1 0 0 0,0 1 0 0 0,0 0 0 0 0,0-1 0 0 0,1 1-1 0 0,-1 0 1 0 0,0-1 0 0 0,0 1 0 0 0,1-1 0 0 0,-1 1 0 0 0,0-1 0 0 0,1 1 0 0 0,-1 0 0 0 0,1-1-1 0 0,-1 1 1 0 0,1-1 0 0 0,-1 0 0 0 0,1 1 0 0 0,-1-1 0 0 0,1 1 0 0 0,-1-1 0 0 0,1 0-1 0 0,-1 1 1 0 0,1-1 0 0 0,0 0 0 0 0,-1 0 0 0 0,1 1 0 0 0,0-1 0 0 0,-1 0 0 0 0,2 0 0 0 0,24 10-75 0 0,-26-10 77 0 0,7 1-526 0 0,-1 0 0 0 0,1 0 0 0 0,-1-1 0 0 0,1 0 0 0 0,-1 0 0 0 0,1 0 0 0 0,-1-1 0 0 0,1 0 0 0 0,-1 0 0 0 0,1-1 0 0 0,-1 0 0 0 0,0 0 0 0 0,0 0 0 0 0,0-1 0 0 0,0 0 0 0 0,0 0 0 0 0,-1 0 0 0 0,1-1 0 0 0,-1 0 0 0 0,0 0 0 0 0,0 0-1 0 0,0-1 1 0 0,-1 0 0 0 0,5-6 0 0 0,3-3-4420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6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8194 0 0,'0'1'289'0'0,"1"-1"-1"0"0,-1 0 1 0 0,1 1 0 0 0,-1-1 0 0 0,1 1 0 0 0,-1-1 0 0 0,1 0-1 0 0,-1 1 1 0 0,1-1 0 0 0,-1 1 0 0 0,1 0 0 0 0,-1-1 0 0 0,0 1-1 0 0,1-1 1 0 0,-1 1 0 0 0,0-1 0 0 0,0 1 0 0 0,1 0 0 0 0,-1-1 0 0 0,0 1-1 0 0,0 0 1 0 0,0-1 0 0 0,0 1 0 0 0,0 0 0 0 0,3 22 796 0 0,-3-20-461 0 0,1 20 568 0 0,-1 0 0 0 0,-4 28 1 0 0,0 35-174 0 0,4-78-1555 0 0,1 1 1 0 0,0-1-1 0 0,0 0 0 0 0,1 1 1 0 0,0-1-1 0 0,1 0 0 0 0,5 14 0 0 0,6-5-6844 0 0,-7-13 1111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13851 0 0,'44'4'1300'0'0,"93"5"791"0"0,-120-10-2011 0 0,0 0 0 0 0,0 0 0 0 0,0-2 0 0 0,0 0 0 0 0,33-12 0 0 0,-87 4-2588 0 0,21 8 2449 0 0,1 1 1 0 0,-1 1-1 0 0,0 0 0 0 0,1 1 1 0 0,-1 1-1 0 0,1 1 0 0 0,-26 5 1 0 0,37-6 210 0 0,-1 0 1 0 0,0 0 0 0 0,1 1 0 0 0,-1-1 0 0 0,1 1 0 0 0,0 0-1 0 0,-1 1 1 0 0,1-1 0 0 0,0 1 0 0 0,0 0 0 0 0,1 0 0 0 0,-1 0-1 0 0,1 0 1 0 0,-1 0 0 0 0,1 1 0 0 0,0 0 0 0 0,0 0 0 0 0,1-1-1 0 0,-1 2 1 0 0,1-1 0 0 0,0 0 0 0 0,0 0 0 0 0,0 1 0 0 0,0-1-1 0 0,1 1 1 0 0,0 0 0 0 0,0-1 0 0 0,0 1 0 0 0,0 5-1 0 0,1 7 15 0 0,1-1 0 0 0,1 1 0 0 0,0 0 0 0 0,1-1-1 0 0,1 0 1 0 0,1 0 0 0 0,0 0 0 0 0,1 0 0 0 0,0-1-1 0 0,2 0 1 0 0,-1 0 0 0 0,2-1 0 0 0,0 0-1 0 0,1 0 1 0 0,21 23 0 0 0,-25-33-257 0 0,0 1-1 0 0,0-1 1 0 0,0 0 0 0 0,0 0-1 0 0,1-1 1 0 0,-1 0 0 0 0,1 0-1 0 0,0 0 1 0 0,0-1 0 0 0,0 0-1 0 0,0 0 1 0 0,0-1-1 0 0,0 0 1 0 0,1 0 0 0 0,-1-1-1 0 0,0 0 1 0 0,1 0 0 0 0,-1-1-1 0 0,0 0 1 0 0,1 0 0 0 0,-1 0-1 0 0,0-1 1 0 0,0 0 0 0 0,0-1-1 0 0,0 0 1 0 0,-1 0 0 0 0,1 0-1 0 0,-1-1 1 0 0,0 1-1 0 0,0-2 1 0 0,11-8 0 0 0,-15 11-153 0 0,-1 0-1 0 0,1 0 1 0 0,-1 0 0 0 0,0 0 0 0 0,1 0 0 0 0,-1 0 0 0 0,0 0 0 0 0,0-1 0 0 0,0 1-1 0 0,-1 0 1 0 0,1-1 0 0 0,-1 1 0 0 0,1 0 0 0 0,-1-1 0 0 0,0 1 0 0 0,0-1 0 0 0,0 1-1 0 0,0 0 1 0 0,0-1 0 0 0,-1-4 0 0 0,0 2-403 0 0,-1 0 0 0 0,0 1 0 0 0,1-1 0 0 0,-1 0 0 0 0,-1 1 0 0 0,1 0 0 0 0,-1-1-1 0 0,0 1 1 0 0,-5-5 0 0 0,-12-12-4077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4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42 9890 0 0,'-1'5'342'0'0,"0"1"0"0"0,0 0 0 0 0,1 0 0 0 0,0 0 0 0 0,0 0-1 0 0,1 0 1 0 0,-1 0 0 0 0,1 0 0 0 0,1 0 0 0 0,-1-1 0 0 0,1 1 0 0 0,3 8 0 0 0,-3-11-416 0 0,-1 0 1 0 0,1-1 0 0 0,0 1 0 0 0,0 0-1 0 0,0-1 1 0 0,0 1 0 0 0,1-1 0 0 0,-1 0-1 0 0,1 0 1 0 0,-1 0 0 0 0,1 0-1 0 0,0 0 1 0 0,-1 0 0 0 0,1-1 0 0 0,0 1-1 0 0,0-1 1 0 0,0 0 0 0 0,1 0-1 0 0,-1 0 1 0 0,0 0 0 0 0,0-1 0 0 0,0 1-1 0 0,6-1 1 0 0,89 14-8818 0 0,-93-14 9941 0 0,0-1 0 0 0,0 1 1 0 0,0-1-1 0 0,0 0 0 0 0,0 0 0 0 0,0 0 1 0 0,0-1-1 0 0,8-4 0 0 0,-7 4-275 0 0,1 0-1 0 0,-1 0 1 0 0,0 0 0 0 0,0 0-1 0 0,9 0 1 0 0,0 1-450 0 0,40 0-670 0 0,-23 7-6491 0 0,-20 3 380 0 0</inkml:trace>
  <inkml:trace contextRef="#ctx0" brushRef="#br0" timeOffset="1">428 1 10410 0 0,'1'6'8195'0'0,"2"3"-5491"0"0,4 15-1448 0 0,9 182 2961 0 0,-15-153-4627 0 0,2 1 0 0 0,3 0-1 0 0,22 92 1 0 0,-16-113-2718 0 0,-1-14-1945 0 0,-1-7-4561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3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39 6409 0 0,'-8'0'773'0'0,"0"0"0"0"0,0 1 0 0 0,0 0-1 0 0,0 0 1 0 0,0 1 0 0 0,1 0 0 0 0,-1 0-1 0 0,1 1 1 0 0,-1 0 0 0 0,1 1 0 0 0,0-1-1 0 0,-11 9 1 0 0,15-10-661 0 0,0-1-1 0 0,0 1 1 0 0,1 0 0 0 0,-1 0-1 0 0,1 1 1 0 0,0-1 0 0 0,-1 0-1 0 0,1 1 1 0 0,0-1 0 0 0,0 1-1 0 0,1 0 1 0 0,-1 0 0 0 0,0 0 0 0 0,1 0-1 0 0,0 0 1 0 0,0 0 0 0 0,0 0-1 0 0,0 0 1 0 0,0 0 0 0 0,1 1-1 0 0,-1-1 1 0 0,1 0 0 0 0,0 1-1 0 0,0-1 1 0 0,0 0 0 0 0,0 0-1 0 0,1 1 1 0 0,-1-1 0 0 0,1 0-1 0 0,0 0 1 0 0,0 0 0 0 0,2 5-1 0 0,5 8-13 0 0,1 0 0 0 0,1-1-1 0 0,20 25 1 0 0,-24-32-79 0 0,1-1 0 0 0,0 0 0 0 0,0-1 0 0 0,0 0 0 0 0,1 0 0 0 0,-1-1 0 0 0,2 1 0 0 0,14 6 0 0 0,-21-11-19 0 0,-1 0 1 0 0,0-1 0 0 0,1 1 0 0 0,-1 0-1 0 0,1-1 1 0 0,-1 1 0 0 0,0-1-1 0 0,1 0 1 0 0,-1 1 0 0 0,1-1 0 0 0,-1 0-1 0 0,1 0 1 0 0,-1 0 0 0 0,1 0-1 0 0,-1 0 1 0 0,1 0 0 0 0,-1-1 0 0 0,1 1-1 0 0,-1 0 1 0 0,1-1 0 0 0,-1 1-1 0 0,0-1 1 0 0,1 1 0 0 0,-1-1 0 0 0,0 0-1 0 0,1 0 1 0 0,-1 0 0 0 0,0 1-1 0 0,0-1 1 0 0,0 0 0 0 0,0 0 0 0 0,1-1-1 0 0,-2 1 1 0 0,1 0 0 0 0,0 0-1 0 0,0 0 1 0 0,0-1 0 0 0,0 1 0 0 0,-1 0-1 0 0,1-1 1 0 0,-1 1 0 0 0,1-1-1 0 0,-1 1 1 0 0,0-1 0 0 0,1 1 0 0 0,-1-1-1 0 0,0-2 1 0 0,1-3-179 0 0,-1 0 0 0 0,0-1 0 0 0,0 1 0 0 0,0 0 0 0 0,-1-1 0 0 0,-1 1 1 0 0,1 0-1 0 0,-4-9 0 0 0,-2-3-204 0 0,5 14 244 0 0,-1-1-1 0 0,1 1 1 0 0,1-1 0 0 0,-1 1 0 0 0,0-7 0 0 0,2 10 108 0 0,0 0 0 0 0,0 0 0 0 0,0 0 0 0 0,0 0 0 0 0,1-1 0 0 0,-1 1 0 0 0,1 0 0 0 0,-1 0 0 0 0,1 0 0 0 0,0 0 0 0 0,0 0 1 0 0,0 1-1 0 0,0-1 0 0 0,0 0 0 0 0,0 0 0 0 0,0 0 0 0 0,3-2 0 0 0,17-21 143 0 0,-1-2 0 0 0,23-38 0 0 0,-43 64-111 0 0,0 1 1 0 0,1 0-1 0 0,-1 0 1 0 0,0 0-1 0 0,0-1 1 0 0,0 1-1 0 0,0 0 1 0 0,0 0-1 0 0,0 0 1 0 0,1-1-1 0 0,-1 1 1 0 0,0 0-1 0 0,0 0 1 0 0,0 0-1 0 0,0 0 1 0 0,1 0-1 0 0,-1 0 1 0 0,0-1-1 0 0,0 1 1 0 0,0 0-1 0 0,1 0 1 0 0,-1 0-1 0 0,0 0 1 0 0,0 0-1 0 0,0 0 1 0 0,1 0-1 0 0,-1 0 1 0 0,0 0-1 0 0,0 0 1 0 0,1 0-1 0 0,-1 0 1 0 0,0 0-1 0 0,0 0 1 0 0,0 0-1 0 0,1 0 1 0 0,-1 0-1 0 0,0 0 1 0 0,1 1-1 0 0,6 7 233 0 0,2 15 297 0 0,-2 16 259 0 0,-2 1-1 0 0,0 52 1 0 0,-5-56-961 0 0,2-1 0 0 0,2 1-1 0 0,12 51 1 0 0,-14-80-311 0 0,0 0-1 0 0,1 0 1 0 0,0 0-1 0 0,6 10 1 0 0,-8-15 27 0 0,1 0 1 0 0,-1 0 0 0 0,0 0-1 0 0,1 0 1 0 0,0 0-1 0 0,-1-1 1 0 0,1 1-1 0 0,0 0 1 0 0,0-1 0 0 0,0 0-1 0 0,0 1 1 0 0,0-1-1 0 0,0 0 1 0 0,0 0-1 0 0,1 0 1 0 0,-1 0 0 0 0,5 1-1 0 0,7-2-5327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12227 0 0,'0'0'128'0'0,"0"-1"1"0"0,0 1-1 0 0,0-1 1 0 0,0 1-1 0 0,-1-1 1 0 0,1 0 0 0 0,0 1-1 0 0,0-1 1 0 0,0 1-1 0 0,0-1 1 0 0,1 1-1 0 0,-1-1 1 0 0,0 0 0 0 0,0 1-1 0 0,0-1 1 0 0,0 1-1 0 0,1-1 1 0 0,-1 1-1 0 0,0-1 1 0 0,0 1-1 0 0,1-1 1 0 0,-1 1 0 0 0,0-1-1 0 0,1 1 1 0 0,-1 0-1 0 0,1-1 1 0 0,-1 1-1 0 0,0-1 1 0 0,1 1 0 0 0,-1 0-1 0 0,1-1 1 0 0,0 1-1 0 0,24-4 1651 0 0,24 11-487 0 0,-2 10-577 0 0,-39-13-640 0 0,0 0 0 0 0,0-1 1 0 0,0-1-1 0 0,0 1 0 0 0,1-2 1 0 0,15 3-1 0 0,-57-18-46 0 0,29 13-11 0 0,0 0 1 0 0,0 0-1 0 0,0 0 0 0 0,0 1 1 0 0,1 0-1 0 0,-1 0 0 0 0,0 0 1 0 0,0 0-1 0 0,0 0 0 0 0,0 1 0 0 0,0 0 1 0 0,1 0-1 0 0,-1 0 0 0 0,0 0 1 0 0,0 0-1 0 0,1 1 0 0 0,-1 0 1 0 0,1-1-1 0 0,0 1 0 0 0,-1 1 1 0 0,1-1-1 0 0,0 0 0 0 0,0 1 0 0 0,0 0 1 0 0,-3 4-1 0 0,2-1 78 0 0,0 0-1 0 0,0 0 1 0 0,1 0 0 0 0,0 1-1 0 0,1-1 1 0 0,-1 1 0 0 0,1 0-1 0 0,1-1 1 0 0,-1 1 0 0 0,1 0-1 0 0,0 0 1 0 0,1 0 0 0 0,0 11-1 0 0,0-3-11 0 0,2-1 0 0 0,0 1 1 0 0,1-1-1 0 0,0 0 0 0 0,1 0 0 0 0,0 0 0 0 0,2 0 0 0 0,-1-1 0 0 0,2 1 0 0 0,14 22 0 0 0,-18-31-126 0 0,1 0-1 0 0,-1 0 1 0 0,1-1-1 0 0,0 1 0 0 0,0-1 1 0 0,0 0-1 0 0,1 0 0 0 0,0 0 1 0 0,-1 0-1 0 0,1-1 1 0 0,1 0-1 0 0,-1 0 0 0 0,0-1 1 0 0,1 1-1 0 0,-1-1 1 0 0,1 0-1 0 0,0-1 0 0 0,0 1 1 0 0,0-1-1 0 0,-1 0 0 0 0,1 0 1 0 0,0-1-1 0 0,0 0 1 0 0,0 0-1 0 0,0-1 0 0 0,0 1 1 0 0,0-1-1 0 0,11-3 0 0 0,-12 2-331 0 0,-1 0-1 0 0,1 0 0 0 0,0-1 1 0 0,-1 1-1 0 0,0-1 0 0 0,1 0 0 0 0,-1 0 1 0 0,0-1-1 0 0,0 1 0 0 0,-1-1 1 0 0,1 0-1 0 0,-1 0 0 0 0,3-5 1 0 0,-2 3-739 0 0,0 0-1 0 0,-1 0 1 0 0,1-1 0 0 0,-1 0 0 0 0,-1 1 0 0 0,1-1 0 0 0,-1 0 0 0 0,1-13 0 0 0,-1-1-3370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4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5737 0 0,'-2'3'5973'0'0,"2"-3"-5884"0"0,4 10 2101 0 0,9 10-1110 0 0,-8-16-949 0 0,0 0 0 0 0,0-1 0 0 0,0 0 0 0 0,1 0 0 0 0,-1-1 0 0 0,1 1 0 0 0,0-1 0 0 0,0 0 0 0 0,-1-1 0 0 0,1 0 0 0 0,0 0 0 0 0,1 0 0 0 0,-1 0 0 0 0,0-1 0 0 0,0 0 0 0 0,0 0 0 0 0,0-1 0 0 0,8-1 0 0 0,-14 2-127 0 0,1 0 0 0 0,-1 0-1 0 0,1 0 1 0 0,-1 0-1 0 0,1 0 1 0 0,-1 0 0 0 0,1-1-1 0 0,-1 1 1 0 0,1 0-1 0 0,-1 0 1 0 0,1 0-1 0 0,-1-1 1 0 0,1 1 0 0 0,-1 0-1 0 0,0-1 1 0 0,1 1-1 0 0,-1 0 1 0 0,0-1 0 0 0,1 1-1 0 0,-1 0 1 0 0,0-1-1 0 0,1 1 1 0 0,-1-1 0 0 0,0 1-1 0 0,0 0 1 0 0,1-1-1 0 0,-1 1 1 0 0,0-1-1 0 0,0 1 1 0 0,0-1 0 0 0,-8-11 35 0 0,-23-5-48 0 0,24 14 23 0 0,0 0 0 0 0,0 1 0 0 0,-1 0 0 0 0,1 1 0 0 0,-1-1 1 0 0,1 1-1 0 0,-1 1 0 0 0,1-1 0 0 0,-1 1 0 0 0,1 1 0 0 0,-9 1 0 0 0,13-2 45 0 0,0 1-1 0 0,0 0 0 0 0,0 0 0 0 0,0 1 0 0 0,0-1 0 0 0,0 0 1 0 0,0 1-1 0 0,1 0 0 0 0,-1 0 0 0 0,0 0 0 0 0,1 0 0 0 0,0 0 1 0 0,-1 0-1 0 0,1 1 0 0 0,0-1 0 0 0,0 1 0 0 0,0-1 0 0 0,1 1 1 0 0,-1 0-1 0 0,1 0 0 0 0,-1 0 0 0 0,1 0 0 0 0,0 0 0 0 0,0 0 1 0 0,0 0-1 0 0,0 0 0 0 0,1 0 0 0 0,-1 4 0 0 0,0 5 37 0 0,1 0 0 0 0,0-1 0 0 0,1 1 0 0 0,0 0 1 0 0,1-1-1 0 0,0 1 0 0 0,1-1 0 0 0,0 0 0 0 0,1 0 0 0 0,9 19 0 0 0,-5-14-85 0 0,0-1 1 0 0,1 0-1 0 0,0-1 1 0 0,2 0-1 0 0,-1 0 1 0 0,22 20-1 0 0,-28-31-65 0 0,0 0 0 0 0,0 0 0 0 0,0-1 0 0 0,0 1 0 0 0,0-1 0 0 0,1 0 0 0 0,-1 0 0 0 0,7 1 0 0 0,-10-3-33 0 0,0 1 0 0 0,-1-1 0 0 0,1 0-1 0 0,-1 0 1 0 0,1 0 0 0 0,-1 0 0 0 0,1 0 0 0 0,0 0 0 0 0,-1 0 0 0 0,1 0 0 0 0,-1 0 0 0 0,1 0 0 0 0,-1 0 0 0 0,1 0 0 0 0,0 0 0 0 0,-1-1-1 0 0,1 1 1 0 0,-1 0 0 0 0,1 0 0 0 0,-1-1 0 0 0,1 1 0 0 0,-1 0 0 0 0,1-1 0 0 0,-1 1 0 0 0,1 0 0 0 0,-1-1 0 0 0,1 0 0 0 0,-1 0-204 0 0,0 0 1 0 0,0-1 0 0 0,1 1 0 0 0,-1 0 0 0 0,0-1-1 0 0,-1 1 1 0 0,1 0 0 0 0,0-1 0 0 0,0 1 0 0 0,0 0-1 0 0,-1-1 1 0 0,1 1 0 0 0,-1 0 0 0 0,1 0 0 0 0,-1-1-1 0 0,1 1 1 0 0,-2-2 0 0 0,-11-18-3651 0 0,-9-22 460 0 0,21 40 3532 0 0,0 1 0 0 0,0-1 0 0 0,0 0 0 0 0,0 0 0 0 0,1 0 0 0 0,-1 1 1 0 0,1-1-1 0 0,0 0 0 0 0,0 0 0 0 0,0 0 0 0 0,0 0 0 0 0,0 0 0 0 0,2-3 0 0 0,-2 5 205 0 0,1 0 1 0 0,0 0-1 0 0,0 0 0 0 0,-1-1 0 0 0,1 1 0 0 0,0 0 0 0 0,0 0 0 0 0,0 1 0 0 0,0-1 1 0 0,1 0-1 0 0,-1 0 0 0 0,0 0 0 0 0,0 1 0 0 0,0-1 0 0 0,1 0 0 0 0,-1 1 1 0 0,0 0-1 0 0,1-1 0 0 0,-1 1 0 0 0,0 0 0 0 0,1-1 0 0 0,-1 1 0 0 0,1 0 1 0 0,-1 0-1 0 0,0 0 0 0 0,1 0 0 0 0,1 1 0 0 0,48 5 2709 0 0,-35-4-2500 0 0,14-3-199 0 0,-27 0-656 0 0,-1 0 1 0 0,1 0 0 0 0,-1 0 0 0 0,1 0 0 0 0,-1-1 0 0 0,1 1 0 0 0,-1 0 0 0 0,0-1 0 0 0,0 0 0 0 0,0 0 0 0 0,3-3-1 0 0,1-2-1147 0 0,-1 0 0 0 0,-1 0 0 0 0,1-1 0 0 0,-1 0 0 0 0,4-12 0 0 0,5-8 1913 0 0,-12 21-232 0 0,-2-6 9221 0 0,-1 22-6171 0 0,-11 157 2465 0 0,1-57-12166 0 0,-7-119-1664 0 0,16 9 8280 0 0,0 0 0 0 0,1 0 0 0 0,-1 0 1 0 0,0 0-1 0 0,1 0 0 0 0,-1 0 0 0 0,0 1 1 0 0,0-1-1 0 0,-3 1 0 0 0,4 1 240 0 0,0 0 1 0 0,-1 0-1 0 0,1 1 0 0 0,0-1 1 0 0,0 1-1 0 0,0-1 0 0 0,0 1 1 0 0,0 0-1 0 0,0-1 1 0 0,0 1-1 0 0,1 0 0 0 0,-1 1 1 0 0,1-1-1 0 0,-1 0 0 0 0,1 0 1 0 0,0 0-1 0 0,-2 5 0 0 0,-14 42 3471 0 0,15-40-3418 0 0,0 0-1 0 0,1 0 1 0 0,0 1 0 0 0,0-1 0 0 0,1 0 0 0 0,0 0-1 0 0,1 0 1 0 0,0 0 0 0 0,0 0 0 0 0,6 18-1 0 0,-6-24-445 0 0,0 0-1 0 0,0 0 0 0 0,1 0 0 0 0,-1 0 0 0 0,1 0 1 0 0,-1-1-1 0 0,1 1 0 0 0,0-1 0 0 0,0 1 0 0 0,1-1 1 0 0,-1 1-1 0 0,0-1 0 0 0,1 0 0 0 0,-1 0 1 0 0,1 0-1 0 0,0-1 0 0 0,-1 1 0 0 0,1-1 0 0 0,0 1 1 0 0,0-1-1 0 0,0 0 0 0 0,0 0 0 0 0,0 0 0 0 0,1 0 1 0 0,-1-1-1 0 0,0 1 0 0 0,0-1 0 0 0,0 0 0 0 0,1 0 1 0 0,-1 0-1 0 0,0 0 0 0 0,0-1 0 0 0,1 1 1 0 0,2-2-1 0 0,3 0-1155 0 0,-1-1 1 0 0,1 0-1 0 0,-1 0 1 0 0,0-1-1 0 0,0 0 0 0 0,-1 0 1 0 0,1-1-1 0 0,13-11 1 0 0,-1-1-4852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6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69 514 9994 0 0,'-1'1'338'0'0,"1"0"-1"0"0,-1 0 1 0 0,0 0-1 0 0,0 0 0 0 0,0 0 1 0 0,1 0-1 0 0,-1 0 1 0 0,0-1-1 0 0,0 1 1 0 0,0 0-1 0 0,0 0 1 0 0,-1-1-1 0 0,1 1 1 0 0,0-1-1 0 0,0 1 1 0 0,0-1-1 0 0,0 1 1 0 0,-1-1-1 0 0,1 0 0 0 0,0 0 1 0 0,0 1-1 0 0,-1-1 1 0 0,1 0-1 0 0,0 0 1 0 0,-2-1-1 0 0,2 1-138 0 0,-1-1 1 0 0,1 0-1 0 0,-1 0 0 0 0,1 0 0 0 0,0 0 0 0 0,0 0 0 0 0,-1 0 1 0 0,1 0-1 0 0,0 0 0 0 0,0-1 0 0 0,0 1 0 0 0,0 0 0 0 0,0-1 1 0 0,0 1-1 0 0,1-1 0 0 0,-2-1 0 0 0,-2-7-80 0 0,1 1-1 0 0,0-1 1 0 0,0 0-1 0 0,1 0 0 0 0,-1-12 1 0 0,2-4-115 0 0,1 0-1 0 0,1-1 1 0 0,1 1 0 0 0,1 0-1 0 0,12-43 1 0 0,-4 28-25 0 0,2 2 0 0 0,34-70 0 0 0,-46 105 22 0 0,2-1-6 0 0,-1-1 0 0 0,1 1 0 0 0,0 1-1 0 0,1-1 1 0 0,5-6 0 0 0,-9 10 3 0 0,1 0 0 0 0,-1 1 1 0 0,1-1-1 0 0,0 1 0 0 0,-1-1 1 0 0,1 1-1 0 0,0 0 0 0 0,0-1 1 0 0,-1 1-1 0 0,1-1 0 0 0,0 1 1 0 0,0 0-1 0 0,0 0 0 0 0,-1 0 1 0 0,1 0-1 0 0,0-1 0 0 0,0 1 1 0 0,0 0-1 0 0,0 0 0 0 0,-1 0 1 0 0,1 1-1 0 0,0-1 0 0 0,0 0 1 0 0,0 0-1 0 0,0 0 0 0 0,-1 1 1 0 0,1-1-1 0 0,0 0 0 0 0,0 1 1 0 0,-1-1-1 0 0,1 0 0 0 0,0 1 1 0 0,0-1-1 0 0,-1 1 0 0 0,1-1 1 0 0,-1 1-1 0 0,1 0 0 0 0,0-1 1 0 0,-1 1-1 0 0,1 0 0 0 0,-1-1 1 0 0,1 1-1 0 0,-1 0 0 0 0,0 0 1 0 0,1 1-1 0 0,13 19 48 0 0,-2 1 0 0 0,0 1 0 0 0,-2 0 0 0 0,0 1 0 0 0,7 30 0 0 0,24 127 197 0 0,-38-161-311 0 0,1-2-447 0 0,-1 0-1 0 0,0 0 1 0 0,-2 0-1 0 0,-1 28 1 0 0,0-45 352 0 0,0 0 0 0 0,0-1 1 0 0,0 1-1 0 0,0 0 0 0 0,0 0 0 0 0,0-1 1 0 0,0 1-1 0 0,0 0 0 0 0,0 0 0 0 0,-1-1 0 0 0,1 1 1 0 0,0 0-1 0 0,0 0 0 0 0,-1-1 0 0 0,1 1 0 0 0,-1 0 1 0 0,1-1-1 0 0,0 1 0 0 0,-1-1 0 0 0,1 1 0 0 0,-1-1 1 0 0,0 1-1 0 0,1-1 0 0 0,-1 1 0 0 0,1-1 0 0 0,-1 1 1 0 0,0-1-1 0 0,1 1 0 0 0,-1-1 0 0 0,0 0 1 0 0,0 0-1 0 0,1 1 0 0 0,-1-1 0 0 0,0 0 0 0 0,0 0 1 0 0,1 0-1 0 0,-1 0 0 0 0,0 0 0 0 0,0 0 0 0 0,1 0 1 0 0,-1 0-1 0 0,0 0 0 0 0,0 0 0 0 0,1 0 0 0 0,-1 0 1 0 0,0-1-1 0 0,-1 1 0 0 0,-3-3-920 0 0,-1 1 0 0 0,1-1 0 0 0,0 0 0 0 0,-9-7 0 0 0,8 6 686 0 0,-19-12-4063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6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8314 0 0,'7'1'2968'0'0,"6"3"-1591"0"0,5 3-49 0 0,7 5 80 0 0,1 2-183 0 0,1 1-353 0 0,2 1-384 0 0,1-6-232 0 0,0-2-136 0 0,-1-2-48 0 0,0-5-24 0 0,0-1-136 0 0,-1-3-328 0 0,-3 1-464 0 0,-2-2-641 0 0,-3 0-927 0 0,-6-3-777 0 0,-2 1-2960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57 13891 0 0,'4'22'3240'0'0,"12"36"-1"0"0,31 60-642 0 0,-8-24-2247 0 0,-11-7-317 0 0,11 26-1593 0 0,-7-43-4444 0 0,-24-60 1549 0 0,-7-20-137 0 0,-1-5 246 0 0</inkml:trace>
  <inkml:trace contextRef="#ctx0" brushRef="#br0" timeOffset="1">2 43 8994 0 0,'0'-1'189'0'0,"-1"-1"0"0"0,1 1 0 0 0,0 0-1 0 0,0-1 1 0 0,0 1 0 0 0,0-1 0 0 0,0 1 0 0 0,0-1 0 0 0,0 1 0 0 0,0-1-1 0 0,1 1 1 0 0,-1-1 0 0 0,0 1 0 0 0,1 0 0 0 0,0-1 0 0 0,-1 1 0 0 0,1 0-1 0 0,0-1 1 0 0,-1 1 0 0 0,1 0 0 0 0,0 0 0 0 0,0 0 0 0 0,0-1 0 0 0,0 1 0 0 0,0 0-1 0 0,0 0 1 0 0,0 1 0 0 0,1-1 0 0 0,-1 0 0 0 0,0 0 0 0 0,1 1 0 0 0,-1-1-1 0 0,0 0 1 0 0,1 1 0 0 0,-1-1 0 0 0,0 1 0 0 0,1 0 0 0 0,-1-1 0 0 0,1 1-1 0 0,-1 0 1 0 0,1 0 0 0 0,-1 0 0 0 0,1 0 0 0 0,-1 0 0 0 0,3 1 0 0 0,9 1 178 0 0,-1 0 1 0 0,0 2-1 0 0,0-1 0 0 0,17 8 1 0 0,-17-6-209 0 0,39 15 242 0 0,0 2-1 0 0,77 46 1 0 0,-127-68-350 0 0,-1 1 0 0 0,0-1-1 0 0,1 0 1 0 0,-1 0 0 0 0,1 0-1 0 0,-1 1 1 0 0,0-1 0 0 0,1 0-1 0 0,-1 0 1 0 0,0 1 0 0 0,0-1-1 0 0,1 0 1 0 0,-1 1 0 0 0,0-1-1 0 0,0 0 1 0 0,1 1 0 0 0,-1-1-1 0 0,0 0 1 0 0,0 1 0 0 0,0-1-1 0 0,0 1 1 0 0,1-1 0 0 0,-1 0-1 0 0,0 1 1 0 0,0-1 0 0 0,0 1-1 0 0,0-1 1 0 0,0 0 0 0 0,0 1-1 0 0,0-1 1 0 0,0 1 0 0 0,0-1-1 0 0,0 0 1 0 0,0 1 0 0 0,-1 0-1 0 0,-13 10 837 0 0,-30 4-445 0 0,38-14-354 0 0,-27 7-72 0 0,-44 6-1 0 0,38-9-8834 0 0,53-12 1705 0 0,-2 4 1848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48 151 6385 0 0,'-3'1'567'0'0,"1"0"0"0"0,-1 1 0 0 0,0-1 0 0 0,0 1 0 0 0,1-1 0 0 0,-1 1 0 0 0,1 0 0 0 0,0 0 0 0 0,-1 0 0 0 0,1 0 0 0 0,0 1 0 0 0,0-1 0 0 0,0 0 0 0 0,0 1 0 0 0,1 0 0 0 0,-1-1 0 0 0,1 1 0 0 0,0 0 0 0 0,-1 0 0 0 0,0 3 0 0 0,1-1-226 0 0,1 0 0 0 0,-1 1-1 0 0,1-1 1 0 0,0 0 0 0 0,0 0-1 0 0,0 0 1 0 0,1 1-1 0 0,-1-1 1 0 0,1 0 0 0 0,1 0-1 0 0,1 6 1 0 0,0-2-278 0 0,0-1 1 0 0,1-1-1 0 0,0 1 1 0 0,0 0-1 0 0,0-1 1 0 0,1 0-1 0 0,0 0 0 0 0,1 0 1 0 0,-1-1-1 0 0,1 1 1 0 0,1-2-1 0 0,-1 1 1 0 0,1 0-1 0 0,11 6 1 0 0,-16-11-54 0 0,0 0 1 0 0,1 1-1 0 0,-1-1 1 0 0,1 0 0 0 0,-1 0-1 0 0,1 0 1 0 0,0-1-1 0 0,-1 1 1 0 0,1-1-1 0 0,0 1 1 0 0,0-1 0 0 0,-1 0-1 0 0,1 0 1 0 0,0 0-1 0 0,0 0 1 0 0,-1-1 0 0 0,1 1-1 0 0,0-1 1 0 0,-1 0-1 0 0,1 0 1 0 0,0 0-1 0 0,-1 0 1 0 0,1 0 0 0 0,-1 0-1 0 0,0 0 1 0 0,1-1-1 0 0,-1 0 1 0 0,0 1-1 0 0,0-1 1 0 0,0 0 0 0 0,0 0-1 0 0,0 0 1 0 0,0 0-1 0 0,-1 0 1 0 0,1-1 0 0 0,-1 1-1 0 0,3-5 1 0 0,-1 1-23 0 0,-1-1 0 0 0,1 0 0 0 0,-1 0 0 0 0,-1 0 0 0 0,1-1 1 0 0,-1 1-1 0 0,0 0 0 0 0,-1 0 0 0 0,0-1 0 0 0,0 1 0 0 0,-1 0 0 0 0,1-1 1 0 0,-4-9-1 0 0,1 5-193 0 0,-2-1-1 0 0,0 1 1 0 0,0 0 0 0 0,-1 0 0 0 0,-1 1 0 0 0,0-1-1 0 0,-12-13 1 0 0,13 17-191 0 0,-1 0 0 0 0,0 0 0 0 0,0 1-1 0 0,-1 0 1 0 0,0 0 0 0 0,0 1 0 0 0,-1 0-1 0 0,0 1 1 0 0,-18-9 0 0 0,26 13 195 0 0,0 1 1 0 0,1 0-1 0 0,-1-1 0 0 0,0 1 1 0 0,1 0-1 0 0,-1 0 1 0 0,0 0-1 0 0,1-1 0 0 0,-1 1 1 0 0,0 0-1 0 0,1 0 0 0 0,-1 0 1 0 0,0 0-1 0 0,0 0 1 0 0,1 0-1 0 0,-1 0 0 0 0,0 1 1 0 0,1-1-1 0 0,-1 0 0 0 0,0 0 1 0 0,1 0-1 0 0,-1 1 1 0 0,0-1-1 0 0,1 0 0 0 0,-1 1 1 0 0,0-1-1 0 0,1 1 0 0 0,-1-1 1 0 0,1 0-1 0 0,-1 1 1 0 0,1 0-1 0 0,-1-1 0 0 0,1 1 1 0 0,-1-1-1 0 0,1 1 1 0 0,-1 0-1 0 0,-1-9-4572 0 0,10 8 909 0 0</inkml:trace>
  <inkml:trace contextRef="#ctx0" brushRef="#br0" timeOffset="1">297 0 8786 0 0,'2'1'547'0'0,"-1"-1"-1"0"0,1 1 1 0 0,-1 0 0 0 0,1 0-1 0 0,-1 0 1 0 0,1 0 0 0 0,-1 0-1 0 0,0 0 1 0 0,0 0 0 0 0,1 0-1 0 0,-1 0 1 0 0,0 1 0 0 0,0-1 0 0 0,1 2-1 0 0,8 25 3902 0 0,-8-15-3574 0 0,-1 1-1 0 0,-2 24 1 0 0,1-14-320 0 0,1 8-557 0 0,-1 72-1765 0 0,-1-93-305 0 0,0 0 0 0 0,-1 0 0 0 0,0 0 0 0 0,-5 11 0 0 0,2-11-1757 0 0,-2-1-1604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7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9890 0 0,'4'65'8293'0'0,"11"33"-4327"0"0,-1-5-2565 0 0,-4 15-772 0 0,-8-60-937 0 0,3-1 0 0 0,1 0-1 0 0,3 0 1 0 0,15 47 0 0 0,-23-89-264 0 0,12 26-1551 0 0,-3-19-1050 0 0,2-8-3367 0 0,-5-7 119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20 8626 0 0,'-16'-19'8422'0'0,"31"23"-7250"0"0,253 115 579 0 0,-267-119-1713 0 0,0 0 0 0 0,-1 1 0 0 0,1-1 0 0 0,0 0 0 0 0,0 1 0 0 0,0-1 0 0 0,-1 1 0 0 0,1-1 0 0 0,0 1 0 0 0,0-1 0 0 0,-1 1 0 0 0,1 0 0 0 0,0-1 0 0 0,-1 1 0 0 0,1 0 0 0 0,-1 0 0 0 0,1-1 0 0 0,-1 1 0 0 0,1 0 0 0 0,-1 0 0 0 0,0 0 0 0 0,1-1 0 0 0,-1 1 0 0 0,0 0 0 0 0,0 0 0 0 0,1 1 0 0 0,-2 0 2 0 0,1-1 0 0 0,-1 0 0 0 0,1 0-1 0 0,-1 1 1 0 0,0-1 0 0 0,1 0-1 0 0,-1 0 1 0 0,0 0 0 0 0,0 0 0 0 0,0 0-1 0 0,0 0 1 0 0,0 0 0 0 0,0-1-1 0 0,0 1 1 0 0,0 0 0 0 0,-1 0-1 0 0,-10 6 168 0 0,0-1-1 0 0,-24 8 1 0 0,26-10-148 0 0,-24 7 89 0 0,26-9-86 0 0,0 0 0 0 0,0 1 0 0 0,1-1 0 0 0,-1 2 0 0 0,1-1 1 0 0,0 1-1 0 0,-13 9 0 0 0,19-13-56 0 0,0 1 1 0 0,1-1 0 0 0,-1 1-1 0 0,1 0 1 0 0,-1-1 0 0 0,1 1-1 0 0,-1-1 1 0 0,1 1 0 0 0,-1 0-1 0 0,1 0 1 0 0,0-1 0 0 0,-1 1-1 0 0,1 0 1 0 0,0 0 0 0 0,0-1-1 0 0,-1 1 1 0 0,1 0 0 0 0,0 0-1 0 0,0 0 1 0 0,0-1 0 0 0,0 1-1 0 0,0 0 1 0 0,0 0 0 0 0,0 0-1 0 0,0-1 1 0 0,1 1 0 0 0,-1 0-1 0 0,0 1 1 0 0,2 0-3 0 0,-1 0 1 0 0,0 0-1 0 0,0 0 1 0 0,1 0 0 0 0,-1 0-1 0 0,1-1 1 0 0,0 1-1 0 0,-1 0 1 0 0,1-1-1 0 0,2 2 1 0 0,3 1-5 0 0,-1 0 1 0 0,1 0-1 0 0,0 0 1 0 0,0-1 0 0 0,10 3-1 0 0,-8-5 15 0 0,-1 0 0 0 0,1 0 0 0 0,0-1 0 0 0,0 0 0 0 0,0-1 0 0 0,0 0-1 0 0,0 0 1 0 0,0-1 0 0 0,-1 0 0 0 0,15-6 0 0 0,-11 4-214 0 0,-1 1 1 0 0,2 0-1 0 0,-1 0 0 0 0,20 0 1 0 0,-32 3 52 0 0,0 0-1 0 0,1-1 1 0 0,-1 1 0 0 0,1 0 0 0 0,-1 0-1 0 0,1 0 1 0 0,-1 0 0 0 0,1 0 0 0 0,-1 0-1 0 0,0 0 1 0 0,1 0 0 0 0,-1 0 0 0 0,1 0-1 0 0,-1 0 1 0 0,1 0 0 0 0,-1 0 0 0 0,1 0-1 0 0,-1 1 1 0 0,0-1 0 0 0,1 0 0 0 0,-1 0-1 0 0,1 0 1 0 0,-1 1 0 0 0,0-1 0 0 0,1 0-1 0 0,-1 0 1 0 0,0 1 0 0 0,1-1 0 0 0,-1 0-1 0 0,0 1 1 0 0,1-1 0 0 0,-1 0 0 0 0,0 1 0 0 0,0-1-1 0 0,1 1 1 0 0,-1-1 0 0 0,0 0 0 0 0,0 1-1 0 0,0-1 1 0 0,0 1 0 0 0,0-1 0 0 0,1 1-1 0 0,-1-1 1 0 0,0 1 0 0 0,0-1 0 0 0,0 0-1 0 0,0 1 1 0 0,0-1 0 0 0,-1 1 0 0 0,1 0-119 0 0,-1-1 1 0 0,0 1 0 0 0,0-1 0 0 0,0 1 0 0 0,0-1 0 0 0,0 0-1 0 0,0 0 1 0 0,0 1 0 0 0,0-1 0 0 0,0 0 0 0 0,0 0 0 0 0,0 0 0 0 0,0 0-1 0 0,0 0 1 0 0,0 0 0 0 0,0 0 0 0 0,0-1 0 0 0,0 1 0 0 0,0 0-1 0 0,0 0 1 0 0,-1-1 0 0 0,-3 0-1194 0 0,-8 8-3660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11266 0 0,'-1'0'203'0'0,"1"0"-1"0"0,0 0 1 0 0,-1 1-1 0 0,1-1 1 0 0,0 0 0 0 0,-1 1-1 0 0,1-1 1 0 0,0 0-1 0 0,0 1 1 0 0,-1-1-1 0 0,1 0 1 0 0,0 1-1 0 0,0-1 1 0 0,0 0-1 0 0,0 1 1 0 0,-1-1-1 0 0,1 1 1 0 0,0-1-1 0 0,0 0 1 0 0,0 1-1 0 0,0-1 1 0 0,0 1-1 0 0,0-1 1 0 0,0 1-1 0 0,0-1 1 0 0,0 0 0 0 0,0 1-1 0 0,0-1 1 0 0,0 1-1 0 0,1-1 1 0 0,-1 0-1 0 0,0 1 1 0 0,0-1-1 0 0,0 1 1 0 0,1-1-1 0 0,16 10 2404 0 0,29-2-2364 0 0,-41-8 259 0 0,27 2-194 0 0,0-1 0 0 0,50-5 1 0 0,34 0-5262 0 0,-103 6 2731 0 0,-7 1-238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2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5169 0 0,'-3'5'5533'0'0,"10"-1"-2975"0"0,10-1-919 0 0,18-4-97 0 0,-25 0-1411 0 0,0 0 0 0 0,0 1 1 0 0,0 0-1 0 0,1 1 0 0 0,-1 0 0 0 0,0 0 1 0 0,0 1-1 0 0,0 0 0 0 0,18 8 0 0 0,-27-10-117 0 0,0 0 0 0 0,-1 1 0 0 0,1-1 0 0 0,0 0 0 0 0,-1 1 0 0 0,1-1 0 0 0,0 1 0 0 0,-1-1-1 0 0,1 1 1 0 0,-1-1 0 0 0,1 1 0 0 0,-1-1 0 0 0,1 1 0 0 0,-1-1 0 0 0,1 1 0 0 0,-1 0 0 0 0,0-1 0 0 0,1 1 0 0 0,-1 0 0 0 0,0 0 0 0 0,0-1 0 0 0,1 1-1 0 0,-1 0 1 0 0,0 0 0 0 0,0-1 0 0 0,0 1 0 0 0,0 1 0 0 0,0-1 1 0 0,-1 1-1 0 0,1-1 1 0 0,-1 0 0 0 0,1 1-1 0 0,-1-1 1 0 0,0 0 0 0 0,0 1-1 0 0,1-1 1 0 0,-1 0-1 0 0,0 0 1 0 0,0 0 0 0 0,0 0-1 0 0,-2 2 1 0 0,-6 3 23 0 0,0 1 0 0 0,0-1-1 0 0,-12 5 1 0 0,13-6 4 0 0,2-2 71 0 0,1 0 0 0 0,0 0 0 0 0,0 1 0 0 0,0-1 0 0 0,0 2 0 0 0,1-1-1 0 0,-5 6 1 0 0,8-9-86 0 0,0 0 1 0 0,0 1-1 0 0,1-1 0 0 0,-1 0 0 0 0,1 1 1 0 0,-1-1-1 0 0,1 0 0 0 0,0 1 0 0 0,-1-1 1 0 0,1 1-1 0 0,0-1 0 0 0,0 1 0 0 0,0-1 0 0 0,0 1 1 0 0,0-1-1 0 0,0 0 0 0 0,0 1 0 0 0,1-1 1 0 0,-1 1-1 0 0,1-1 0 0 0,-1 0 0 0 0,1 1 1 0 0,-1-1-1 0 0,1 0 0 0 0,0 1 0 0 0,-1-1 1 0 0,1 0-1 0 0,0 0 0 0 0,0 0 0 0 0,0 0 0 0 0,0 0 1 0 0,0 0-1 0 0,0 0 0 0 0,0 0 0 0 0,1 0 1 0 0,-1 0-1 0 0,2 0 0 0 0,8 8-58 0 0,1-1 1 0 0,0 0-1 0 0,0-1 0 0 0,1 0 0 0 0,0-1 1 0 0,0-1-1 0 0,0 0 0 0 0,28 6 0 0 0,-28-9-903 0 0,0 0-1 0 0,-1-1 0 0 0,16-1 1 0 0,-26 0 478 0 0,0 0 1 0 0,0 0-1 0 0,0 0 1 0 0,0-1 0 0 0,0 1-1 0 0,0 0 1 0 0,0-1 0 0 0,-1 0-1 0 0,1 0 1 0 0,0 1 0 0 0,0-1-1 0 0,-1 0 1 0 0,1 0 0 0 0,0-1-1 0 0,1-1 1 0 0,11-5-5370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2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4 9362 0 0,'-1'-1'328'0'0,"0"1"0"0"0,0-1 0 0 0,0 1 0 0 0,0-1 0 0 0,0 1 0 0 0,0 0 0 0 0,0 0 0 0 0,0-1 0 0 0,0 1 0 0 0,0 0 0 0 0,0 0 0 0 0,0 0 0 0 0,-1 0 0 0 0,1 0 0 0 0,0 0 0 0 0,0 1 0 0 0,0-1 0 0 0,0 0 0 0 0,0 0 0 0 0,0 1 0 0 0,0-1 0 0 0,0 1 0 0 0,0-1 0 0 0,0 1 0 0 0,0-1 0 0 0,-1 2 0 0 0,0 0 92 0 0,0 1 1 0 0,1 0-1 0 0,-1-1 0 0 0,0 1 1 0 0,1 0-1 0 0,0 0 1 0 0,-2 5-1 0 0,0-2-500 0 0,-22 56 919 0 0,-65 180-1682 0 0,89-242 767 0 0,1 0 0 0 0,0 0 0 0 0,0 1 0 0 0,0-1 0 0 0,0 0 0 0 0,0 0 0 0 0,0 0 0 0 0,-1 0 0 0 0,1 1 0 0 0,0-1 1 0 0,0 0-1 0 0,0 0 0 0 0,0 0 0 0 0,0 1 0 0 0,0-1 0 0 0,0 0 0 0 0,0 0 0 0 0,0 0 0 0 0,0 1 0 0 0,0-1 0 0 0,0 0 0 0 0,0 0 1 0 0,0 1-1 0 0,0-1 0 0 0,0 0 0 0 0,0 0 0 0 0,0 0 0 0 0,0 1 0 0 0,1-1 0 0 0,-1 0 0 0 0,0 0 0 0 0,0 0 0 0 0,0 0 0 0 0,0 1 0 0 0,0-1 1 0 0,0 0-1 0 0,1 0 0 0 0,-1 0 0 0 0,0 0 0 0 0,0 1 0 0 0,0-1 0 0 0,0 0 0 0 0,1 0 0 0 0,-1 0 0 0 0,0 0 0 0 0,0 0 0 0 0,0 0 1 0 0,1 0-1 0 0,-1 0 0 0 0,15-6-1286 0 0,27-25 1740 0 0,-28 20-709 0 0,3-1 130 0 0,0 1-1 0 0,1 1 1 0 0,0 0-1 0 0,1 2 1 0 0,27-10-1 0 0,-20 11-2198 0 0,49-7 0 0 0,-51 10-139 0 0,0 0-2098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 7474 0 0,'-6'0'247'0'0,"-1"0"0"0"0,0 1 0 0 0,1 0 0 0 0,-1 1 1 0 0,1-1-1 0 0,-1 1 0 0 0,1 0 0 0 0,0 1 0 0 0,0 0 1 0 0,0 0-1 0 0,0 0 0 0 0,0 0 0 0 0,0 1 0 0 0,1 0 1 0 0,0 0-1 0 0,0 1 0 0 0,0-1 0 0 0,0 1 0 0 0,1 0 1 0 0,-8 11-1 0 0,5-4-197 0 0,1-1 0 0 0,0 1 1 0 0,0 0-1 0 0,1 0 0 0 0,1 1 1 0 0,0-1-1 0 0,1 1 0 0 0,0 0 1 0 0,-2 23-1 0 0,5-32-51 0 0,0-1 0 0 0,-1 1-1 0 0,1-1 1 0 0,0 1 0 0 0,1-1 0 0 0,-1 0 0 0 0,1 1-1 0 0,-1-1 1 0 0,1 0 0 0 0,0 1 0 0 0,0-1-1 0 0,0 0 1 0 0,1 0 0 0 0,-1 0 0 0 0,1 0-1 0 0,0 0 1 0 0,0 0 0 0 0,0 0 0 0 0,0 0 0 0 0,0-1-1 0 0,1 1 1 0 0,-1-1 0 0 0,1 0 0 0 0,-1 0-1 0 0,4 2 1 0 0,-1-1 69 0 0,0-1 1 0 0,1 0-1 0 0,-1 0 0 0 0,0-1 0 0 0,0 0 0 0 0,1 0 0 0 0,-1 0 1 0 0,1 0-1 0 0,-1-1 0 0 0,1 0 0 0 0,-1 0 0 0 0,1-1 1 0 0,-1 0-1 0 0,11-2 0 0 0,41-16 284 0 0,-48 15-400 0 0,0 0 0 0 0,1 1 0 0 0,-1 0 0 0 0,1 0 0 0 0,-1 1-1 0 0,1 0 1 0 0,0 1 0 0 0,0 0 0 0 0,0 1 0 0 0,17 1 0 0 0,-26-1-110 0 0,0 0 0 0 0,0 1 1 0 0,0-1-1 0 0,0 0 0 0 0,0 1 0 0 0,0-1 1 0 0,0 1-1 0 0,0-1 0 0 0,0 1 1 0 0,-1-1-1 0 0,1 1 0 0 0,0 0 0 0 0,0-1 1 0 0,-1 1-1 0 0,1 0 0 0 0,0 0 1 0 0,-1-1-1 0 0,1 1 0 0 0,-1 0 0 0 0,1 0 1 0 0,-1 0-1 0 0,1 0 0 0 0,-1 0 1 0 0,0 0-1 0 0,1 0 0 0 0,-1 0 1 0 0,0 0-1 0 0,0 0 0 0 0,0 0 0 0 0,0 0 1 0 0,0 0-1 0 0,0 0 0 0 0,0 0 1 0 0,0 0-1 0 0,0 0 0 0 0,0 0 0 0 0,0 0 1 0 0,-1 2-1 0 0,-4 11-4552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12755 0 0,'5'0'1296'0'0,"6"0"-272"0"0,5-1 104 0 0,6 0 49 0 0,7-2-249 0 0,4 2-264 0 0,6 2-216 0 0,3 3-88 0 0,2 0-120 0 0,-2 1-168 0 0,-5 2-280 0 0,-6 1-632 0 0,-8 2-672 0 0,-4 4-953 0 0,-8-1-976 0 0,-6 0-3592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3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12179 0 0,'28'-2'5260'0'0,"35"2"-1848"0"0,-59 0-3313 0 0,0 1-1 0 0,-1-1 0 0 0,1 1 1 0 0,0 0-1 0 0,-1 0 0 0 0,1 0 0 0 0,-1 0 1 0 0,0 1-1 0 0,1-1 0 0 0,-1 1 1 0 0,0 0-1 0 0,0 0 0 0 0,4 3 0 0 0,-6-3-84 0 0,0-1-1 0 0,0 0 0 0 0,0 1 0 0 0,0-1 0 0 0,0 1 1 0 0,-1-1-1 0 0,1 1 0 0 0,-1-1 0 0 0,1 1 0 0 0,-1-1 1 0 0,0 1-1 0 0,0 0 0 0 0,1-1 0 0 0,-1 1 0 0 0,0 0 1 0 0,0-1-1 0 0,-1 1 0 0 0,1-1 0 0 0,0 1 0 0 0,0 0 1 0 0,-1-1-1 0 0,1 1 0 0 0,-1-1 0 0 0,-1 3 0 0 0,-21 41 16 0 0,12-25 2 0 0,9-18-34 0 0,1 0 1 0 0,0 0 0 0 0,0 0-1 0 0,0 1 1 0 0,0-1-1 0 0,0 0 1 0 0,1 1 0 0 0,-1-1-1 0 0,1 1 1 0 0,-1-1-1 0 0,1 1 1 0 0,0-1 0 0 0,0 1-1 0 0,0-1 1 0 0,0 1-1 0 0,1-1 1 0 0,-1 1 0 0 0,1-1-1 0 0,-1 1 1 0 0,1-1 0 0 0,0 0-1 0 0,0 1 1 0 0,0-1-1 0 0,2 3 1 0 0,0-1-6 0 0,0-1 1 0 0,1 0-1 0 0,-1-1 0 0 0,1 1 1 0 0,0-1-1 0 0,0 1 1 0 0,0-1-1 0 0,0 0 0 0 0,0 0 1 0 0,0-1-1 0 0,0 0 0 0 0,1 1 1 0 0,4 0-1 0 0,22 3-370 0 0,0-1 0 0 0,1-2 1 0 0,44-2-1 0 0,-46 0-1668 0 0,-28 1 1535 0 0,1-1 0 0 0,-1 0 0 0 0,0 0 0 0 0,1 0 0 0 0,-1-1 1 0 0,1 1-1 0 0,-1-1 0 0 0,0 1 0 0 0,0-1 0 0 0,1 0 0 0 0,-1 1 0 0 0,0-1 0 0 0,0 0 0 0 0,0-1 0 0 0,0 1 0 0 0,0 0 0 0 0,0-1 0 0 0,0 1 0 0 0,2-3 0 0 0,9-6-5026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11354 0 0,'9'-4'1143'0'0,"0"0"0"0"0,0 1 0 0 0,1 0 0 0 0,-1 0 0 0 0,14-1 0 0 0,-14 3-669 0 0,0 0 1 0 0,1 1-1 0 0,-1 0 0 0 0,0 0 1 0 0,17 4-1 0 0,-20-3-416 0 0,-1 0 0 0 0,1 1 0 0 0,-1-1 0 0 0,0 1 0 0 0,0 0-1 0 0,0 1 1 0 0,0-1 0 0 0,0 1 0 0 0,0 0 0 0 0,-1 0 0 0 0,1 1 0 0 0,-1 0 0 0 0,0-1 0 0 0,0 1-1 0 0,0 0 1 0 0,-1 1 0 0 0,1-1 0 0 0,-1 1 0 0 0,0-1 0 0 0,0 1 0 0 0,-1 0 0 0 0,0 0 0 0 0,3 8-1 0 0,-2-2-271 0 0,0 0 0 0 0,-1 0 0 0 0,-1 0 0 0 0,0 1-1 0 0,0-1 1 0 0,-1 0 0 0 0,0 1 0 0 0,-1-1-1 0 0,-1 0 1 0 0,0 0 0 0 0,0 1 0 0 0,-1-2-1 0 0,0 1 1 0 0,-1 0 0 0 0,0-1 0 0 0,-6 12-1 0 0,9-21 180 0 0,1-1 0 0 0,0 1 0 0 0,-1 0 0 0 0,1 0 0 0 0,-1 0 0 0 0,1 0 0 0 0,-1-1 0 0 0,1 1 0 0 0,-1 0 0 0 0,0 0 0 0 0,1-1 0 0 0,-1 1 0 0 0,0-1 0 0 0,1 1 0 0 0,-1 0 0 0 0,0-1 0 0 0,0 1 0 0 0,0-1 0 0 0,1 0 0 0 0,-1 1 0 0 0,0-1 0 0 0,0 0 0 0 0,0 1 0 0 0,0-1 0 0 0,0 0 0 0 0,0 0 0 0 0,0 0 0 0 0,0 0 0 0 0,0 0 0 0 0,0 0 0 0 0,1 0 0 0 0,-1 0 0 0 0,-1 0 0 0 0,1-1 14 0 0,1 0 1 0 0,-1 0-1 0 0,1 0 1 0 0,0 0 0 0 0,0 0-1 0 0,-1 0 1 0 0,1 1-1 0 0,0-1 1 0 0,0 0 0 0 0,0 0-1 0 0,0 0 1 0 0,0 0-1 0 0,0 0 1 0 0,0 0 0 0 0,0 0-1 0 0,1 0 1 0 0,-1 0-1 0 0,0 0 1 0 0,0 1 0 0 0,1-1-1 0 0,-1 0 1 0 0,1 0-1 0 0,-1 0 1 0 0,1 0 0 0 0,-1 1-1 0 0,1-1 1 0 0,-1 0-1 0 0,1 1 1 0 0,0-1 0 0 0,-1 0-1 0 0,1 1 1 0 0,0-1-1 0 0,0 0 1 0 0,4-3-128 0 0,0 0 0 0 0,0 0 0 0 0,1 1 1 0 0,-1 0-1 0 0,1 0 0 0 0,-1 0 0 0 0,1 1 0 0 0,0 0 0 0 0,0 0 0 0 0,12-2 0 0 0,7-4-2963 0 0,-23 8 2698 0 0,1-1 1 0 0,-1 1 0 0 0,0 0 0 0 0,0-1 0 0 0,1 1-1 0 0,-1 0 1 0 0,0 0 0 0 0,1 0 0 0 0,-1 1 0 0 0,0-1 0 0 0,0 0-1 0 0,1 1 1 0 0,2 1 0 0 0,6 0-1422 0 0,5-5-1824 0 0</inkml:trace>
  <inkml:trace contextRef="#ctx0" brushRef="#br0" timeOffset="1">376 0 7906 0 0,'-4'7'9093'0'0,"3"12"-7543"0"0,1-14-524 0 0,-4 215 2829 0 0,4-136-6127 0 0,-2 0-3739 0 0,-2-59-804 0 0,1-18 1588 0 0</inkml:trace>
  <inkml:trace contextRef="#ctx0" brushRef="#br0" timeOffset="2">262 514 8330 0 0,'-5'8'2688'0'0,"2"0"-367"0"0,3 2-577 0 0,4-2-560 0 0,4 3-423 0 0,3-2-385 0 0,2 1-224 0 0,4-2-104 0 0,1-2-8 0 0,1-2-56 0 0,1-4-440 0 0,1-2-657 0 0,-1-3-855 0 0,0-6-897 0 0,-4-3-47 0 0,0-6-2449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4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9906 0 0,'14'4'1785'0'0,"0"2"-1"0"0,22 10 1 0 0,-10-1-756 0 0,37 27-1 0 0,-61-40-981 0 0,1-1 0 0 0,-1 1 0 0 0,0 0 1 0 0,0 0-1 0 0,0 0 0 0 0,0 0 0 0 0,0 0 0 0 0,0 0 0 0 0,0 1 0 0 0,-1-1 1 0 0,1 1-1 0 0,-1-1 0 0 0,0 1 0 0 0,0-1 0 0 0,0 1 0 0 0,0 0 0 0 0,1 4 0 0 0,-2-3-12 0 0,0-1-1 0 0,-1 0 0 0 0,1 1 0 0 0,-1-1 0 0 0,0 0 0 0 0,0 1 0 0 0,0-1 0 0 0,0 0 1 0 0,-1 0-1 0 0,1 0 0 0 0,-1 0 0 0 0,0 0 0 0 0,0 0 0 0 0,-4 4 0 0 0,-4 5-81 0 0,-1-1 0 0 0,0-1 0 0 0,-1 1-1 0 0,0-2 1 0 0,0 0 0 0 0,-21 12 0 0 0,-24 17-426 0 0,57-38 468 0 0,-1 0 0 0 0,1 0 0 0 0,0 1 0 0 0,0-1 0 0 0,-1 0-1 0 0,1 0 1 0 0,0 0 0 0 0,0 0 0 0 0,0 1 0 0 0,-1-1-1 0 0,1 0 1 0 0,0 0 0 0 0,0 1 0 0 0,0-1 0 0 0,0 0 0 0 0,-1 0-1 0 0,1 1 1 0 0,0-1 0 0 0,0 0 0 0 0,0 0 0 0 0,0 1-1 0 0,0-1 1 0 0,0 0 0 0 0,0 1 0 0 0,0-1 0 0 0,0 0 0 0 0,0 0-1 0 0,0 1 1 0 0,0-1 0 0 0,0 0 0 0 0,0 1 0 0 0,0-1-1 0 0,0 0 1 0 0,0 0 0 0 0,0 1 0 0 0,1-1 0 0 0,-1 0 0 0 0,0 0-1 0 0,0 1 1 0 0,0-1 0 0 0,0 0 0 0 0,1 0 0 0 0,-1 0 0 0 0,0 1-1 0 0,18 8 102 0 0,22 2 120 0 0,-25-9-348 0 0,-1-1 0 0 0,1 0-1 0 0,26-1 1 0 0,2-8-2430 0 0,-38 6 1500 0 0,0 0-1 0 0,0 0 1 0 0,0 0-1 0 0,0 0 1 0 0,7-6-1 0 0,-1-1-4135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4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10 324 7850 0 0,'-2'6'998'0'0,"0"-1"0"0"0,1 1 1 0 0,-1 0-1 0 0,1 0 0 0 0,0 0 1 0 0,1 0-1 0 0,0 0 0 0 0,0 0 0 0 0,1 6 1 0 0,-1-9-886 0 0,1 0 1 0 0,0-1 0 0 0,0 1-1 0 0,1-1 1 0 0,-1 0 0 0 0,0 1-1 0 0,1-1 1 0 0,-1 0 0 0 0,1 0-1 0 0,0 0 1 0 0,0 0 0 0 0,0 0-1 0 0,0 0 1 0 0,0-1 0 0 0,0 1-1 0 0,0-1 1 0 0,1 1 0 0 0,-1-1-1 0 0,0 0 1 0 0,1 0 0 0 0,0 0-1 0 0,4 1 1 0 0,0 1-306 0 0,0-2-1 0 0,0 1 1 0 0,0-1 0 0 0,1 0-1 0 0,-1 0 1 0 0,0-1 0 0 0,1 0 0 0 0,-1 0-1 0 0,9-2 1 0 0,-6 0-777 0 0,-1 0 0 0 0,1 0 0 0 0,0-1 0 0 0,-1-1 0 0 0,0 0 0 0 0,12-6 0 0 0,38-16-6228 0 0,-56 24 6757 0 0,0 0 0 0 0,0 0 0 0 0,-1-1 0 0 0,1 1 0 0 0,0-1 0 0 0,-1 1 0 0 0,2-4 0 0 0</inkml:trace>
  <inkml:trace contextRef="#ctx0" brushRef="#br0" timeOffset="1">296 102 10370 0 0,'-5'2'720'0'0,"1"0"0"0"0,0 1 1 0 0,0-1-1 0 0,0 1 0 0 0,0 0 0 0 0,0 1 0 0 0,1-1 0 0 0,-1 1 0 0 0,1-1 1 0 0,0 1-1 0 0,0 0 0 0 0,-4 8 0 0 0,6-8-519 0 0,0 0-1 0 0,0 1 1 0 0,0-1-1 0 0,0 0 1 0 0,1 1-1 0 0,0-1 1 0 0,0 1-1 0 0,0-1 1 0 0,1 0-1 0 0,-1 1 1 0 0,1-1-1 0 0,0 0 1 0 0,0 0-1 0 0,3 7 1 0 0,0-1-156 0 0,0-1 1 0 0,0 1-1 0 0,1-1 1 0 0,0 0-1 0 0,0 0 1 0 0,8 9 0 0 0,-10-14-38 0 0,0-1 1 0 0,0 1 0 0 0,0-1 0 0 0,1 0-1 0 0,-1 0 1 0 0,1 0 0 0 0,-1 0 0 0 0,1-1-1 0 0,0 1 1 0 0,0-1 0 0 0,1 0 0 0 0,-1 0 0 0 0,0-1-1 0 0,1 1 1 0 0,-1-1 0 0 0,5 1 0 0 0,-7-2-12 0 0,0 0 1 0 0,0 0-1 0 0,0 0 1 0 0,-1 0-1 0 0,1 0 1 0 0,0-1-1 0 0,0 1 1 0 0,-1 0-1 0 0,1-1 1 0 0,0 0-1 0 0,-1 1 1 0 0,1-1-1 0 0,0 0 1 0 0,-1 0-1 0 0,1 0 1 0 0,-1 0 0 0 0,1 0-1 0 0,-1 0 1 0 0,0 0-1 0 0,3-3 1 0 0,-2 1-13 0 0,1-1 0 0 0,-1 1 0 0 0,0-1 0 0 0,0 0 1 0 0,0 0-1 0 0,0 0 0 0 0,-1 0 0 0 0,2-6 1 0 0,-1-2-48 0 0,0 0 0 0 0,0 1 0 0 0,-1-1 0 0 0,-1 0 0 0 0,-1-17 1 0 0,-1 16-344 0 0,-1 0 1 0 0,0 0 0 0 0,-1 0 0 0 0,0 0-1 0 0,-1 1 1 0 0,0-1 0 0 0,-1 1 0 0 0,-9-14-1 0 0,8 16-948 0 0,-1-1 0 0 0,0 1 0 0 0,0 0 0 0 0,-19-16 0 0 0,32 42-3890 0 0,11 9 1423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10674 0 0,'2'1'753'0'0,"-1"1"0"0"0,1 0 0 0 0,-1 0-1 0 0,0 0 1 0 0,0 0 0 0 0,0 0 0 0 0,0 0-1 0 0,0 0 1 0 0,0 0 0 0 0,0 5 0 0 0,3 42 1617 0 0,-3-28-1450 0 0,3 79 225 0 0,-4-60-1721 0 0,2 0 1 0 0,1-1-1 0 0,14 61 0 0 0,-16-98 301 0 0,6 19-2871 0 0,1-12-3664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5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13115 0 0,'13'3'1012'0'0,"0"2"1"0"0,-1-1-1 0 0,1 2 1 0 0,-1-1-1 0 0,16 11 1 0 0,56 43 680 0 0,-61-42-470 0 0,-20-15-992 0 0,1 0 0 0 0,-1 0 1 0 0,0 1-1 0 0,0-1 0 0 0,-1 1 0 0 0,1 0 0 0 0,0 0 0 0 0,-1 0 1 0 0,3 5-1 0 0,-4-6-175 0 0,-1-1 0 0 0,0 1 0 0 0,1-1 0 0 0,-1 1 0 0 0,0-1 0 0 0,0 1 0 0 0,0-1 0 0 0,0 1 1 0 0,-1-1-1 0 0,1 1 0 0 0,0-1 0 0 0,-1 1 0 0 0,1-1 0 0 0,-1 1 0 0 0,1-1 0 0 0,-1 1 0 0 0,0-1 0 0 0,1 0 0 0 0,-1 1 1 0 0,0-1-1 0 0,0 0 0 0 0,0 0 0 0 0,0 0 0 0 0,0 0 0 0 0,0 0 0 0 0,-3 2 0 0 0,-43 38 95 0 0,33-30-698 0 0,1 1 0 0 0,-22 23 0 0 0,30-28-201 0 0,1-1 0 0 0,0 1 0 0 0,0-1 0 0 0,0 1 0 0 0,-4 12 0 0 0,-4 19-7405 0 0,8-21 977 0 0</inkml:trace>
  <inkml:trace contextRef="#ctx0" brushRef="#br0" timeOffset="1">179 642 15891 0 0,'5'3'4113'0'0,"3"1"-2400"0"0,4 0-393 0 0,-2 4-448 0 0,0-1-448 0 0,0-1-328 0 0,-1 2-328 0 0,1-1-632 0 0,0-2-1272 0 0,-2 2-2097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5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3 8002 0 0,'-3'-1'527'0'0,"-1"1"-1"0"0,1-1 1 0 0,0 1 0 0 0,0 0 0 0 0,0 0 0 0 0,0 0 0 0 0,0 0-1 0 0,0 1 1 0 0,0-1 0 0 0,0 1 0 0 0,0 0 0 0 0,0 0 0 0 0,0 0-1 0 0,-4 2 1 0 0,1 1 8 0 0,1-1 0 0 0,0 1 0 0 0,0-1 0 0 0,0 1 0 0 0,0 1 0 0 0,-7 8 0 0 0,4-3-175 0 0,0 1-1 0 0,1-1 1 0 0,0 1-1 0 0,1 1 1 0 0,0-1-1 0 0,-6 21 1 0 0,7-14-276 0 0,2 0 0 0 0,0 0-1 0 0,1 0 1 0 0,1 0 0 0 0,0 0 0 0 0,4 31 0 0 0,22 111 447 0 0,-18-124-501 0 0,-7-34-30 0 0,35 155-828 0 0,-29-135 613 0 0,1-1 0 0 0,1 0 0 0 0,1 0 0 0 0,1 0 0 0 0,12 19 1 0 0,-19-37-147 0 0,-1 0 0 0 0,0 0 0 0 0,1 0 0 0 0,-1 0 0 0 0,1-1 0 0 0,0 1 0 0 0,0-1 0 0 0,0 1 0 0 0,6 2 0 0 0,-6-3-421 0 0,1-1 0 0 0,-1 0 1 0 0,1 0-1 0 0,-1 0 0 0 0,1 0 0 0 0,0 0 0 0 0,-1-1 0 0 0,1 1 0 0 0,0-1 0 0 0,3 0 0 0 0,11-1-4787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6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1 498 10722 0 0,'0'1'172'0'0,"0"-1"-1"0"0,1 0 1 0 0,-1 0-1 0 0,0 1 1 0 0,0-1-1 0 0,1 0 1 0 0,-1 0-1 0 0,0 0 1 0 0,1 0 0 0 0,-1 1-1 0 0,0-1 1 0 0,1 0-1 0 0,-1 0 1 0 0,1 0-1 0 0,-1 0 1 0 0,0 0-1 0 0,1 0 1 0 0,-1 0-1 0 0,0 0 1 0 0,1 0-1 0 0,-1 0 1 0 0,1 0-1 0 0,-1 0 1 0 0,0 0-1 0 0,1 0 1 0 0,-1 0-1 0 0,0-1 1 0 0,1 1 0 0 0,-1 0-1 0 0,0 0 1 0 0,1 0-1 0 0,-1-1 1 0 0,5-12 2112 0 0,-7-28-1975 0 0,1 31 258 0 0,-2-45 85 0 0,-1-123 1009 0 0,5 151-1562 0 0,2 0-1 0 0,0 0 0 0 0,2 0 0 0 0,11-39 0 0 0,-3 43-47 0 0,-13 23-48 0 0,0-1 0 0 0,1 1 0 0 0,-1 0 0 0 0,1-1 0 0 0,-1 1 0 0 0,1 0 0 0 0,-1-1 1 0 0,1 1-1 0 0,-1 0 0 0 0,1 0 0 0 0,-1 0 0 0 0,1-1 0 0 0,-1 1 0 0 0,1 0 0 0 0,-1 0 0 0 0,1 0 1 0 0,-1 0-1 0 0,1 0 0 0 0,-1 0 0 0 0,1 0 0 0 0,-1 0 0 0 0,1 0 0 0 0,0 0 0 0 0,-1 0 1 0 0,1 1-1 0 0,1 0 6 0 0,0 1-1 0 0,0-1 1 0 0,0 1 0 0 0,0 0 0 0 0,0-1 0 0 0,-1 1 0 0 0,1 0 0 0 0,0 0-1 0 0,-1 1 1 0 0,0-1 0 0 0,0 0 0 0 0,1 0 0 0 0,-1 1 0 0 0,1 3-1 0 0,26 66 8 0 0,110 255 30 0 0,-133-315-55 0 0,18 34 5 0 0,-21-43 31 0 0,0 0 0 0 0,0 0 0 0 0,0 0 0 0 0,1 0 0 0 0,-1 0 1 0 0,1-1-1 0 0,-1 1 0 0 0,1-1 0 0 0,0 0 0 0 0,6 4 0 0 0,-9-6-16 0 0,1 1-1 0 0,0-1 1 0 0,0 0 0 0 0,-1 0-1 0 0,1 0 1 0 0,0 0 0 0 0,-1 0-1 0 0,1 0 1 0 0,0 0-1 0 0,-1 0 1 0 0,1-1 0 0 0,0 1-1 0 0,-1 0 1 0 0,1 0-1 0 0,0 0 1 0 0,-1-1 0 0 0,1 1-1 0 0,-1 0 1 0 0,1-1-1 0 0,0 1 1 0 0,-1-1 0 0 0,1 1-1 0 0,-1 0 1 0 0,1-1-1 0 0,-1 1 1 0 0,1-1 0 0 0,-1 0-1 0 0,0 1 1 0 0,1-1 0 0 0,-1 1-1 0 0,0-1 1 0 0,1 1-1 0 0,-1-1 1 0 0,0 0 0 0 0,0 1-1 0 0,1-1 1 0 0,-1 0-1 0 0,0 1 1 0 0,0-1 0 0 0,0 0-1 0 0,0 1 1 0 0,0-2-1 0 0,5-36 190 0 0,-5 34-160 0 0,5-111 690 0 0,11-106-79 0 0,-12 198-641 0 0,13-42 0 0 0,-11 48-2 0 0,-6 16-25 0 0,-1 1 0 0 0,1 0 0 0 0,0 0 0 0 0,0 0 0 0 0,0 0 0 0 0,0 0 1 0 0,0 0-1 0 0,0-1 0 0 0,0 1 0 0 0,0 0 0 0 0,0 0 0 0 0,0 0 0 0 0,0 0 0 0 0,0 0 0 0 0,0 0 1 0 0,0 0-1 0 0,0-1 0 0 0,1 1 0 0 0,-1 0 0 0 0,0 0 0 0 0,0 0 0 0 0,0 0 0 0 0,0 0 1 0 0,0 0-1 0 0,0 0 0 0 0,0-1 0 0 0,0 1 0 0 0,0 0 0 0 0,0 0 0 0 0,0 0 0 0 0,1 0 1 0 0,-1 0-1 0 0,0 0 0 0 0,0 0 0 0 0,0 0 0 0 0,0 0 0 0 0,0 0 0 0 0,0 0 0 0 0,0 0 0 0 0,1 0 1 0 0,-1 0-1 0 0,0-1 0 0 0,0 1 0 0 0,0 0 0 0 0,0 0 0 0 0,0 0 0 0 0,0 0 0 0 0,1 0 1 0 0,-1 1-1 0 0,0-1 0 0 0,0 0 0 0 0,0 0 0 0 0,0 0 0 0 0,0 0 0 0 0,0 0 0 0 0,0 0 1 0 0,1 0-1 0 0,-1 0 0 0 0,0 0 0 0 0,0 0 0 0 0,0 0 0 0 0,0 0 0 0 0,0 0 0 0 0,0 1 0 0 0,6 11-1515 0 0,-1 16-1862 0 0,-6 8-2199 0 0,-9-15-1141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8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59 5817 0 0,'-6'-2'667'0'0,"1"0"0"0"0,-1 1-1 0 0,0 0 1 0 0,0 0 0 0 0,-1 0-1 0 0,1 1 1 0 0,0 0 0 0 0,0 0-1 0 0,-9 2 1 0 0,12-1-435 0 0,-1 0 1 0 0,1 0-1 0 0,0 0 1 0 0,0 1-1 0 0,0 0 0 0 0,0-1 1 0 0,0 1-1 0 0,0 1 1 0 0,0-1-1 0 0,1 0 1 0 0,-1 1-1 0 0,1-1 0 0 0,-1 1 1 0 0,1-1-1 0 0,0 1 1 0 0,0 0-1 0 0,-2 5 1 0 0,1-5-197 0 0,1 2 0 0 0,0-1 0 0 0,0 0 0 0 0,0 0 0 0 0,1 0 0 0 0,-1 1 1 0 0,1-1-1 0 0,0 1 0 0 0,0-1 0 0 0,0 1 0 0 0,1 0 0 0 0,0-1 1 0 0,0 1-1 0 0,0 0 0 0 0,0-1 0 0 0,1 1 0 0 0,0 0 0 0 0,0-1 0 0 0,0 1 1 0 0,0-1-1 0 0,1 0 0 0 0,-1 1 0 0 0,1-1 0 0 0,1 0 0 0 0,-1 0 1 0 0,0 0-1 0 0,1 0 0 0 0,0 0 0 0 0,0-1 0 0 0,0 1 0 0 0,0-1 0 0 0,1 0 1 0 0,-1 0-1 0 0,1 0 0 0 0,0 0 0 0 0,-1-1 0 0 0,1 0 0 0 0,1 1 1 0 0,-1-1-1 0 0,0-1 0 0 0,0 1 0 0 0,1-1 0 0 0,-1 1 0 0 0,1-1 0 0 0,8 1 1 0 0,-10-2-37 0 0,-1 0 1 0 0,1 1 0 0 0,-1-1-1 0 0,1 0 1 0 0,-1 0 0 0 0,1 0-1 0 0,-1-1 1 0 0,1 1 0 0 0,-1-1-1 0 0,1 1 1 0 0,-1-1 0 0 0,1 0-1 0 0,-1 0 1 0 0,0 0 0 0 0,1 0-1 0 0,-1 0 1 0 0,0-1 0 0 0,0 1 0 0 0,0 0-1 0 0,0-1 1 0 0,0 0 0 0 0,0 0-1 0 0,-1 1 1 0 0,1-1 0 0 0,0 0-1 0 0,-1 0 1 0 0,1 0 0 0 0,-1-1-1 0 0,0 1 1 0 0,0 0 0 0 0,0 0-1 0 0,0-1 1 0 0,0 1 0 0 0,0-1-1 0 0,-1 1 1 0 0,1-1 0 0 0,-1 1-1 0 0,0-1 1 0 0,0-2 0 0 0,1-2-116 0 0,-1-1 0 0 0,0 0 0 0 0,0 1 0 0 0,-1-1-1 0 0,0 0 1 0 0,-1 1 0 0 0,1-1 0 0 0,-1 1 0 0 0,-1 0 0 0 0,1 0 0 0 0,-8-13 0 0 0,-19-19-2097 0 0,22 30 613 0 0,0 1-1 0 0,1-2 1 0 0,-1 1 0 0 0,-4-11-1 0 0,10 15-2495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4921 0 0,'7'4'1057'0'0,"1"1"0"0"0,-1-1 0 0 0,0 1 0 0 0,-1 1-1 0 0,1-1 1 0 0,-1 1 0 0 0,6 7 0 0 0,-3-2-179 0 0,-1 1 0 0 0,0-1 1 0 0,11 23-1 0 0,-2 4-370 0 0,22 77 0 0 0,-32-89-133 0 0,-5-22-322 0 0,-1 0 0 0 0,0 0 0 0 0,-1 0 0 0 0,1 1 0 0 0,-1-1 0 0 0,0 0 0 0 0,0 0 1 0 0,0 0-1 0 0,-1 1 0 0 0,1-1 0 0 0,-1 0 0 0 0,0 0 0 0 0,0 0 0 0 0,0 0 0 0 0,-1 0 0 0 0,-2 5 0 0 0,2-6-174 0 0,1-1-1 0 0,-1 1 0 0 0,0-1 0 0 0,0 0 1 0 0,0 1-1 0 0,0-1 0 0 0,0 0 1 0 0,-1-1-1 0 0,1 1 0 0 0,0 0 0 0 0,-1-1 1 0 0,0 1-1 0 0,1-1 0 0 0,-1 0 1 0 0,0 0-1 0 0,0 0 0 0 0,1 0 0 0 0,-1 0 1 0 0,0 0-1 0 0,0-1 0 0 0,0 0 1 0 0,0 1-1 0 0,0-1 0 0 0,-4-1 0 0 0,-36-9-763 0 0,38 8 983 0 0,1 1-1 0 0,-1-1 1 0 0,0 1-1 0 0,0 0 0 0 0,0 0 1 0 0,0 0-1 0 0,0 1 1 0 0,0-1-1 0 0,0 1 1 0 0,0 0-1 0 0,-7 2 1 0 0,10-1-6 0 0,0 0 0 0 0,1 0 0 0 0,-1 1 0 0 0,0-1 0 0 0,1 0 0 0 0,0 1 0 0 0,-1-1 0 0 0,1 1 0 0 0,0 0 0 0 0,0-1 0 0 0,0 1 0 0 0,0 0 0 0 0,0 0 0 0 0,0-1 0 0 0,0 1 0 0 0,1 0 0 0 0,-1 0 0 0 0,1 0 0 0 0,-1 0 1 0 0,1 0-1 0 0,0 0 0 0 0,0 0 0 0 0,0 0 0 0 0,0 0 0 0 0,0 0 0 0 0,1 3 0 0 0,7 55 139 0 0,9-7-231 0 0,-16-50-1 0 0,0-1 1 0 0,0 0-1 0 0,0 1 1 0 0,0-1-1 0 0,1 0 0 0 0,-1 0 1 0 0,1 0-1 0 0,-1 0 1 0 0,1 0-1 0 0,0-1 1 0 0,-1 1-1 0 0,1 0 1 0 0,0-1-1 0 0,0 1 0 0 0,0-1 1 0 0,1 0-1 0 0,-1 0 1 0 0,0 1-1 0 0,0-1 1 0 0,3 0-1 0 0,-3-1 11 0 0,-1 0-1 0 0,1 0 1 0 0,-1 0 0 0 0,1 0-1 0 0,-1-1 1 0 0,1 1-1 0 0,-1-1 1 0 0,0 1 0 0 0,1-1-1 0 0,-1 1 1 0 0,0-1-1 0 0,1 0 1 0 0,-1 0 0 0 0,0 0-1 0 0,0 1 1 0 0,0-1-1 0 0,0 0 1 0 0,0-1 0 0 0,0 1-1 0 0,0 0 1 0 0,0 0 0 0 0,1-2-1 0 0,19-33 483 0 0,-14 24-270 0 0,62-96 227 0 0,-44 74-4010 0 0,2 1-5318 0 0,-22 27 3800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9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2873 0 0,'9'2'1011'0'0,"1"0"0"0"0,-1-1 0 0 0,0 0 0 0 0,1 0 0 0 0,-1-1 0 0 0,0 0 0 0 0,1-1 0 0 0,-1 0 0 0 0,0-1 0 0 0,13-3 0 0 0,-19 4-946 0 0,-1 1 0 0 0,1-1 0 0 0,0 0 0 0 0,-1 0 0 0 0,1 0 0 0 0,-1 0 0 0 0,1-1 0 0 0,-1 1-1 0 0,0-1 1 0 0,0 1 0 0 0,0-1 0 0 0,0 0 0 0 0,0 0 0 0 0,0 0 0 0 0,0 0 0 0 0,0 0 0 0 0,-1 0 0 0 0,1 0 0 0 0,-1-1 0 0 0,1 1 0 0 0,-1 0 0 0 0,0-1 0 0 0,0 0 0 0 0,0 1-1 0 0,-1-1 1 0 0,1 1 0 0 0,0-1 0 0 0,-1 0 0 0 0,0 1 0 0 0,0-1 0 0 0,1 0 0 0 0,-2 0 0 0 0,1 1 0 0 0,0-1 0 0 0,0 0 0 0 0,-1 1 0 0 0,0-1 0 0 0,1 0 0 0 0,-3-2 0 0 0,3 3-29 0 0,-1 0 0 0 0,1 0 0 0 0,-1 0 0 0 0,0 0 0 0 0,0 0 0 0 0,0 0 0 0 0,0 1 0 0 0,-1-1 0 0 0,1 0 0 0 0,0 1 0 0 0,-1-1 0 0 0,1 1 0 0 0,-1-1 0 0 0,1 1 0 0 0,-1 0 0 0 0,0 0 0 0 0,1 0 1 0 0,-1-1-1 0 0,0 2 0 0 0,0-1 0 0 0,0 0 0 0 0,0 0 0 0 0,0 1 0 0 0,0-1 0 0 0,0 1 0 0 0,0-1 0 0 0,0 1 0 0 0,0 0 0 0 0,0 0 0 0 0,0 0 0 0 0,0 0 0 0 0,0 0 0 0 0,0 0 0 0 0,-1 1 0 0 0,1-1 0 0 0,0 1 1 0 0,0 0-1 0 0,-2 0 0 0 0,-1 1 141 0 0,1 0 1 0 0,-1 0 0 0 0,1 0 0 0 0,0 1-1 0 0,-1-1 1 0 0,1 1 0 0 0,0 0 0 0 0,1 0-1 0 0,-1 1 1 0 0,1-1 0 0 0,-1 1 0 0 0,1-1 0 0 0,0 1-1 0 0,0 0 1 0 0,-3 6 0 0 0,3-1-57 0 0,0 0 0 0 0,1 0 0 0 0,-1 0 0 0 0,2 0 0 0 0,-1 0 0 0 0,2 0 1 0 0,-1 0-1 0 0,1 0 0 0 0,0 1 0 0 0,1-1 0 0 0,0 0 0 0 0,1 0 0 0 0,0 0 0 0 0,0 0 0 0 0,1 0 1 0 0,5 13-1 0 0,-6-17-142 0 0,1 0 1 0 0,-1 0 0 0 0,1-1-1 0 0,0 1 1 0 0,0-1-1 0 0,0 0 1 0 0,1 0 0 0 0,-1 0-1 0 0,1 0 1 0 0,0-1-1 0 0,0 1 1 0 0,0-1 0 0 0,1 0-1 0 0,-1 0 1 0 0,1-1 0 0 0,0 1-1 0 0,-1-1 1 0 0,1 0-1 0 0,0 0 1 0 0,0-1 0 0 0,1 1-1 0 0,-1-1 1 0 0,0 0-1 0 0,0-1 1 0 0,1 1 0 0 0,-1-1-1 0 0,0 0 1 0 0,1 0 0 0 0,-1-1-1 0 0,6-1 1 0 0,-8 2-227 0 0,0-1 0 0 0,0 0 0 0 0,0 0 0 0 0,1 0 0 0 0,-1-1 0 0 0,0 1 0 0 0,0-1 0 0 0,-1 1 0 0 0,1-1 0 0 0,0 0 0 0 0,0 0-1 0 0,3-4 1 0 0,-1 1-1373 0 0,-1-1-1 0 0,0 1 1 0 0,0-1-1 0 0,6-12 0 0 0,0 2-4844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5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11883 0 0,'49'18'7335'0'0,"0"8"-3867"0"0,-30-15-3034 0 0,-1 1 0 0 0,-1 1 0 0 0,0 0 0 0 0,-1 2-1 0 0,22 24 1 0 0,-30-29-307 0 0,-1 0-1 0 0,-1 0 1 0 0,0 1-1 0 0,0 0 1 0 0,-1 0-1 0 0,0 0 1 0 0,-1 1-1 0 0,0 0 1 0 0,-1 0-1 0 0,-1 0 0 0 0,0 0 1 0 0,0 0-1 0 0,-1 16 1 0 0,-1-9-20 0 0,0 1 1 0 0,-2 0 0 0 0,-1-1-1 0 0,0 1 1 0 0,-1-1-1 0 0,-1 0 1 0 0,-11 28 0 0 0,9-25-137 0 0,2 0-1 0 0,0 1 1 0 0,1 0 0 0 0,2 0 0 0 0,0 1 0 0 0,2-1 0 0 0,2 26 0 0 0,-2 20-1053 0 0,0-43 227 0 0,-1 21-5293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7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 3761 0 0,'-5'-7'9982'0'0,"5"6"-9755"0"0,0 1-100 0 0,0-1-1 0 0,0 1 0 0 0,1-1 1 0 0,-1 1-1 0 0,0-1 1 0 0,0 1-1 0 0,0-1 1 0 0,1 1-1 0 0,-1 0 0 0 0,0-1 1 0 0,0 1-1 0 0,1-1 1 0 0,-1 1-1 0 0,0 0 0 0 0,1-1 1 0 0,-1 1-1 0 0,1 0 1 0 0,-1-1-1 0 0,0 1 0 0 0,1 0 1 0 0,-1 0-1 0 0,1-1 1 0 0,-1 1-1 0 0,1 0 1 0 0,-1 0-1 0 0,1 0 0 0 0,-1 0 1 0 0,1-1-1 0 0,-1 1 1 0 0,1 0-1 0 0,-1 0 0 0 0,1 0 1 0 0,-1 0-1 0 0,1 0 1 0 0,-1 0-1 0 0,1 0 0 0 0,-1 0 1 0 0,1 1-1 0 0,0-1 1 0 0,64 12 3512 0 0,33 19-2743 0 0,-8-2-744 0 0,-48-18-95 0 0,78 8 0 0 0,-36-16-2001 0 0,-64-4-1373 0 0,40-7 0 0 0,-29-3-3561 0 0,-19 3 1675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4 7234 0 0,'3'-3'6356'0'0,"-3"3"-6243"0"0,9 6 2182 0 0,5 10-980 0 0,-4-3-600 0 0,0 2-1 0 0,-2 0 1 0 0,1 0 0 0 0,-2 0-1 0 0,0 1 1 0 0,-1 0 0 0 0,8 34-1 0 0,-14-46-522 0 0,0 1-1 0 0,0 0 1 0 0,-1-1 0 0 0,1 1-1 0 0,-1-1 1 0 0,0 1-1 0 0,-1-1 1 0 0,1 0-1 0 0,-1 1 1 0 0,0-1 0 0 0,0 0-1 0 0,0 0 1 0 0,-5 7-1 0 0,-42 50 39 0 0,37-46-120 0 0,-7 7 56 0 0,-36 33-1 0 0,48-49-437 0 0,0-1 0 0 0,0 1 0 0 0,0-1-1 0 0,-1-1 1 0 0,1 0 0 0 0,-1 0 0 0 0,0 0 0 0 0,0-1-1 0 0,-1 0 1 0 0,-9 2 0 0 0,49-14-19860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4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7354 0 0,'2'2'702'0'0,"0"1"1"0"0,0-1 0 0 0,0 0 0 0 0,0 1 0 0 0,0-1 0 0 0,0 1 0 0 0,-1 0-1 0 0,0-1 1 0 0,1 1 0 0 0,-1 0 0 0 0,0 0 0 0 0,0 0 0 0 0,0 3-1 0 0,6 44 2150 0 0,-6-39-2113 0 0,5 132 2564 0 0,-2-23-4810 0 0,7-42-7574 0 0,-8-65 1311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8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5209 0 0,'-18'9'2294'0'0,"13"2"5460"0"0,7-9-7344 0 0,-1 1 1 0 0,0-1 0 0 0,1 1 0 0 0,-1-1-1 0 0,0 1 1 0 0,-1-1 0 0 0,1 1 0 0 0,0 0 0 0 0,-1-1-1 0 0,1 1 1 0 0,-1 0 0 0 0,0 5 0 0 0,-1 37 550 0 0,0-41-757 0 0,-1 26 78 0 0,0-19-225 0 0,1 0 1 0 0,1-1-1 0 0,-1 1 0 0 0,2 0 0 0 0,1 13 0 0 0,-1-20-49 0 0,0-1 1 0 0,1 1-1 0 0,-1 0 0 0 0,1-1 1 0 0,0 1-1 0 0,-1-1 0 0 0,2 1 1 0 0,-1-1-1 0 0,0 0 0 0 0,1 0 0 0 0,-1 0 1 0 0,1 0-1 0 0,0 0 0 0 0,0-1 1 0 0,0 1-1 0 0,0-1 0 0 0,0 0 1 0 0,6 3-1 0 0,4 1-11 0 0,0 0 0 0 0,0-1 0 0 0,0-1 0 0 0,1 0 0 0 0,-1-1-1 0 0,1-1 1 0 0,0 0 0 0 0,0 0 0 0 0,0-2 0 0 0,20 0 0 0 0,-21-1-963 0 0,0-1 0 0 0,1 0-1 0 0,-1 0 1 0 0,0-1 0 0 0,-1-1 0 0 0,20-8-1 0 0,-29 11 295 0 0,-1-1 0 0 0,1 1 0 0 0,0-1-1 0 0,-1 0 1 0 0,1 1 0 0 0,-1-1-1 0 0,0 0 1 0 0,0 0 0 0 0,4-5 0 0 0,1-5-4824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8618 0 0,'0'1'219'0'0,"0"-1"1"0"0,1 1-1 0 0,-1-1 1 0 0,0 1 0 0 0,1-1-1 0 0,-1 0 1 0 0,1 1-1 0 0,-1-1 1 0 0,0 0-1 0 0,1 1 1 0 0,-1-1-1 0 0,1 0 1 0 0,-1 0-1 0 0,1 1 1 0 0,-1-1 0 0 0,1 0-1 0 0,-1 0 1 0 0,1 0-1 0 0,0 0 1 0 0,-1 0-1 0 0,1 0 1 0 0,-1 0-1 0 0,1 0 1 0 0,-1 0-1 0 0,1 0 1 0 0,0 0-1 0 0,20 0-345 0 0,-16 0 479 0 0,53-3 618 0 0,-46 1-1858 0 0,0 1 0 0 0,0-2 0 0 0,0 0 0 0 0,0 0 0 0 0,14-7 0 0 0,-21 8 485 0 0,0 0-1 0 0,-1-1 1 0 0,1 0-1 0 0,-1 0 1 0 0,1 0 0 0 0,-1 0-1 0 0,0-1 1 0 0,0 0-1 0 0,-1 0 1 0 0,1 0 0 0 0,-1 0-1 0 0,0 0 1 0 0,4-6-1 0 0,-5 5 445 0 0,0 0-1 0 0,0-1 1 0 0,0 1-1 0 0,-1 0 1 0 0,1-1-1 0 0,-1 1 1 0 0,0-1-1 0 0,-1 1 1 0 0,-3-11 6508 0 0,3 16-6446 0 0,-7 12 3555 0 0,-5 19-457 0 0,1 9-1273 0 0,-8 75 0 0 0,17-105-2139 0 0,2 1-1 0 0,-1-1 0 0 0,1 0 0 0 0,1 0 0 0 0,0 1 0 0 0,0-1 1 0 0,1 0-1 0 0,0 0 0 0 0,1 0 0 0 0,0 0 0 0 0,0-1 0 0 0,1 1 1 0 0,6 9-1 0 0,-9-18 20 0 0,-1 0 0 0 0,0 0 0 0 0,1 0 0 0 0,-1-1 0 0 0,0 1 0 0 0,1 0 0 0 0,-1 0 0 0 0,1-1 0 0 0,0 1 0 0 0,-1 0 0 0 0,1-1 0 0 0,-1 1 1 0 0,1-1-1 0 0,0 1 0 0 0,0-1 0 0 0,-1 1 0 0 0,1-1 0 0 0,0 1 0 0 0,0-1 0 0 0,-1 0 0 0 0,1 0 0 0 0,0 1 0 0 0,0-1 0 0 0,0 0 0 0 0,0 0 0 0 0,0 0 0 0 0,-1 0 0 0 0,1 0 0 0 0,0 0 0 0 0,0 0 0 0 0,0 0 1 0 0,0 0-1 0 0,0 0 0 0 0,-1 0 0 0 0,1 0 0 0 0,0-1 0 0 0,1 0 0 0 0,0 0-310 0 0,0-1 0 0 0,0 0 0 0 0,0 0 0 0 0,0 0 0 0 0,-1 0 0 0 0,1 0 1 0 0,-1 0-1 0 0,1-1 0 0 0,-1 1 0 0 0,0 0 0 0 0,1-3 0 0 0,8-21-3503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8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4177 0 0,'1'0'166'0'0,"-1"0"-1"0"0,0 0 1 0 0,0-1 0 0 0,1 1 0 0 0,-1 0 0 0 0,0 0-1 0 0,1-1 1 0 0,-1 1 0 0 0,0 0 0 0 0,1 0 0 0 0,-1 0-1 0 0,0-1 1 0 0,1 1 0 0 0,-1 0 0 0 0,0 0-1 0 0,1 0 1 0 0,-1 0 0 0 0,1 0 0 0 0,-1 0 0 0 0,0 0-1 0 0,1 0 1 0 0,-1 0 0 0 0,0 0 0 0 0,1 0-1 0 0,-1 0 1 0 0,1 0 0 0 0,-1 0 0 0 0,0 0 0 0 0,1 0-1 0 0,-1 1 1 0 0,0-1 0 0 0,1 0 0 0 0,-1 0 0 0 0,0 0-1 0 0,1 1 1 0 0,3 14 3466 0 0,-7 27-264 0 0,3-38-2884 0 0,-4 28 416 0 0,-1 6 344 0 0,-1 60 0 0 0,7-85-1755 0 0,0 1 0 0 0,6 26 0 0 0,-5-32-320 0 0,0-1 1 0 0,1 1-1 0 0,0 0 1 0 0,1-1-1 0 0,7 14 0 0 0,2-8-3449 0 0,-8-22 287 0 0,-4 7 3447 0 0,7-6-3255 0 0</inkml:trace>
  <inkml:trace contextRef="#ctx0" brushRef="#br0" timeOffset="1">184 107 4209 0 0,'-3'0'579'0'0,"0"1"0"0"0,0 1 0 0 0,1-1 0 0 0,-1 0 0 0 0,0 1-1 0 0,1-1 1 0 0,-1 1 0 0 0,1 0 0 0 0,0 0 0 0 0,0 0 0 0 0,-1 0 0 0 0,1 0 0 0 0,0 1 0 0 0,1-1 0 0 0,-4 5 0 0 0,3-3-150 0 0,-1 1 0 0 0,1 1 0 0 0,0-1-1 0 0,0 0 1 0 0,1 0 0 0 0,0 1 0 0 0,0-1 0 0 0,-1 7 0 0 0,2-4-274 0 0,-1 0-1 0 0,1-1 1 0 0,1 1 0 0 0,-1 0-1 0 0,1 0 1 0 0,1-1 0 0 0,-1 1-1 0 0,1-1 1 0 0,1 1 0 0 0,-1-1-1 0 0,1 0 1 0 0,6 10 0 0 0,-7-14-122 0 0,0 0 0 0 0,0 0 0 0 0,0 0 0 0 0,1-1 0 0 0,-1 1 0 0 0,1 0 0 0 0,0-1 1 0 0,0 0-1 0 0,0 1 0 0 0,0-1 0 0 0,0-1 0 0 0,0 1 0 0 0,1 0 0 0 0,-1-1 0 0 0,1 1 0 0 0,-1-1 0 0 0,1 0 1 0 0,-1 0-1 0 0,1-1 0 0 0,4 1 0 0 0,-5-1-18 0 0,1 0 0 0 0,-1-1 0 0 0,0 1 0 0 0,1-1 1 0 0,-1 0-1 0 0,1 0 0 0 0,-1 0 0 0 0,0-1 0 0 0,0 1 0 0 0,0-1 0 0 0,0 0 1 0 0,0 0-1 0 0,0 0 0 0 0,0 0 0 0 0,0 0 0 0 0,-1-1 0 0 0,1 1 0 0 0,-1-1 1 0 0,0 0-1 0 0,0 1 0 0 0,3-6 0 0 0,-1 2 20 0 0,-1 0-1 0 0,1-1 1 0 0,-1 0-1 0 0,0 1 1 0 0,-1-1 0 0 0,0 0-1 0 0,0 0 1 0 0,-1 0-1 0 0,1-1 1 0 0,-2 1 0 0 0,1 0-1 0 0,-1 0 1 0 0,0-1 0 0 0,0 1-1 0 0,-1 0 1 0 0,-2-9-1 0 0,-3-8-1217 0 0,-1 0 0 0 0,-1 0-1 0 0,-14-30 1 0 0,5 14-3991 0 0,17 34 1932 0 0,6 10 904 0 0,-6-4 2312 0 0,10 8-3292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9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6497 0 0,'0'0'278'0'0,"0"0"0"0"0,0-1 0 0 0,0 1 0 0 0,0 0 0 0 0,0-1 0 0 0,0 1 0 0 0,0-1 0 0 0,3-5 5003 0 0,-2 6-5003 0 0,-1 0 0 0 0,0 0 0 0 0,1-1 0 0 0,-1 1 0 0 0,1 0 0 0 0,3 14 3765 0 0,0 34-2127 0 0,-4-42-1168 0 0,3 43 246 0 0,10 111 893 0 0,-10-142-2429 0 0,0 0 0 0 0,2 0 0 0 0,0 0 0 0 0,1-1 0 0 0,0 0 0 0 0,14 25 1 0 0,-2-19-3656 0 0,-18-22 3811 0 0,1 0 0 0 0,0-1 1 0 0,0 1-1 0 0,-1 0 0 0 0,1-1 1 0 0,0 1-1 0 0,0-1 0 0 0,0 0 1 0 0,0 1-1 0 0,0-1 1 0 0,0 0-1 0 0,0 1 0 0 0,0-1 1 0 0,0 0-1 0 0,0 0 0 0 0,1 0 1 0 0,7-3-6150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3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 8970 0 0,'-3'2'576'0'0,"1"0"0"0"0,-1 0 0 0 0,1 0 0 0 0,0 0 0 0 0,0 0 0 0 0,0 1 0 0 0,0-1 0 0 0,0 1 0 0 0,0-1 0 0 0,1 1 0 0 0,-1 0 0 0 0,1 0 1 0 0,0-1-1 0 0,0 1 0 0 0,0 0 0 0 0,0 0 0 0 0,0 4 0 0 0,0-2-292 0 0,1 0 1 0 0,0 1-1 0 0,0-1 0 0 0,1 0 1 0 0,-1 0-1 0 0,1 1 1 0 0,1-1-1 0 0,-1 0 0 0 0,3 7 1 0 0,5 6-297 0 0,0 0-1 0 0,1 0 1 0 0,0-1 0 0 0,16 18 0 0 0,-17-22 8 0 0,0-1-1 0 0,1-1 1 0 0,1 0 0 0 0,-1-1-1 0 0,22 17 1 0 0,-29-25 4 0 0,-1 0-1 0 0,1 0 1 0 0,0-1 0 0 0,0 1-1 0 0,0-1 1 0 0,0 1 0 0 0,0-1-1 0 0,1 0 1 0 0,-1 0 0 0 0,0-1-1 0 0,0 1 1 0 0,1-1 0 0 0,-1 1-1 0 0,0-1 1 0 0,1 0 0 0 0,-1 0-1 0 0,0 0 1 0 0,1-1 0 0 0,-1 1-1 0 0,0-1 1 0 0,0 0 0 0 0,1 0-1 0 0,-1 0 1 0 0,0 0 0 0 0,0-1-1 0 0,0 1 1 0 0,0-1-1 0 0,0 0 1 0 0,-1 0 0 0 0,1 0-1 0 0,0 0 1 0 0,2-3 0 0 0,3-4-138 0 0,-1 0 1 0 0,0 0-1 0 0,0-1 1 0 0,-1 1-1 0 0,-1-2 1 0 0,1 1-1 0 0,-2-1 1 0 0,1 1-1 0 0,-2-1 1 0 0,1-1-1 0 0,-1 1 1 0 0,1-15-1 0 0,-3 19-373 0 0,0 0 1 0 0,-1 0-1 0 0,0 0 0 0 0,0 0 0 0 0,-1 1 1 0 0,0-1-1 0 0,0 0 0 0 0,0 0 1 0 0,-5-12-1 0 0,4 15 16 0 0,0 0 1 0 0,0 1-1 0 0,-1-1 1 0 0,1 0 0 0 0,-1 1-1 0 0,1-1 1 0 0,-1 1-1 0 0,0 0 1 0 0,0 0-1 0 0,-1 0 1 0 0,1 0-1 0 0,-1 1 1 0 0,1-1-1 0 0,-1 1 1 0 0,0 0 0 0 0,-6-3-1 0 0,5 4 323 0 0,1-1 0 0 0,-1 1 1 0 0,0 0-1 0 0,1 0 0 0 0,-1 1 0 0 0,0 0 0 0 0,1-1 0 0 0,-1 2 1 0 0,0-1-1 0 0,0 0 0 0 0,1 1 0 0 0,-10 2 0 0 0,7 0 631 0 0,0-1 0 0 0,0 1 0 0 0,0 0 0 0 0,0 1 0 0 0,0-1 0 0 0,1 1 0 0 0,0 1-1 0 0,-7 5 1 0 0,8-6 156 0 0,1 0 0 0 0,0 0 0 0 0,0 1 0 0 0,1-1 0 0 0,-1 1 0 0 0,1 0 0 0 0,0 0 0 0 0,0 0 0 0 0,1 0 0 0 0,-4 9 0 0 0,5-10-300 0 0,0 0 0 0 0,1-1 0 0 0,-1 1 0 0 0,1-1 0 0 0,-1 1 0 0 0,1 0 0 0 0,0-1 0 0 0,1 1 0 0 0,-1 0 0 0 0,1-1 0 0 0,-1 1 0 0 0,1-1 0 0 0,0 1 0 0 0,1-1 0 0 0,-1 1 0 0 0,0-1 0 0 0,4 6 0 0 0,-2-4-189 0 0,0 0 0 0 0,1 0-1 0 0,-1-1 1 0 0,1 1 0 0 0,0-1 0 0 0,1 0-1 0 0,-1 0 1 0 0,1 0 0 0 0,-1-1 0 0 0,1 1-1 0 0,0-1 1 0 0,0 0 0 0 0,1-1 0 0 0,8 4-1 0 0,-10-5-274 0 0,-1 0 0 0 0,1 0 0 0 0,-1-1 0 0 0,1 0 0 0 0,-1 1 0 0 0,1-1 0 0 0,-1-1 0 0 0,1 1 0 0 0,-1-1 0 0 0,1 1 0 0 0,-1-1-1 0 0,1 0 1 0 0,-1 0 0 0 0,0 0 0 0 0,1-1 0 0 0,-1 1 0 0 0,0-1 0 0 0,0 0 0 0 0,0 1 0 0 0,0-2 0 0 0,0 1 0 0 0,-1 0 0 0 0,1 0 0 0 0,-1-1-1 0 0,4-3 1 0 0,17-29-4279 0 0,-20 29 3970 0 0,1 0 0 0 0,-1 0 0 0 0,1 1 0 0 0,0-1 0 0 0,7-5 0 0 0,-9 9 557 0 0,0 1 1 0 0,0-1-1 0 0,0 1 1 0 0,0 0-1 0 0,0 0 1 0 0,0 0-1 0 0,0 0 0 0 0,0 0 1 0 0,0 1-1 0 0,1-1 1 0 0,-1 0-1 0 0,0 1 1 0 0,0 0-1 0 0,1 0 0 0 0,-1-1 1 0 0,0 1-1 0 0,1 1 1 0 0,-1-1-1 0 0,5 1 1 0 0,29 8 1509 0 0,-27-6-1486 0 0,-1 0 0 0 0,1-1-1 0 0,0-1 1 0 0,0 1 0 0 0,17-1 0 0 0,-24-1-118 0 0,1 0 1 0 0,-1-1-1 0 0,1 1 1 0 0,-1-1 0 0 0,1 1-1 0 0,-1-1 1 0 0,0 0 0 0 0,1 0-1 0 0,-1-1 1 0 0,0 1 0 0 0,0 0-1 0 0,0-1 1 0 0,0 1-1 0 0,0-1 1 0 0,0 0 0 0 0,0 1-1 0 0,0-1 1 0 0,-1 0 0 0 0,1 0-1 0 0,-1 0 1 0 0,1-1 0 0 0,-1 1-1 0 0,0 0 1 0 0,0 0 0 0 0,2-4-1 0 0,-1 1 40 0 0,0-1 0 0 0,-1 1 0 0 0,1 0 0 0 0,-1-1 0 0 0,0 1 0 0 0,-1-1 0 0 0,1 1 0 0 0,-1-1 0 0 0,0 1 0 0 0,0-1 0 0 0,-1 1 0 0 0,0-1 0 0 0,0 1-1 0 0,0-1 1 0 0,0 1 0 0 0,-5-10 0 0 0,15 43 1113 0 0,-2 0 0 0 0,-1 0 0 0 0,-1 1 0 0 0,-1-1 0 0 0,0 41-1 0 0,-3-35-2020 0 0,2-1 0 0 0,1 1 0 0 0,14 53-1 0 0,-12-69-2653 0 0,1-7-1678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0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40 474 14179 0 0,'-1'0'297'0'0,"0"1"0"0"0,0-1 1 0 0,0 0-1 0 0,0 1 0 0 0,0-1 0 0 0,0 0 0 0 0,1 0 0 0 0,-1 0 0 0 0,0 0 1 0 0,0 0-1 0 0,0 0 0 0 0,0 0 0 0 0,0 0 0 0 0,0-1 0 0 0,0 1 1 0 0,0 0-1 0 0,0 0 0 0 0,0-1 0 0 0,0 1 0 0 0,0-1 0 0 0,0 1 1 0 0,1-1-1 0 0,-1 1 0 0 0,-1-2 0 0 0,0 1-92 0 0,1-1 1 0 0,0 0-1 0 0,0 0 0 0 0,0 0 1 0 0,0 1-1 0 0,0-1 0 0 0,0 0 1 0 0,0 0-1 0 0,1 0 0 0 0,-1 0 1 0 0,0-3-1 0 0,0-8-305 0 0,-1-1 0 0 0,2 1 0 0 0,1-15 0 0 0,-1 15 665 0 0,1-18-535 0 0,0 1 0 0 0,3-1 0 0 0,0 0 1 0 0,2 1-1 0 0,1-1 0 0 0,1 2 0 0 0,2-1 0 0 0,25-52 0 0 0,-33 79-31 0 0,0 0 0 0 0,-1 0 0 0 0,1 0 0 0 0,0 0 0 0 0,0 0 0 0 0,1 0 0 0 0,-1 1 0 0 0,1-1 0 0 0,-1 1 0 0 0,1 0 0 0 0,0 0 0 0 0,4-3 0 0 0,-5 4 7 0 0,-1 1 0 0 0,1 0 1 0 0,-1 0-1 0 0,1 0 0 0 0,0 0 0 0 0,-1 0 1 0 0,1 0-1 0 0,-1 0 0 0 0,1 0 0 0 0,0 0 1 0 0,-1 1-1 0 0,1-1 0 0 0,-1 1 0 0 0,1-1 1 0 0,-1 1-1 0 0,1-1 0 0 0,-1 1 0 0 0,0 0 1 0 0,1 0-1 0 0,-1 0 0 0 0,0 0 1 0 0,0 0-1 0 0,1 0 0 0 0,-1 0 0 0 0,0 0 1 0 0,0 0-1 0 0,0 1 0 0 0,0-1 0 0 0,0 2 1 0 0,16 19 123 0 0,-2 1 1 0 0,0 1 0 0 0,19 43 0 0 0,25 82-200 0 0,-41-100-176 0 0,-16-45-136 0 0,0 1-1 0 0,0-1 1 0 0,-1 1-1 0 0,0-1 1 0 0,0 1-1 0 0,0 0 1 0 0,0 9-1 0 0,-1-14 225 0 0,0 1-1 0 0,0-1 0 0 0,0 1 0 0 0,0-1 1 0 0,0 1-1 0 0,-1-1 0 0 0,1 1 0 0 0,0-1 1 0 0,0 1-1 0 0,-1-1 0 0 0,1 0 1 0 0,0 1-1 0 0,0-1 0 0 0,-1 0 0 0 0,1 1 1 0 0,0-1-1 0 0,-1 0 0 0 0,1 1 0 0 0,-1-1 1 0 0,1 0-1 0 0,0 0 0 0 0,-1 1 0 0 0,1-1 1 0 0,-1 0-1 0 0,1 0 0 0 0,-1 0 1 0 0,1 1-1 0 0,-2-1 0 0 0,0 0-293 0 0,-1 0 0 0 0,1 0-1 0 0,-1 0 1 0 0,1-1 0 0 0,-1 1-1 0 0,1-1 1 0 0,-1 0 0 0 0,1 1 0 0 0,-3-2-1 0 0,-8-3-1082 0 0,0-1 0 0 0,0 0-1 0 0,-14-10 1 0 0,-33-27-741 0 0,4 3 3999 0 0,43 31 204 0 0,0 2 0 0 0,-22-10 0 0 0,75 28 4393 0 0,5-8-3553 0 0,50-8-2563 0 0,-39 1 177 0 0,9 7-806 0 0,-5-1-1948 0 0,-51-2 1055 0 0,0 0-1 0 0,0-1 1 0 0,1-1-1 0 0,9-2 0 0 0,0-3-2420 0 0,-4-2-1568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0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7194 0 0,'1'0'627'0'0,"0"0"0"0"0,0 0 0 0 0,0 0 1 0 0,1 1-1 0 0,-1-1 0 0 0,0 0 0 0 0,0 1 1 0 0,0-1-1 0 0,0 1 0 0 0,0-1 1 0 0,0 1-1 0 0,0 0 0 0 0,2 1 0 0 0,12 15 3000 0 0,7 24-1136 0 0,-21-39-2091 0 0,20 49 801 0 0,-3 0 0 0 0,-2 2 0 0 0,8 54 0 0 0,17 53-1371 0 0,-32-131-355 0 0,1-1 0 0 0,1-1 0 0 0,23 39 0 0 0,-34-66 481 0 0,19 26-2703 0 0,-19-25 2617 0 0,0-1-1 0 0,0 1 1 0 0,0-1 0 0 0,1 0-1 0 0,-1 1 1 0 0,0-1-1 0 0,0 1 1 0 0,1-1-1 0 0,-1 0 1 0 0,0 0 0 0 0,1 1-1 0 0,-1-1 1 0 0,0 0-1 0 0,1 1 1 0 0,-1-1-1 0 0,0 0 1 0 0,1 0-1 0 0,-1 0 1 0 0,0 1 0 0 0,1-1-1 0 0,-1 0 1 0 0,1 0-1 0 0,-1 0 1 0 0,1 0-1 0 0,-1 0 1 0 0,0 0 0 0 0,1 0-1 0 0,-1 0 1 0 0,1 0-1 0 0,-1 0 1 0 0,1 0-1 0 0,-1 0 1 0 0,1 0-1 0 0,-1 0 1 0 0,0 0 0 0 0,1-1-1 0 0,-1 1 1 0 0,1 0-1 0 0,-1 0 1 0 0,0 0-1 0 0,1-1 1 0 0,-1 1 0 0 0,0 0-1 0 0,1 0 1 0 0,-1-1-1 0 0,0 1 1 0 0,1 0-1 0 0,-1-1 1 0 0,0 1-1 0 0,0 0 1 0 0,1-1 0 0 0,-1 1-1 0 0,0 0 1 0 0,0-1-1 0 0,0 1 1 0 0,1-1-1 0 0,-1 1 1 0 0,0-1 0 0 0,0 1-1 0 0,0 0 1 0 0,0-1-1 0 0,0 1 1 0 0,0-1-1 0 0,1-3-279 0 0,-1 0 0 0 0,0 1 0 0 0,0-1-1 0 0,0 1 1 0 0,0-1 0 0 0,-1 1 0 0 0,1-1-1 0 0,-1 1 1 0 0,0-1 0 0 0,0 1 0 0 0,0-1-1 0 0,0 1 1 0 0,-3-4 0 0 0,-2-11-1096 0 0,-2-27-2925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1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11546 0 0,'60'24'6554'0'0,"28"28"-4236"0"0,-48-27-1445 0 0,-21-13-595 0 0,34 20 318 0 0,-50-29-492 0 0,0-1 0 0 0,0 1 0 0 0,0 0 0 0 0,0 0 0 0 0,0 0 0 0 0,-1 0 0 0 0,1 0 0 0 0,-1 1 0 0 0,0-1 0 0 0,0 1 0 0 0,0-1 0 0 0,1 5 0 0 0,-3-6-56 0 0,0 0-1 0 0,1 0 1 0 0,-1 0 0 0 0,-1 0-1 0 0,1 0 1 0 0,0 0-1 0 0,0 0 1 0 0,-1 0 0 0 0,1 0-1 0 0,-1 0 1 0 0,1-1 0 0 0,-1 1-1 0 0,0 0 1 0 0,0 0 0 0 0,0 0-1 0 0,0-1 1 0 0,0 1-1 0 0,0 0 1 0 0,-1-1 0 0 0,1 1-1 0 0,0-1 1 0 0,-1 0 0 0 0,1 1-1 0 0,-1-1 1 0 0,0 0-1 0 0,1 0 1 0 0,-3 1 0 0 0,-5 4 34 0 0,0-1 0 0 0,-1 0 0 0 0,-16 6 0 0 0,8-5-274 0 0,-1-2 0 0 0,0 0 0 0 0,0 0 0 0 0,0-2 0 0 0,0 0 0 0 0,0-2 1 0 0,-26-1-1 0 0,63-3-11056 0 0,-6 2 8299 0 0,7-1-2777 0 0</inkml:trace>
  <inkml:trace contextRef="#ctx0" brushRef="#br0" timeOffset="1">399 1 13147 0 0,'-3'11'8756'0'0,"8"12"-7281"0"0,-3-14-393 0 0,22 201 2082 0 0,-7-43-2989 0 0,-12-133-1216 0 0,2 0 1 0 0,19 59-1 0 0,-25-93 971 0 0,10 25-3273 0 0,0-11-4857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1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11987 0 0,'6'-1'4680'0'0,"10"-1"-3489"0"0,0 1-1 0 0,19 1 1 0 0,-19 2-845 0 0,21 2 295 0 0,36 8 1 0 0,-65-10-480 0 0,1 0 1 0 0,-1 1 0 0 0,0 0-1 0 0,0 0 1 0 0,0 0 0 0 0,0 1-1 0 0,-1 1 1 0 0,1-1 0 0 0,-1 1-1 0 0,8 7 1 0 0,-13-10-93 0 0,0-1 0 0 0,0 1 0 0 0,-1 0 0 0 0,1 0-1 0 0,-1 1 1 0 0,1-1 0 0 0,-1 0 0 0 0,0 0 0 0 0,0 1 0 0 0,0-1 0 0 0,0 1 0 0 0,0-1-1 0 0,0 1 1 0 0,-1-1 0 0 0,1 1 0 0 0,-1-1 0 0 0,0 1 0 0 0,0-1 0 0 0,0 1 0 0 0,0 2-1 0 0,-1-1-27 0 0,0 0 0 0 0,0 0-1 0 0,0-1 1 0 0,-1 1 0 0 0,1 0-1 0 0,-1-1 1 0 0,0 1 0 0 0,0-1-1 0 0,0 0 1 0 0,-1 0 0 0 0,1 0-1 0 0,-4 3 1 0 0,-1 1-79 0 0,0 0 0 0 0,0-1 0 0 0,-1-1 0 0 0,0 1 0 0 0,0-1 0 0 0,0-1 0 0 0,-1 1 0 0 0,0-1 0 0 0,1-1 0 0 0,-13 4 0 0 0,-30-2-975 0 0,127 4 378 0 0,-52-5 382 0 0,36 1 0 0 0,-18-7-1035 0 0,-27 0 42 0 0,0 2 1 0 0,25 1-1 0 0,-39-1 1148 0 0,-1 0 0 0 0,0 0 0 0 0,0 0 0 0 0,0 0 0 0 0,0 0 0 0 0,0 0 0 0 0,1 0 0 0 0,-1 0 0 0 0,0 0 0 0 0,0 0 0 0 0,0 0 0 0 0,0 0 0 0 0,0 0 0 0 0,1 0 1 0 0,-1 0-1 0 0,0 0 0 0 0,0 0 0 0 0,0 0 0 0 0,0 1 0 0 0,0-1 0 0 0,1 0 0 0 0,-1 0 0 0 0,0 0 0 0 0,0 0 0 0 0,0 0-194 0 0,0 0 194 0 0,0 1 0 0 0,1-1 0 0 0,-1 0 0 0 0,0 0 0 0 0,0 0 0 0 0,0 0 0 0 0,0 0 0 0 0,0 1 0 0 0,0-1 0 0 0,0 0 1 0 0,0 0-1 0 0,0 0 0 0 0,0 0 0 0 0,0 0 0 0 0,0 1 0 0 0,0-1 0 0 0,0 0 0 0 0,0 0 0 0 0,0 0 0 0 0,0 0 0 0 0,0 1 0 0 0,0-1 0 0 0,0 0 0 0 0,0 0 0 0 0,0 0 0 0 0,0 0 0 0 0,0 0 0 0 0,-1 1 0 0 0,1-1 0 0 0,0 0 0 0 0,0 0 0 0 0,-7 7-3473 0 0,5-6 2538 0 0,-4 9-3875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7:42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12043 0 0,'0'1'257'0'0,"0"0"1"0"0,1 0 0 0 0,-1 0-1 0 0,0 0 1 0 0,0 0 0 0 0,1 0-1 0 0,-1 0 1 0 0,1 0 0 0 0,-1-1-1 0 0,1 1 1 0 0,-1 0 0 0 0,1 0-1 0 0,-1 0 1 0 0,1-1 0 0 0,0 1 0 0 0,-1 0-1 0 0,1-1 1 0 0,0 1 0 0 0,0 0-1 0 0,-1-1 1 0 0,1 1 0 0 0,0-1-1 0 0,0 1 1 0 0,0-1 0 0 0,0 0-1 0 0,1 1 1 0 0,30 12 513 0 0,-29-11-378 0 0,21 5 102 0 0,-1-1-1 0 0,28 4 0 0 0,-34-8-411 0 0,0 1 0 0 0,-1 1-1 0 0,1 1 1 0 0,-1 0 0 0 0,0 1-1 0 0,21 11 1 0 0,-35-17-122 0 0,0 1 0 0 0,-1 0 0 0 0,1 0 0 0 0,-1 0 0 0 0,1 0 0 0 0,-1 0 0 0 0,0 1 0 0 0,1-1-1 0 0,-1 0 1 0 0,0 0 0 0 0,0 1 0 0 0,0-1 0 0 0,0 1 0 0 0,0-1 0 0 0,0 1 0 0 0,0 0 0 0 0,-1-1 0 0 0,1 1 0 0 0,0 0 0 0 0,0 2 0 0 0,-1-3-177 0 0,-1 1 0 0 0,1 0 0 0 0,0-1 0 0 0,-1 1 1 0 0,1-1-1 0 0,-1 1 0 0 0,1-1 0 0 0,-1 1 0 0 0,0-1 1 0 0,1 0-1 0 0,-1 1 0 0 0,0-1 0 0 0,0 0 0 0 0,0 0 1 0 0,0 1-1 0 0,0-1 0 0 0,0 0 0 0 0,-2 1 1 0 0,-4 3-755 0 0,-1 1 1 0 0,1-2 0 0 0,-1 1 0 0 0,0-1 0 0 0,0-1 0 0 0,-14 5 0 0 0,-22 10 141 0 0,39-15 1255 0 0,-1 0 0 0 0,1 1 0 0 0,0 0 0 0 0,0 0 0 0 0,0 0 0 0 0,1 0 0 0 0,-1 1 0 0 0,-4 5 0 0 0,7-6-114 0 0,-1 0 0 0 0,1 0 0 0 0,0 0-1 0 0,0 1 1 0 0,1-1 0 0 0,-1 0 0 0 0,1 1 0 0 0,0-1 0 0 0,0 1-1 0 0,0-1 1 0 0,1 1 0 0 0,-1 0 0 0 0,1-1 0 0 0,0 1 0 0 0,1-1 0 0 0,-1 1-1 0 0,1 0 1 0 0,0-1 0 0 0,0 1 0 0 0,0-1 0 0 0,1 1 0 0 0,1 3-1 0 0,0-2-220 0 0,0 0 0 0 0,0 0 0 0 0,0-1 0 0 0,0 1 0 0 0,1-1 0 0 0,0 0 0 0 0,0 0 0 0 0,0 0 0 0 0,1-1 0 0 0,0 0 0 0 0,0 0-1 0 0,0 0 1 0 0,7 4 0 0 0,-10-7-56 0 0,0 1 1 0 0,0-1-1 0 0,1 0 0 0 0,-1 0 0 0 0,0-1 1 0 0,1 1-1 0 0,-1 0 0 0 0,1-1 0 0 0,-1 0 1 0 0,1 1-1 0 0,-1-1 0 0 0,0 0 0 0 0,1 0 1 0 0,-1 0-1 0 0,1-1 0 0 0,-1 1 0 0 0,1-1 0 0 0,-1 1 1 0 0,1-1-1 0 0,-1 0 0 0 0,0 0 0 0 0,1 0 1 0 0,-1 0-1 0 0,0 0 0 0 0,0 0 0 0 0,0-1 1 0 0,0 1-1 0 0,0-1 0 0 0,0 1 0 0 0,0-1 0 0 0,-1 0 1 0 0,1 0-1 0 0,0 0 0 0 0,-1 0 0 0 0,3-4 1 0 0,1-3 62 0 0,-1 0 0 0 0,1 0 0 0 0,-1 0 0 0 0,-1-1 0 0 0,0 1 0 0 0,0-1 0 0 0,-1 0 0 0 0,0 0 0 0 0,0-15 0 0 0,-1 21-82 0 0,-1 0 0 0 0,0-1 0 0 0,0 1 0 0 0,0 0 0 0 0,0-1 0 0 0,-1 1 0 0 0,1 0 0 0 0,-1 0 0 0 0,0-1 0 0 0,-1 1 0 0 0,1 0 0 0 0,-1 0 0 0 0,0 0 0 0 0,0 0 0 0 0,0 1 1 0 0,0-1-1 0 0,0 0 0 0 0,-1 1 0 0 0,0 0 0 0 0,0-1 0 0 0,0 1 0 0 0,0 0 0 0 0,0 0 0 0 0,-6-3 0 0 0,4 4-154 0 0,1 1 1 0 0,-1-1-1 0 0,-1 1 0 0 0,1 0 1 0 0,0 0-1 0 0,0 0 0 0 0,0 1 0 0 0,0 0 1 0 0,-1 0-1 0 0,1 0 0 0 0,0 0 1 0 0,0 1-1 0 0,-10 3 0 0 0,-27 9-3450 0 0,6 3-4620 0 0,26-11 1664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0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21 9002 0 0,'-36'-19'4085'0'0,"36"19"-4058"0"0,0 0-1 0 0,0 0 0 0 0,0-1 0 0 0,0 1 1 0 0,0 0-1 0 0,-1 0 0 0 0,1 0 1 0 0,0 0-1 0 0,0 0 0 0 0,0 0 1 0 0,0 0-1 0 0,0 0 0 0 0,0 0 1 0 0,0 0-1 0 0,-1 0 0 0 0,1 0 0 0 0,0 0 1 0 0,0 0-1 0 0,0 0 0 0 0,0 0 1 0 0,0 0-1 0 0,-1 0 0 0 0,1 0 1 0 0,0 0-1 0 0,0 0 0 0 0,0 0 0 0 0,0 0 1 0 0,0 0-1 0 0,0 0 0 0 0,-1 0 1 0 0,1 0-1 0 0,0 0 0 0 0,0 0 1 0 0,0 0-1 0 0,0 0 0 0 0,0 1 0 0 0,0-1 1 0 0,0 0-1 0 0,-1 0 0 0 0,1 0 1 0 0,0 0-1 0 0,0 0 0 0 0,0 0 1 0 0,0 0-1 0 0,0 0 0 0 0,0 1 0 0 0,0-1 1 0 0,0 0-1 0 0,0 0 0 0 0,0 0 1 0 0,0 0-1 0 0,0 0 0 0 0,0 1 1 0 0,0-1-1 0 0,0 0 0 0 0,0 0 0 0 0,0 0 1 0 0,0 0-1 0 0,0 0 0 0 0,0 0 1 0 0,0 1-1 0 0,15 17 766 0 0,2-2-580 0 0,1-2 0 0 0,24 17 1 0 0,-35-26-197 0 0,1 0 1 0 0,1-1-1 0 0,-1 0 1 0 0,0 0-1 0 0,1-1 1 0 0,0 0-1 0 0,0 0 1 0 0,13 2-1 0 0,-21-5 5 0 0,1 0-1 0 0,-1 1 1 0 0,1-1-1 0 0,-1 0 1 0 0,0 0-1 0 0,1 0 1 0 0,-1 0-1 0 0,0 0 1 0 0,1 0-1 0 0,-1-1 0 0 0,0 1 1 0 0,1 0-1 0 0,-1-1 1 0 0,0 1-1 0 0,1-1 1 0 0,-1 1-1 0 0,0-1 1 0 0,0 0-1 0 0,0 0 1 0 0,1 1-1 0 0,-1-1 0 0 0,0 0 1 0 0,0 0-1 0 0,0 0 1 0 0,0 0-1 0 0,0 0 1 0 0,-1 0-1 0 0,1 0 1 0 0,1-2-1 0 0,-1-1 134 0 0,0-1 0 0 0,0 1 0 0 0,0-1 0 0 0,0 1 0 0 0,-1-1-1 0 0,0 1 1 0 0,0-7 0 0 0,0 3-63 0 0,0 5 49 0 0,0 1 268 0 0,-10-1-220 0 0,4 3-159 0 0,0 0 1 0 0,-1 1 0 0 0,1-1 0 0 0,0 1 0 0 0,0 0-1 0 0,0 0 1 0 0,0 1 0 0 0,0 0 0 0 0,0 0 0 0 0,1 0-1 0 0,-1 1 1 0 0,1 0 0 0 0,-1 0 0 0 0,1 0-1 0 0,0 1 1 0 0,0 0 0 0 0,-6 6 0 0 0,-1 0-30 0 0,2 1 1 0 0,0 0 0 0 0,0 0-1 0 0,1 1 1 0 0,0 0-1 0 0,-8 15 1 0 0,14-21-1 0 0,0-1 0 0 0,1 1 0 0 0,-1 0 0 0 0,1 1-1 0 0,0-1 1 0 0,1 0 0 0 0,0 0 0 0 0,0 1 0 0 0,0-1 0 0 0,0 11 0 0 0,2-13 18 0 0,-1-1 1 0 0,1 0-1 0 0,-1 1 1 0 0,1-1-1 0 0,0 0 0 0 0,0 0 1 0 0,1 0-1 0 0,-1 0 1 0 0,0 0-1 0 0,1 0 1 0 0,0 0-1 0 0,0 0 0 0 0,0-1 1 0 0,0 1-1 0 0,0-1 1 0 0,0 1-1 0 0,1-1 0 0 0,-1 0 1 0 0,1 0-1 0 0,0 0 1 0 0,0 0-1 0 0,3 1 1 0 0,16 8 4 0 0,2-1 0 0 0,-1-1 1 0 0,45 10-1 0 0,27 1-2705 0 0,-83-18 2011 0 0,-1 1-703 0 0,1-1-1 0 0,-1-1 1 0 0,1 0-1 0 0,0-1 1 0 0,13 0-1 0 0,-2-4-3767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4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38 8962 0 0,'-61'-38'15407'0'0,"110"58"-15003"0"0,0-2-1 0 0,1-3 0 0 0,62 12 1 0 0,-95-23-670 0 0,65 13-2178 0 0,-28-13-7165 0 0,-45-5 5414 0 0,-2-1-1697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4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13011 0 0,'11'6'7518'0'0,"18"15"-6036"0"0,-10-7-830 0 0,-1-2-242 0 0,0 1-1 0 0,0 1 0 0 0,-1 0 1 0 0,-1 1-1 0 0,20 24 0 0 0,-33-35-326 0 0,0 0 0 0 0,0 0 0 0 0,-1 0 0 0 0,1 1 0 0 0,-1-1 0 0 0,0 1 0 0 0,0-1-1 0 0,0 1 1 0 0,-1 0 0 0 0,0 0 0 0 0,0-1 0 0 0,0 1 0 0 0,0 0 0 0 0,-1 0 0 0 0,0 0-1 0 0,0 0 1 0 0,0 0 0 0 0,-1 0 0 0 0,0 0 0 0 0,0 0 0 0 0,0 0 0 0 0,0 0 0 0 0,-1-1-1 0 0,0 1 1 0 0,0 0 0 0 0,0-1 0 0 0,0 1 0 0 0,-1-1 0 0 0,1 0 0 0 0,-6 6 0 0 0,-2 2-23 0 0,-1-1 1 0 0,-1 0 0 0 0,1 0 0 0 0,-20 12 0 0 0,16-12-306 0 0,1 1 0 0 0,-21 21 0 0 0,34-32 44 0 0,0 0 0 0 0,0 0 0 0 0,0 0 1 0 0,0 0-1 0 0,1 0 0 0 0,-1 0 0 0 0,0 1 1 0 0,1-1-1 0 0,-1 0 0 0 0,1 0 0 0 0,-1 1 0 0 0,1-1 1 0 0,-1 0-1 0 0,1 1 0 0 0,0-1 0 0 0,0 1 1 0 0,0-1-1 0 0,0 0 0 0 0,0 1 0 0 0,0-1 0 0 0,0 1 1 0 0,0-1-1 0 0,1 0 0 0 0,-1 1 0 0 0,0-1 0 0 0,1 0 1 0 0,-1 1-1 0 0,2 1 0 0 0,-1-1-534 0 0,1 0 0 0 0,-1 0 0 0 0,1 0 0 0 0,0-1 0 0 0,-1 1 0 0 0,1-1 0 0 0,0 1 0 0 0,0-1 0 0 0,0 0 0 0 0,0 0 0 0 0,0 0 0 0 0,0 0 0 0 0,0 0 1 0 0,1 0-1 0 0,-1 0 0 0 0,4 0 0 0 0,10 2-4837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95 10090 0 0,'-5'-2'832'0'0,"0"0"0"0"0,0 0 0 0 0,0 0-1 0 0,-1 1 1 0 0,1-1 0 0 0,0 1 0 0 0,-1 1 0 0 0,1-1 0 0 0,-1 1-1 0 0,1 0 1 0 0,-1 0 0 0 0,-5 1 0 0 0,8 0-662 0 0,1 0-1 0 0,-1 0 1 0 0,1 0 0 0 0,-1 0-1 0 0,1 0 1 0 0,-1 0 0 0 0,1 0-1 0 0,0 1 1 0 0,0-1 0 0 0,-1 1-1 0 0,1 0 1 0 0,0 0 0 0 0,0-1 0 0 0,1 1-1 0 0,-1 1 1 0 0,0-1 0 0 0,1 0-1 0 0,-1 0 1 0 0,1 1 0 0 0,0-1-1 0 0,0 0 1 0 0,0 1 0 0 0,0-1-1 0 0,0 1 1 0 0,0 0 0 0 0,0 2-1 0 0,0 2-120 0 0,0 1 0 0 0,1-1-1 0 0,0 0 1 0 0,0 1-1 0 0,0-1 1 0 0,1 0-1 0 0,0 1 1 0 0,1-1-1 0 0,0 0 1 0 0,4 13 0 0 0,-4-16-53 0 0,-1 0 1 0 0,1 1-1 0 0,0-1 1 0 0,1 0-1 0 0,-1 0 1 0 0,1 0-1 0 0,-1-1 1 0 0,1 1-1 0 0,1-1 1 0 0,-1 1-1 0 0,0-1 1 0 0,1 0-1 0 0,-1 0 1 0 0,1 0-1 0 0,0-1 1 0 0,0 1-1 0 0,0-1 1 0 0,5 2 0 0 0,-7-4-1 0 0,-1 1 0 0 0,1-1 0 0 0,-1 1 0 0 0,1-1 0 0 0,0 0 0 0 0,-1 0 0 0 0,1 0 0 0 0,0 0 0 0 0,-1 0 0 0 0,1 0 0 0 0,-1 0 0 0 0,1-1 0 0 0,0 1 0 0 0,-1-1 0 0 0,1 1 0 0 0,-1-1 0 0 0,1 1 0 0 0,-1-1 0 0 0,1 0 1 0 0,1-1-1 0 0,0-1 2 0 0,-1 1 0 0 0,1 0 0 0 0,-1-1 0 0 0,0 0 1 0 0,0 1-1 0 0,0-1 0 0 0,0 0 0 0 0,0 0 0 0 0,1-5 1 0 0,1-1 12 0 0,-1-1 1 0 0,0 0-1 0 0,-1 1 1 0 0,0-1-1 0 0,1-19 1 0 0,-3 21-3 0 0,0 1 1 0 0,-1 0-1 0 0,-1-1 1 0 0,1 1 0 0 0,-1 0-1 0 0,0 0 1 0 0,-1 0 0 0 0,0 0-1 0 0,0 1 1 0 0,0-1 0 0 0,-1 1-1 0 0,0-1 1 0 0,-8-9 0 0 0,5 8-555 0 0,-1-1 1 0 0,1 2 0 0 0,-1-1-1 0 0,-1 1 1 0 0,1 0 0 0 0,-1 1-1 0 0,0 0 1 0 0,-17-8 0 0 0,25 13-72 0 0,1 1 539 0 0,0 0 1 0 0,0 0-1 0 0,0 0 0 0 0,0 0 0 0 0,0 0 0 0 0,0 0 0 0 0,0 0 0 0 0,-1 0 0 0 0,1 0 0 0 0,0 0 0 0 0,0 0 0 0 0,0 0 0 0 0,0 0 0 0 0,0 0 0 0 0,0 0 1 0 0,0 0-1 0 0,0 0 0 0 0,-1 0 0 0 0,1 0 0 0 0,-1 3-2154 0 0,1-3 2154 0 0,0 0 0 0 0,0 0 0 0 0,0 1 0 0 0,2 8-3651 0 0,-1-5 1213 0 0,-6-3-832 0 0,10 10-1151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5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12475 0 0,'3'6'1314'0'0,"0"-1"0"0"0,0 0 0 0 0,-1 1-1 0 0,1-1 1 0 0,-1 1 0 0 0,-1 0 0 0 0,3 9 0 0 0,-3-4-413 0 0,0 0 0 0 0,0 0 0 0 0,-2 17 0 0 0,-3 6-1210 0 0,-15 55 0 0 0,14-66 752 0 0,-1 7-1105 0 0,-6 24-2301 0 0,-2-22-3423 0 0,14-32 6148 0 0,-1 1 1 0 0,1-1-1 0 0,0 1 1 0 0,-1-1 0 0 0,1 1-1 0 0,0-1 1 0 0,-1 0 0 0 0,1 1-1 0 0,0-1 1 0 0,-1 0 0 0 0,1 1-1 0 0,-1-1 1 0 0,1 0 0 0 0,-1 1-1 0 0,1-1 1 0 0,-1 0 0 0 0,1 0-1 0 0,-1 0 1 0 0,1 1 0 0 0,-1-1-1 0 0,1 0 1 0 0,-1 0 0 0 0,1 0-1 0 0,-1 0 1 0 0,0 0 0 0 0,1 0-1 0 0,-1 0 1 0 0,1 0 0 0 0,-1 0-1 0 0,0-1 1 0 0,-10-2-5344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7674 0 0,'-4'6'1214'0'0,"2"0"1"0"0,-1 0-1 0 0,0 1 1 0 0,1-1-1 0 0,0 0 1 0 0,-1 12-1 0 0,1-6-329 0 0,1 1-1 0 0,1-1 1 0 0,0 14-1 0 0,3-4-424 0 0,0 1 1 0 0,1-1 0 0 0,9 30-1 0 0,-10-43-352 0 0,0 1 0 0 0,1-1 0 0 0,0 0 0 0 0,1 0 0 0 0,-1 0 0 0 0,2 0 0 0 0,-1-1 0 0 0,12 13 0 0 0,-15-18-39 0 0,1-1 1 0 0,-1 0-1 0 0,1 0 1 0 0,0 0 0 0 0,0 0-1 0 0,0 0 1 0 0,0 0-1 0 0,0-1 1 0 0,0 0 0 0 0,0 1-1 0 0,0-1 1 0 0,1-1-1 0 0,-1 1 1 0 0,0 0 0 0 0,1-1-1 0 0,-1 1 1 0 0,1-1-1 0 0,-1 0 1 0 0,0 0 0 0 0,1-1-1 0 0,-1 1 1 0 0,0-1-1 0 0,1 1 1 0 0,-1-1 0 0 0,0 0-1 0 0,1 0 1 0 0,-1-1-1 0 0,0 1 1 0 0,4-3 0 0 0,6-4-81 0 0,0-1 1 0 0,-1 0-1 0 0,0-1 1 0 0,-1 0-1 0 0,0-1 1 0 0,0-1-1 0 0,-1 1 0 0 0,0-2 1 0 0,-2 1-1 0 0,1-1 1 0 0,-1-1-1 0 0,-1 1 1 0 0,0-2-1 0 0,-1 1 1 0 0,-1 0-1 0 0,6-25 1 0 0,-10 35-131 0 0,0 1-1 0 0,-1 0 1 0 0,0 0 0 0 0,1 0 0 0 0,-1 0-1 0 0,0-1 1 0 0,-1 1 0 0 0,1 0 0 0 0,-1 0-1 0 0,1 0 1 0 0,-1-1 0 0 0,0 1 0 0 0,0 0-1 0 0,0 0 1 0 0,0 0 0 0 0,-1 1 0 0 0,1-1-1 0 0,-1 0 1 0 0,-3-3 0 0 0,3 4-156 0 0,0 0 1 0 0,0 1-1 0 0,0 0 1 0 0,0-1-1 0 0,-1 1 1 0 0,1 0 0 0 0,0 0-1 0 0,-1 0 1 0 0,1 0-1 0 0,-1 1 1 0 0,0-1-1 0 0,1 1 1 0 0,-1 0-1 0 0,1-1 1 0 0,-1 1-1 0 0,1 0 1 0 0,-1 0-1 0 0,0 1 1 0 0,1-1-1 0 0,-1 1 1 0 0,1-1-1 0 0,-1 1 1 0 0,1 0 0 0 0,-4 1-1 0 0,-25 10-1999 0 0,1 2 0 0 0,1 1 1 0 0,-52 34-1 0 0,73-43 2207 0 0,0 1 0 0 0,0-1 1 0 0,1 1-1 0 0,0 1 0 0 0,0-1 0 0 0,1 1 1 0 0,0 0-1 0 0,0 1 0 0 0,-6 11 0 0 0,7-10 766 0 0,1 0 0 0 0,0 0 0 0 0,1 0 0 0 0,0 1 0 0 0,-2 11 0 0 0,4-20-314 0 0,1 1 1 0 0,0-1-1 0 0,-1 1 1 0 0,1-1-1 0 0,0 1 1 0 0,0-1-1 0 0,0 1 0 0 0,1-1 1 0 0,-1 1-1 0 0,1-1 1 0 0,-1 1-1 0 0,1-1 1 0 0,0 0-1 0 0,0 1 1 0 0,0-1-1 0 0,1 3 1 0 0,0-4-93 0 0,-1 1 0 0 0,0-1 1 0 0,1 0-1 0 0,-1 1 0 0 0,0-1 0 0 0,1 0 1 0 0,0 0-1 0 0,-1 0 0 0 0,1 0 1 0 0,0 0-1 0 0,-1-1 0 0 0,1 1 1 0 0,0 0-1 0 0,0-1 0 0 0,0 1 0 0 0,3 0 1 0 0,1-1-45 0 0,1 0 0 0 0,-1 0-1 0 0,1-1 1 0 0,0 1 0 0 0,-1-1 0 0 0,1-1 0 0 0,-1 1 0 0 0,0-1 0 0 0,0 0 0 0 0,10-5 0 0 0,20-10-986 0 0,48-15 1 0 0,1 10-5426 0 0,-53 16 2225 0 0,1 0-1985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6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19388 0 0,'-1'0'109'0'0,"1"0"0"0"0,-1 0 0 0 0,1 0 0 0 0,-1 0 0 0 0,0 0 0 0 0,1 1-1 0 0,-1-1 1 0 0,1 0 0 0 0,-1 0 0 0 0,1 1 0 0 0,-1-1 0 0 0,1 0 0 0 0,-1 1 0 0 0,1-1 0 0 0,-1 1-1 0 0,1-1 1 0 0,-1 0 0 0 0,1 1 0 0 0,0-1 0 0 0,-1 1 0 0 0,1-1 0 0 0,0 1 0 0 0,-1-1 0 0 0,1 1 0 0 0,0 0-1 0 0,0-1 1 0 0,0 1 0 0 0,-1-1 0 0 0,1 1 0 0 0,0 0 0 0 0,0 0-28 0 0,1 0 0 0 0,-1 0-1 0 0,1 1 1 0 0,-1-1 0 0 0,1 0 0 0 0,-1 0 0 0 0,1 0 0 0 0,0 0-1 0 0,0-1 1 0 0,-1 1 0 0 0,1 0 0 0 0,0 0 0 0 0,0 0 0 0 0,1 0-1 0 0,43 26 9 0 0,-40-25 87 0 0,51 22-80 0 0,-39-17-59 0 0,0 0-1 0 0,26 15 1 0 0,-42-22-23 0 0,0 1 0 0 0,-1 0 0 0 0,1-1 0 0 0,0 1 0 0 0,0 0 0 0 0,0-1 0 0 0,0 1-1 0 0,0 0 1 0 0,-1 0 0 0 0,1-1 0 0 0,0 1 0 0 0,-1 0 0 0 0,1 0 0 0 0,0 0 0 0 0,-1 0 0 0 0,1 0 0 0 0,-1 0 0 0 0,0 0 0 0 0,1 0 0 0 0,-1 0 0 0 0,0 1 0 0 0,0-1 0 0 0,1 0 0 0 0,-1 0 0 0 0,0 0 0 0 0,0 1 0 0 0,-1 0 9 0 0,0 0 0 0 0,1 0-1 0 0,-1 0 1 0 0,0 0 0 0 0,0 0-1 0 0,0 0 1 0 0,0-1 0 0 0,-1 1 0 0 0,1 0-1 0 0,0-1 1 0 0,-1 1 0 0 0,1-1-1 0 0,-3 2 1 0 0,-5 4 47 0 0,0 0 0 0 0,-1-1 0 0 0,-19 9-1 0 0,17-9-17 0 0,-1 1 0 0 0,1-1 0 0 0,1 2 0 0 0,-1 0 0 0 0,-17 16 0 0 0,27-23-39 0 0,0 1 0 0 0,0 0 1 0 0,1 0-1 0 0,-1 0 0 0 0,0 0 0 0 0,1 0 0 0 0,0 0 0 0 0,-1 1 0 0 0,1-1 0 0 0,0 0 1 0 0,0 1-1 0 0,0-1 0 0 0,0 1 0 0 0,1-1 0 0 0,-1 1 0 0 0,1-1 0 0 0,-1 1 1 0 0,1 0-1 0 0,0-1 0 0 0,0 1 0 0 0,0-1 0 0 0,0 1 0 0 0,1 0 0 0 0,-1-1 1 0 0,1 1-1 0 0,0-1 0 0 0,-1 1 0 0 0,1-1 0 0 0,0 1 0 0 0,0-1 0 0 0,1 0 0 0 0,-1 1 1 0 0,0-1-1 0 0,1 0 0 0 0,-1 0 0 0 0,1 0 0 0 0,3 2 0 0 0,2 3-55 0 0,0 0 1 0 0,1-1-1 0 0,0 0 0 0 0,0 0 0 0 0,1-1 0 0 0,0 0 0 0 0,0-1 0 0 0,0 0 0 0 0,0 0 0 0 0,0-1 1 0 0,1 0-1 0 0,0-1 0 0 0,-1 0 0 0 0,1 0 0 0 0,0-1 0 0 0,16-1 0 0 0,-15 0-469 0 0,0 0 1 0 0,0-1-1 0 0,-1-1 0 0 0,1 0 0 0 0,-1 0 1 0 0,19-8-1 0 0,-22 7-392 0 0,0 0 0 0 0,0-1 0 0 0,0 0 0 0 0,0 0 0 0 0,-1 0 1 0 0,0-1-1 0 0,0 0 0 0 0,0 0 0 0 0,8-10 0 0 0,-11 11 7 0 0,0 0 0 0 0,-1-1 0 0 0,1 1-1 0 0,-1-1 1 0 0,0 1 0 0 0,2-7 0 0 0,2-5-3370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16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7546 0 0,'-3'-2'2275'0'0,"3"2"-2086"0"0,0 0 1 0 0,0-1 0 0 0,0 1-1 0 0,0 0 1 0 0,-1 0-1 0 0,1-1 1 0 0,0 1 0 0 0,0 0-1 0 0,0 0 1 0 0,0-1-1 0 0,0 1 1 0 0,0 0 0 0 0,0-1-1 0 0,0 1 1 0 0,0 0-1 0 0,0 0 1 0 0,0-1-1 0 0,0 1 1 0 0,0 0 0 0 0,0 0-1 0 0,2-4 2655 0 0,-1 4-2654 0 0,-1 0-1 0 0,0 0 1 0 0,0 0 0 0 0,1 0-1 0 0,-1 0 1 0 0,0-1-1 0 0,0 1 1 0 0,1 0 0 0 0,-1 0-1 0 0,1 0 1 0 0,26 1 2552 0 0,36 14-3021 0 0,-63-15 378 0 0,8 2-181 0 0,27 9-204 0 0,-33-11 142 0 0,-1 0-1 0 0,0 1 1 0 0,1 0-1 0 0,-1-1 1 0 0,1 1-1 0 0,-1 0 1 0 0,0 0-1 0 0,0-1 1 0 0,1 1-1 0 0,-1 0 1 0 0,0 0 0 0 0,0 0-1 0 0,0 1 1 0 0,0-1-1 0 0,0 0 1 0 0,0 0-1 0 0,-1 1 1 0 0,2 1-1 0 0,-2-3-40 0 0,0 1 0 0 0,0 0 0 0 0,0 0 0 0 0,-1 0 0 0 0,1 0 0 0 0,0 0 0 0 0,0 0 1 0 0,-1 0-1 0 0,1 0 0 0 0,-1-1 0 0 0,1 1 0 0 0,-1 0 0 0 0,1 0 0 0 0,-1-1 0 0 0,1 1 0 0 0,-1 0 0 0 0,0 0 0 0 0,1-1 0 0 0,-1 1 0 0 0,0-1 0 0 0,0 1 0 0 0,1-1 0 0 0,-1 1 0 0 0,0-1 0 0 0,0 1 0 0 0,-1-1 0 0 0,-30 14-2104 0 0,20-9 1765 0 0,5-1 464 0 0,-29 15-585 0 0,34-18 860 0 0,0 0 1 0 0,1 0 0 0 0,-1 0-1 0 0,0 0 1 0 0,1 0 0 0 0,-1 1 0 0 0,1-1-1 0 0,0 1 1 0 0,-1-1 0 0 0,1 1 0 0 0,0 0-1 0 0,0-1 1 0 0,0 1 0 0 0,0 0-1 0 0,-1 2 1 0 0,2-3 25 0 0,1 0 0 0 0,-1 1 0 0 0,0-1 1 0 0,1 0-1 0 0,-1 0 0 0 0,1 0 0 0 0,-1 0 0 0 0,1 1 0 0 0,0-1 0 0 0,0 0 0 0 0,-1 0 1 0 0,1 0-1 0 0,0 0 0 0 0,0 0 0 0 0,0-1 0 0 0,0 1 0 0 0,0 0 0 0 0,0 0 0 0 0,0-1 1 0 0,0 1-1 0 0,0 0 0 0 0,1-1 0 0 0,-1 1 0 0 0,1 0 0 0 0,33 13 772 0 0,-33-14-903 0 0,2 1-104 0 0,0 1 0 0 0,1-1-1 0 0,-1-1 1 0 0,0 1 0 0 0,1-1 0 0 0,-1 0 0 0 0,1 0 0 0 0,6 0-1 0 0,-6-1-676 0 0,0 0 0 0 0,0-1 0 0 0,0 1 0 0 0,0-1 0 0 0,0 0-1 0 0,0 0 1 0 0,-1-1 0 0 0,1 0 0 0 0,-1 1 0 0 0,8-7 0 0 0,-6 3-600 0 0,0 0-1 0 0,0 0 1 0 0,0-1 0 0 0,-1 0 0 0 0,0 0 0 0 0,5-7 0 0 0,8-28-1369 0 0,-16 18 4571 0 0,-1 24-1653 0 0,-1-1 1 0 0,0 0 0 0 0,0 0 0 0 0,0 1-1 0 0,0-1 1 0 0,0 0 0 0 0,0 1 0 0 0,0-1-1 0 0,-1 0 1 0 0,1 0 0 0 0,0 1-1 0 0,0-1 1 0 0,0 0 0 0 0,-1 1 0 0 0,1-1-1 0 0,0 0 1 0 0,-1 1 0 0 0,1-1 0 0 0,-1 1-1 0 0,1-1 1 0 0,0 0 0 0 0,-1 1 0 0 0,1-1-1 0 0,-1 1 1 0 0,0-1 0 0 0,1 1 0 0 0,-1 0-1 0 0,-1-1 1 0 0,-3 8 5208 0 0,3 15-3538 0 0,1-19-1486 0 0,-2 29 144 0 0,-1-1-1 0 0,-16 53 1 0 0,9-51-1601 0 0,-1-1 0 0 0,-22 41 1 0 0,31-66 1115 0 0,0 0 0 0 0,0 0 1 0 0,1 0-1 0 0,0 0 1 0 0,0 0-1 0 0,1 0 1 0 0,-1 1-1 0 0,2-1 1 0 0,-1 8-1 0 0,1-13 70 0 0,0 0-1 0 0,0 0 1 0 0,1-1-1 0 0,-1 1 0 0 0,0 0 1 0 0,1 0-1 0 0,-1-1 1 0 0,1 1-1 0 0,0 0 1 0 0,-1-1-1 0 0,1 1 1 0 0,0-1-1 0 0,0 1 1 0 0,0-1-1 0 0,0 1 1 0 0,0-1-1 0 0,3 2 0 0 0,-3-2-25 0 0,1 0 0 0 0,0 0-1 0 0,0 0 1 0 0,0-1 0 0 0,0 1-1 0 0,0 0 1 0 0,0-1-1 0 0,0 1 1 0 0,0-1 0 0 0,0 0-1 0 0,0 0 1 0 0,0 0 0 0 0,0 0-1 0 0,0 0 1 0 0,0 0-1 0 0,0-1 1 0 0,0 1 0 0 0,4-2-1 0 0,46-14 445 0 0,-39 11-432 0 0,1 1 0 0 0,0 0 1 0 0,0 0-1 0 0,1 2 1 0 0,27-3-1 0 0,-38 6-128 0 0,0-1 0 0 0,1 1 0 0 0,-1-1 0 0 0,0 1 0 0 0,0 0 0 0 0,0 1 0 0 0,0-1-1 0 0,0 1 1 0 0,0 0 0 0 0,0 0 0 0 0,0 0 0 0 0,-1 0 0 0 0,1 1 0 0 0,-1 0 0 0 0,1-1 0 0 0,-1 1-1 0 0,0 0 1 0 0,0 1 0 0 0,0-1 0 0 0,-1 0 0 0 0,1 1 0 0 0,-1 0 0 0 0,0-1 0 0 0,3 8-1 0 0,-3-7 14 0 0,0 0 0 0 0,-1 0 0 0 0,0 1 0 0 0,1-1 0 0 0,-1 1 0 0 0,-1-1 0 0 0,1 1-1 0 0,-1-1 1 0 0,0 1 0 0 0,0 5 0 0 0,-3 13-2451 0 0,-1-6-3254 0 0,0-1-4758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0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 5721 0 0,'-10'5'1413'0'0,"-8"3"2940"0"0,18-7-4190 0 0,0-1 0 0 0,-1 0 1 0 0,1 0-1 0 0,0 0 0 0 0,0 0 0 0 0,0 0 0 0 0,-1 0 0 0 0,1 0 1 0 0,0 0-1 0 0,0 1 0 0 0,-1-1 0 0 0,1 0 0 0 0,0 0 0 0 0,0 0 1 0 0,-1 0-1 0 0,1 0 0 0 0,0 0 0 0 0,0 0 0 0 0,0 0 0 0 0,-1-1 1 0 0,1 1-1 0 0,0 0 0 0 0,0 0 0 0 0,-1 0 0 0 0,-1-1 1632 0 0,2 0-1632 0 0,0 1 1 0 0,0 0-1 0 0,0 0 0 0 0,0 0 0 0 0,0-1 0 0 0,-1 1 0 0 0,1 0 1 0 0,0 0-1 0 0,0-1 0 0 0,0 1 0 0 0,0 0 0 0 0,0 0 0 0 0,0-1 1 0 0,0 0-77 0 0,1 1 1 0 0,-1-1 0 0 0,0 1 0 0 0,0-1 0 0 0,1 0 0 0 0,-1 1-1 0 0,0-1 1 0 0,1 1 0 0 0,-1-1 0 0 0,1 1 0 0 0,-1-1 0 0 0,1 1 0 0 0,-1-1-1 0 0,1 1 1 0 0,-1 0 0 0 0,1-1 0 0 0,0 1 0 0 0,-1 0 0 0 0,1-1 0 0 0,-1 1-1 0 0,1 0 1 0 0,0 0 0 0 0,-1-1 0 0 0,1 1 0 0 0,0 0 0 0 0,-1 0 0 0 0,1 0-1 0 0,0 0 1 0 0,-1 0 0 0 0,1 0 0 0 0,0 0 0 0 0,-1 0 0 0 0,1 0-1 0 0,0 0 1 0 0,-1 1 0 0 0,2-1 0 0 0,27 5 401 0 0,-28-5-370 0 0,143 48 911 0 0,-4-1-1570 0 0,-120-43-904 0 0,0 0-1 0 0,37 2 0 0 0,-30-9-6168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1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9266 0 0,'-1'0'306'0'0,"1"0"0"0"0,0 0-1 0 0,-1-1 1 0 0,1 1 0 0 0,-1 0 0 0 0,1 0 0 0 0,0 0-1 0 0,-1 0 1 0 0,1 0 0 0 0,-1 0 0 0 0,1 0 0 0 0,-1 0 0 0 0,1 0-1 0 0,-1 0 1 0 0,1 0 0 0 0,0 0 0 0 0,-1 0 0 0 0,1 0-1 0 0,-6 4 4283 0 0,6-4-4283 0 0,7 15 2952 0 0,27 19-4059 0 0,-29-30 1630 0 0,17 15-593 0 0,43 27 1 0 0,-47-35-200 0 0,-1 0 0 0 0,0 2 0 0 0,-1 0 0 0 0,-1 1 1 0 0,19 20-1 0 0,-31-28 18 0 0,1 1 1 0 0,0-1 0 0 0,-1 1-1 0 0,-1 0 1 0 0,1 0-1 0 0,-1 0 1 0 0,0 0-1 0 0,0 1 1 0 0,-1-1 0 0 0,0 0-1 0 0,-1 1 1 0 0,1-1-1 0 0,-1 1 1 0 0,-1-1-1 0 0,1 0 1 0 0,-1 1 0 0 0,-1-1-1 0 0,-3 14 1 0 0,-1-2 4 0 0,0 0 1 0 0,-2 0-1 0 0,0-1 0 0 0,-1 0 1 0 0,-20 31-1 0 0,19-36-201 0 0,0 0-1 0 0,0-1 1 0 0,-1 0 0 0 0,-1-1-1 0 0,-18 15 1 0 0,32-29-1441 0 0,0 0 0 0 0,-1 0 0 0 0,1 0 0 0 0,0 0 0 0 0,0 1 0 0 0,1-1 1 0 0,-1 1-1 0 0,4-3 0 0 0,7-2-4617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1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13131 0 0,'-1'0'362'0'0,"0"0"1"0"0,0 0-1 0 0,1 1 1 0 0,-1-1-1 0 0,0 0 0 0 0,0 1 1 0 0,0-1-1 0 0,1 0 1 0 0,-1 1-1 0 0,0-1 1 0 0,0 1-1 0 0,1-1 0 0 0,-1 1 1 0 0,0-1-1 0 0,1 1 1 0 0,-1 0-1 0 0,0-1 1 0 0,0 2-1 0 0,1-1-250 0 0,1-1 1 0 0,-1 0-1 0 0,0 1 1 0 0,0-1 0 0 0,0 1-1 0 0,1-1 1 0 0,-1 0-1 0 0,0 1 1 0 0,1-1-1 0 0,-1 0 1 0 0,0 1-1 0 0,1-1 1 0 0,-1 0-1 0 0,0 0 1 0 0,1 1-1 0 0,-1-1 1 0 0,1 0-1 0 0,-1 0 1 0 0,0 1-1 0 0,1-1 1 0 0,-1 0-1 0 0,1 0 1 0 0,-1 0-1 0 0,1 0 1 0 0,48 10-13 0 0,-30-7 586 0 0,11 4-431 0 0,-20-6-104 0 0,-1 0 0 0 0,0 1 0 0 0,1 0 0 0 0,-1 1 1 0 0,0 0-1 0 0,0 1 0 0 0,0 0 0 0 0,-1 0 0 0 0,1 1 0 0 0,10 7 0 0 0,-18-10-62 0 0,1 0-1 0 0,0 0 0 0 0,-1 1 0 0 0,0-1 0 0 0,0 1 0 0 0,1-1 0 0 0,-1 1 0 0 0,-1-1 0 0 0,1 1 0 0 0,0-1 0 0 0,-1 1 0 0 0,1 0 0 0 0,-1-1 0 0 0,0 1 0 0 0,0 0 0 0 0,0 3 0 0 0,-7 48 106 0 0,3-35-95 0 0,-6 33-270 0 0,-5 38-1967 0 0,15-80 158 0 0,0-1 0 0 0,0 0 0 0 0,1 0 0 0 0,2 12 0 0 0,-1-14-2817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1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7162 0 0,'12'191'9809'0'0,"36"93"-7585"0"0,-42-305-3180 0 0,17-37 1 0 0,-21 53 1028 0 0,0 0-1 0 0,1 1 1 0 0,0-1 0 0 0,-1 1 0 0 0,1-1 0 0 0,1 1 0 0 0,-1 0 0 0 0,1 0 0 0 0,-1 1 0 0 0,1-1 0 0 0,0 1-1 0 0,0 0 1 0 0,1 0 0 0 0,-1 0 0 0 0,1 0 0 0 0,-1 1 0 0 0,10-4 0 0 0,-7 5-72 0 0,-1-1 1 0 0,1 1-1 0 0,0 1 1 0 0,-1-1 0 0 0,1 1-1 0 0,0 0 1 0 0,0 1-1 0 0,-1 0 1 0 0,1 0-1 0 0,0 0 1 0 0,-1 1-1 0 0,1 0 1 0 0,9 4-1 0 0,19 4-3468 0 0,-34-10 3255 0 0,-1 0 1 0 0,1 1-1 0 0,0-1 0 0 0,-1 0 0 0 0,1 0 1 0 0,0 0-1 0 0,-1 0 0 0 0,1 0 1 0 0,0 0-1 0 0,0 0 0 0 0,-1 0 0 0 0,1 0 1 0 0,0-1-1 0 0,-1 1 0 0 0,1 0 0 0 0,0 0 1 0 0,-1 0-1 0 0,1-1 0 0 0,0 1 1 0 0,-1-1-1 0 0,1 1 0 0 0,-1 0 0 0 0,1-1 1 0 0,0 1-1 0 0,-1-1 0 0 0,1 1 0 0 0,-1-1 1 0 0,0 1-1 0 0,1-1 0 0 0,-1 0 1 0 0,1 1-1 0 0,-1-1 0 0 0,0 1 0 0 0,1-1 1 0 0,-1 0-1 0 0,0 1 0 0 0,0-1 1 0 0,0 0-1 0 0,1 1 0 0 0,-1-2 0 0 0,1-6-3880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1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 7706 0 0,'63'-14'5760'0'0,"-47"12"-5108"0"0,0 1 0 0 0,1 0 1 0 0,-1 1-1 0 0,18 2 1 0 0,-33-2-654 0 0,1 0 1 0 0,0 1-1 0 0,-1-1 1 0 0,1 0 0 0 0,0 1-1 0 0,-1-1 1 0 0,1 1-1 0 0,-1 0 1 0 0,1-1 0 0 0,-1 1-1 0 0,1 0 1 0 0,-1 0-1 0 0,0 0 1 0 0,1 0 0 0 0,-1 0-1 0 0,0 0 1 0 0,0 1 0 0 0,2 0-1 0 0,-3-1-195 0 0,0 0 1 0 0,1 0-1 0 0,-1 0 1 0 0,0 0-1 0 0,0 0 0 0 0,0 0 1 0 0,1 1-1 0 0,-1-1 0 0 0,0 0 1 0 0,0 0-1 0 0,-1 0 0 0 0,1 0 1 0 0,0 0-1 0 0,0 0 0 0 0,0 0 1 0 0,-1 0-1 0 0,1 0 0 0 0,-1 0 1 0 0,1 0-1 0 0,0 0 1 0 0,-1 0-1 0 0,0 0 0 0 0,1 0 1 0 0,-1 0-1 0 0,0-1 0 0 0,1 1 1 0 0,-1 0-1 0 0,-1 1 0 0 0,-5 7-2766 0 0,7 6-1785 0 0</inkml:trace>
  <inkml:trace contextRef="#ctx0" brushRef="#br0" timeOffset="1">7 132 5825 0 0,'-7'-2'7218'0'0,"12"2"-5754"0"0,6 2-536 0 0,2 0-304 0 0,3 0-223 0 0,4 1-81 0 0,1 0-96 0 0,3-1-80 0 0,-2 0-72 0 0,1 0-160 0 0,-1-2-384 0 0,-2-1-513 0 0,0 0-671 0 0,-4-3-697 0 0,-4 0-311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7594 0 0,'-4'1'7136'0'0,"4"0"-7013"0"0,-2 11 2857 0 0,3 20-2108 0 0,-1-27-200 0 0,0-3-619 0 0,2 24-211 0 0,-2 0-1 0 0,-4 37 1 0 0,3-56-587 0 0,-1 0 0 0 0,1 1 1 0 0,-1-1-1 0 0,0 0 0 0 0,-1 0 0 0 0,0 0 0 0 0,0-1 0 0 0,0 1 0 0 0,-1-1 1 0 0,0 1-1 0 0,0-1 0 0 0,-1 0 0 0 0,-6 7 0 0 0,-5 1-773 0 0,-25 26-143 0 0,38-38 1998 0 0,1 1 0 0 0,0-1-1 0 0,0 1 1 0 0,0 0 0 0 0,0 0 0 0 0,1 0 0 0 0,-1 0 0 0 0,1 0-1 0 0,0 0 1 0 0,0 0 0 0 0,0 0 0 0 0,0 0 0 0 0,0 6-1 0 0,1-9-218 0 0,0 1 0 0 0,0-1-1 0 0,0 0 1 0 0,1 1 0 0 0,-1-1-1 0 0,0 0 1 0 0,0 1 0 0 0,1-1-1 0 0,-1 0 1 0 0,0 1-1 0 0,0-1 1 0 0,1 0 0 0 0,-1 0-1 0 0,0 1 1 0 0,1-1 0 0 0,-1 0-1 0 0,0 0 1 0 0,1 0-1 0 0,-1 1 1 0 0,0-1 0 0 0,1 0-1 0 0,-1 0 1 0 0,1 0 0 0 0,-1 0-1 0 0,0 0 1 0 0,1 0-1 0 0,-1 0 1 0 0,1 0 0 0 0,-1 0-1 0 0,0 0 1 0 0,1 0 0 0 0,-1 0-1 0 0,1 0 1 0 0,-1 0 0 0 0,0 0-1 0 0,1 0 1 0 0,-1-1-1 0 0,0 1 1 0 0,1 0 0 0 0,22-7 987 0 0,-18 5-616 0 0,10-2 166 0 0,-10 1-573 0 0,1 1-1 0 0,0 1 1 0 0,-1-1 0 0 0,1 1-1 0 0,0-1 1 0 0,0 2 0 0 0,0-1-1 0 0,0 1 1 0 0,0 0 0 0 0,0 0-1 0 0,0 0 1 0 0,0 1 0 0 0,11 3-1 0 0,-17-4-32 0 0,1 0 0 0 0,-1 0 0 0 0,0 0 0 0 0,1 1 0 0 0,-1-1 0 0 0,1 0 0 0 0,-1 1 0 0 0,0-1 0 0 0,1 0 0 0 0,-1 1 0 0 0,0-1 0 0 0,1 1 0 0 0,-1-1 0 0 0,0 0 0 0 0,1 1 0 0 0,-1-1 0 0 0,0 1 0 0 0,0-1 0 0 0,0 1 0 0 0,0-1 0 0 0,1 1 0 0 0,-1-1 0 0 0,0 1-1 0 0,0-1 1 0 0,0 1 0 0 0,0-1 0 0 0,0 1 0 0 0,0 0 0 0 0,-7 18 735 0 0,-19 16-340 0 0,23-31-430 0 0,-1 0-8 0 0,1 0 0 0 0,0 0-1 0 0,1 0 1 0 0,-1 0 0 0 0,1 1 0 0 0,0-1-1 0 0,0 1 1 0 0,0 0 0 0 0,0-1 0 0 0,1 1-1 0 0,-2 10 1 0 0,3-13 8 0 0,0 0 0 0 0,0-1 1 0 0,1 1-1 0 0,-1 0 0 0 0,0 0 0 0 0,1 0 0 0 0,-1-1 1 0 0,1 1-1 0 0,0 0 0 0 0,0-1 0 0 0,-1 1 0 0 0,1-1 0 0 0,0 1 1 0 0,0-1-1 0 0,0 1 0 0 0,1-1 0 0 0,-1 1 0 0 0,0-1 0 0 0,0 0 1 0 0,1 0-1 0 0,-1 0 0 0 0,1 0 0 0 0,-1 0 0 0 0,1 0 0 0 0,-1 0 1 0 0,1 0-1 0 0,0 0 0 0 0,-1-1 0 0 0,1 1 0 0 0,0-1 1 0 0,0 1-1 0 0,-1-1 0 0 0,1 0 0 0 0,0 0 0 0 0,0 0 0 0 0,2 0 1 0 0,6 1-59 0 0,0-1 1 0 0,0 0 0 0 0,0-1 0 0 0,0 0 0 0 0,0-1 0 0 0,0 0 0 0 0,0-1 0 0 0,0 0 0 0 0,17-8 0 0 0,10-8-3059 0 0,-5-2-3954 0 0,-19 9 501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2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12451 0 0,'0'0'423'0'0,"0"0"-282"0"0,0 0 0 0 0,0-1 0 0 0,0 1 0 0 0,0 0 0 0 0,0 0 0 0 0,0 0 0 0 0,0 0 0 0 0,2-5 3809 0 0,-2 5-3808 0 0,0 0-1 0 0,0 0 0 0 0,0 0 0 0 0,1 0 0 0 0,13-7 1716 0 0,14-2-1081 0 0,-17 7-565 0 0,0 0 1 0 0,0 1-1 0 0,0 0 0 0 0,0 1 0 0 0,0 0 1 0 0,1 1-1 0 0,-1 0 0 0 0,0 1 0 0 0,0 0 0 0 0,0 1 1 0 0,-1 0-1 0 0,1 1 0 0 0,-1 0 0 0 0,14 7 0 0 0,-19-8-301 0 0,1 0 0 0 0,-1 1-1 0 0,0 0 1 0 0,-1 0-1 0 0,1 0 1 0 0,-1 0-1 0 0,0 1 1 0 0,0 0-1 0 0,0 0 1 0 0,0 0-1 0 0,4 9 1 0 0,-6-8-428 0 0,0-1 0 0 0,0 1 1 0 0,0 0-1 0 0,-1 0 0 0 0,1 0 1 0 0,-2 0-1 0 0,1 0 0 0 0,-1 0 1 0 0,1 0-1 0 0,-2 0 0 0 0,1 0 0 0 0,-1 0 1 0 0,-2 9-1 0 0,1-8-943 0 0,0 0-1 0 0,0-1 1 0 0,-1 1 0 0 0,-5 8-1 0 0,-3 5-4036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9482 0 0,'2'6'9244'0'0,"1"8"-5353"0"0,2 34-4434 0 0,-5-42 1339 0 0,1 4-799 0 0,1 2-319 0 0,-1 0 0 0 0,0 0 0 0 0,-1-1 0 0 0,0 1-1 0 0,-1 0 1 0 0,0 0 0 0 0,-4 15 0 0 0,5-27 250 0 0,-1 1 0 0 0,1-1 0 0 0,0 1 1 0 0,0-1-1 0 0,0 1 0 0 0,0-1 0 0 0,-1 1 1 0 0,1-1-1 0 0,0 1 0 0 0,-1-1 1 0 0,1 1-1 0 0,0-1 0 0 0,-1 0 0 0 0,1 1 1 0 0,0-1-1 0 0,-1 1 0 0 0,1-1 0 0 0,-1 0 1 0 0,1 1-1 0 0,-1-1 0 0 0,1 0 0 0 0,-1 0 1 0 0,1 1-1 0 0,-1-1 0 0 0,-7-6-912 0 0,8 5 993 0 0,0 0 0 0 0,0 0 0 0 0,0 1-1 0 0,-1-1 1 0 0,1 0 0 0 0,0 0 0 0 0,0 0-1 0 0,0 0 1 0 0,1 1 0 0 0,-1-1 0 0 0,0 0 0 0 0,0 0-1 0 0,0 0 1 0 0,1 1 0 0 0,-1-1 0 0 0,0 0-1 0 0,1 0 1 0 0,-1 1 0 0 0,0-1 0 0 0,1 0 0 0 0,-1 0-1 0 0,1 1 1 0 0,-1-1 0 0 0,1 1 0 0 0,0-1-1 0 0,-1 0 1 0 0,1 1 0 0 0,0-1 0 0 0,-1 1-1 0 0,1 0 1 0 0,0-1 0 0 0,-1 1 0 0 0,1-1 0 0 0,0 1-1 0 0,0 0 1 0 0,0 0 0 0 0,-1-1 0 0 0,2 1-1 0 0,6-1 154 0 0,0 1 0 0 0,0 0 0 0 0,0 0 0 0 0,0 0 0 0 0,0 1 0 0 0,-1 0 0 0 0,1 1 0 0 0,0 0 0 0 0,-1 0 0 0 0,1 1 0 0 0,-1 0 0 0 0,11 5 0 0 0,30 9-631 0 0,-46-17 447 0 0,44 8-3361 0 0,-44-8 2863 0 0,1 0 0 0 0,0 0 0 0 0,-1 0 0 0 0,1-1 0 0 0,0 1 0 0 0,-1-1 0 0 0,1 1 0 0 0,0-1 0 0 0,-1 0 0 0 0,1 0 0 0 0,-1 0 0 0 0,0 0 0 0 0,1-1 0 0 0,-1 1 0 0 0,2-2 0 0 0,8-9-4405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3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19 199 4825 0 0,'-9'-30'10283'0'0,"9"52"-7150"0"0,-5 77 255 0 0,1 0-3214 0 0,4-99-196 0 0,0 1-1 0 0,1-1 0 0 0,-1 0 0 0 0,0 1 1 0 0,1-1-1 0 0,-1 0 0 0 0,0 0 1 0 0,1 0-1 0 0,-1 1 0 0 0,1-1 0 0 0,-1 0 1 0 0,0 0-1 0 0,1 0 0 0 0,-1 0 1 0 0,1 0-1 0 0,-1 0 0 0 0,0 1 1 0 0,1-1-1 0 0,-1 0 0 0 0,1 0 0 0 0,-1 0 1 0 0,1-1-1 0 0,-1 1 0 0 0,0 0 1 0 0,1 0-1 0 0,-1 0 0 0 0,1 0 0 0 0,-1 0 1 0 0,0 0-1 0 0,1-1 0 0 0,-1 1 1 0 0,1 0-1 0 0,-1 0 0 0 0,0 0 0 0 0,1-1 1 0 0,-1 1-1 0 0,0 0 0 0 0,1-1 1 0 0,30-15-87 0 0,-10 5 76 0 0,0 3-307 0 0,0 1-1 0 0,43-9 0 0 0,-18 11-8780 0 0,-27 7 2753 0 0</inkml:trace>
  <inkml:trace contextRef="#ctx0" brushRef="#br0" timeOffset="1">132 19 12675 0 0,'7'-3'987'0'0,"0"0"1"0"0,1 0 0 0 0,-1 1 0 0 0,1 0 0 0 0,0 0-1 0 0,0 0 1 0 0,13 0 0 0 0,-13 2-580 0 0,0 0 1 0 0,0 1-1 0 0,-1 0 0 0 0,1 0 1 0 0,0 0-1 0 0,0 1 0 0 0,10 4 1 0 0,-12-3-287 0 0,0-1 0 0 0,0 1 1 0 0,0 0-1 0 0,-1 1 1 0 0,1-1-1 0 0,-1 1 1 0 0,0 0-1 0 0,0 0 1 0 0,0 1-1 0 0,-1 0 0 0 0,0 0 1 0 0,1 0-1 0 0,-2 0 1 0 0,1 0-1 0 0,-1 1 1 0 0,1 0-1 0 0,-2 0 1 0 0,1 0-1 0 0,-1 0 1 0 0,4 12-1 0 0,-3 0-145 0 0,-2 0 0 0 0,0 0 1 0 0,0 0-1 0 0,-2 0 0 0 0,0 0 0 0 0,-5 22 1 0 0,-1 34-5640 0 0,7-73 5207 0 0,1 21-3605 0 0,-1-22 3695 0 0,0 1-1 0 0,0 0 0 0 0,0-1 1 0 0,1 1-1 0 0,-1-1 1 0 0,0 1-1 0 0,0-1 0 0 0,1 1 1 0 0,-1-1-1 0 0,0 1 0 0 0,0-1 1 0 0,1 1-1 0 0,-1-1 0 0 0,3 2-1827 0 0,-3-2 1827 0 0,1 1 0 0 0,0-1 1 0 0,6 2-4544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3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7986 0 0,'0'-2'606'0'0,"1"0"0"0"0,0-1 0 0 0,-1 1 0 0 0,1 0 0 0 0,0-1 0 0 0,0 1-1 0 0,0 0 1 0 0,1 0 0 0 0,-1 0 0 0 0,0 0 0 0 0,4-4 0 0 0,-5 6-495 0 0,1-1-1 0 0,-1 1 0 0 0,0 0 0 0 0,1 0 0 0 0,-1 0 0 0 0,0-1 1 0 0,1 1-1 0 0,-1 0 0 0 0,1 0 0 0 0,-1 0 0 0 0,0 0 1 0 0,1 0-1 0 0,-1-1 0 0 0,0 1 0 0 0,1 0 0 0 0,-1 0 1 0 0,1 0-1 0 0,-1 0 0 0 0,0 0 0 0 0,1 0 0 0 0,-1 0 1 0 0,1 1-1 0 0,-1-1 0 0 0,0 0 0 0 0,1 0 0 0 0,-1 0 1 0 0,1 1-1 0 0,10 15 1706 0 0,-8-2-1646 0 0,0-1 0 0 0,-2 1 0 0 0,1-1 0 0 0,-1 1 1 0 0,-1-1-1 0 0,0 1 0 0 0,-1-1 0 0 0,-1 1 0 0 0,-5 20 0 0 0,3-10-2158 0 0,-1 39 0 0 0,34-96 150 0 0,-24 26 1969 0 0,-1 2-84 0 0,0 1 1 0 0,-1 0 0 0 0,1-1-1 0 0,1 1 1 0 0,-1 1 0 0 0,1-1-1 0 0,-1 1 1 0 0,1-1 0 0 0,0 1-1 0 0,0 1 1 0 0,1-1 0 0 0,-1 1-1 0 0,0 0 1 0 0,1 0 0 0 0,0 0-1 0 0,-1 1 1 0 0,1 0 0 0 0,0 0-1 0 0,0 0 1 0 0,-1 1-1 0 0,1 0 1 0 0,0 0 0 0 0,0 1-1 0 0,0-1 1 0 0,10 4 0 0 0,-8-3-549 0 0,32 3-5802 0 0,-28-4 84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 12011 0 0,'-7'-1'2065'0'0,"4"0"-1237"0"0,0 0 0 0 0,0 1 1 0 0,0-1-1 0 0,0 0 0 0 0,0-1 0 0 0,0 1 1 0 0,-5-3-1 0 0,8 3-779 0 0,0 1 1 0 0,0 0 0 0 0,0 0-1 0 0,0-1 1 0 0,0 1 0 0 0,0 0-1 0 0,0 0 1 0 0,0 0-1 0 0,0-1 1 0 0,0 1 0 0 0,0 0-1 0 0,0 0 1 0 0,0-1 0 0 0,1 1-1 0 0,-1 0 1 0 0,0 0-1 0 0,0 0 1 0 0,0 0 0 0 0,0-1-1 0 0,1 1 1 0 0,-1 0 0 0 0,0 0-1 0 0,0 0 1 0 0,0 0-1 0 0,0 0 1 0 0,1 0 0 0 0,-1-1-1 0 0,0 1 1 0 0,0 0 0 0 0,0 0-1 0 0,1 0 1 0 0,-1 0-1 0 0,0 0 1 0 0,0 0 0 0 0,1 0-1 0 0,-1 0 1 0 0,0 0 0 0 0,0 0-1 0 0,1 0 1 0 0,-1 0-1 0 0,0 0 1 0 0,0 0 0 0 0,0 0-1 0 0,1 0 1 0 0,-1 1 0 0 0,15-4 135 0 0,6 3-100 0 0,0 0-1 0 0,0 1 0 0 0,1 1 1 0 0,-1 1-1 0 0,-1 0 1 0 0,1 2-1 0 0,0 1 0 0 0,-1 0 1 0 0,0 2-1 0 0,-1 0 1 0 0,0 1-1 0 0,0 1 0 0 0,19 13 1 0 0,-34-20-53 0 0,0 0 0 0 0,0 0 0 0 0,0 1 0 0 0,-1 0 0 0 0,1 0 0 0 0,-1 0 1 0 0,0 0-1 0 0,0 0 0 0 0,0 0 0 0 0,-1 1 0 0 0,5 9 0 0 0,-6-9 1 0 0,0 0 1 0 0,0 0-1 0 0,0 0 0 0 0,0 1 0 0 0,-1-1 1 0 0,0 0-1 0 0,0 0 0 0 0,-1 0 0 0 0,1 1 1 0 0,-1-1-1 0 0,0 0 0 0 0,-1 0 0 0 0,1 0 1 0 0,-1 0-1 0 0,0 0 0 0 0,-3 5 0 0 0,-2 2-290 0 0,0-1 0 0 0,0 0 0 0 0,-1 0 0 0 0,-1-1 0 0 0,0 0 0 0 0,0-1 0 0 0,-1 0-1 0 0,0 0 1 0 0,-1-1 0 0 0,-21 13 0 0 0,6-9-1842 0 0,-37 11 0 0 0,47-17 1675 0 0,47-5 2291 0 0,35 5 0 0 0,82 22-439 0 0,-78-13-1349 0 0,-56-12-299 0 0,39 5-1375 0 0,-50-8 1026 0 0,0 0 1 0 0,0 0-1 0 0,0 0 1 0 0,0 0-1 0 0,0-1 1 0 0,1 1-1 0 0,-1-1 1 0 0,0 0-1 0 0,0 0 1 0 0,0 0-1 0 0,-1 0 1 0 0,1 0-1 0 0,5-4 1 0 0,-7 5 384 0 0,-1-1 0 0 0,0 1 0 0 0,1-1 0 0 0,-1 1 0 0 0,1 0 0 0 0,-1-1 0 0 0,0 1 0 0 0,0-1 0 0 0,1 0 0 0 0,-1 1-1 0 0,0-1 1 0 0,0 1 0 0 0,0-1 0 0 0,1 1 0 0 0,-1-1 0 0 0,0 0 0 0 0,0 1 0 0 0,0-1 0 0 0,0 1 0 0 0,0-1 0 0 0,0 0 0 0 0,0 1 0 0 0,0-1 0 0 0,-1 1 0 0 0,1-1 0 0 0,0 0 0 0 0,0 1 0 0 0,0-1 0 0 0,-1 1 0 0 0,1-2 0 0 0,-1 0-497 0 0,-2-9-3747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4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11154 0 0,'10'-3'1897'0'0,"2"1"-937"0"0,4-1-216 0 0,1 0-104 0 0,0 2-304 0 0,1-1-200 0 0,-1 2-80 0 0,0-2-232 0 0,-1 2-472 0 0,0 0-880 0 0,-2-1-1065 0 0,-6-4-215 0 0,3 1-2489 0 0</inkml:trace>
  <inkml:trace contextRef="#ctx0" brushRef="#br0" timeOffset="1">195 1 8946 0 0,'4'9'1754'0'0,"-2"1"0"0"0,1 0 0 0 0,-1 0 0 0 0,1 13 0 0 0,-1 9-429 0 0,-2 36-1 0 0,-1-23-280 0 0,-1 3-718 0 0,1-15-106 0 0,4 40 1 0 0,-2-63-802 0 0,1 0 0 0 0,0 0 0 0 0,0 0 0 0 0,7 15 0 0 0,0-7-3267 0 0,2-9-2193 0 0,-4-7 252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12395 0 0,'59'1'7027'0'0,"0"-1"-3855"0"0,-58 0-3146 0 0,0 0 0 0 0,-1 1 0 0 0,1-1 1 0 0,0 0-1 0 0,0 0 0 0 0,0 0 0 0 0,0 1 0 0 0,0-1 0 0 0,0 0 0 0 0,0 1 0 0 0,-1-1 0 0 0,1 1 1 0 0,0-1-1 0 0,0 1 0 0 0,-1-1 0 0 0,1 1 0 0 0,0-1 0 0 0,-1 1 0 0 0,1 0 0 0 0,0 0 0 0 0,-1-1 0 0 0,1 1 1 0 0,-1 0-1 0 0,1 0 0 0 0,-1-1 0 0 0,0 1 0 0 0,1 0 0 0 0,-1 0 0 0 0,0 0 0 0 0,1 0 0 0 0,-1 0 1 0 0,0 0-1 0 0,0 0 0 0 0,0-1 0 0 0,0 1 0 0 0,0 0 0 0 0,0 0 0 0 0,0 0 0 0 0,0 0 0 0 0,0 0 0 0 0,-1 0 1 0 0,1 0-1 0 0,0 0 0 0 0,0-1 0 0 0,-1 1 0 0 0,0 1 0 0 0,-17 48 76 0 0,15-44-72 0 0,-7 16-395 0 0,0 0 0 0 0,-2-1 0 0 0,0-1 0 0 0,-2 0 0 0 0,0 0 0 0 0,-18 18 0 0 0,36-41 261 0 0,0 1 0 0 0,0 0 1 0 0,0-1-1 0 0,0 2 0 0 0,0-1 0 0 0,1 0 0 0 0,-1 1 1 0 0,1 0-1 0 0,-1 0 0 0 0,9-1 0 0 0,63-4 770 0 0,-46 4-741 0 0,-13 1-263 0 0,-1-1-1 0 0,0 0 0 0 0,0-2 1 0 0,29-8-1 0 0,-40 10-500 0 0,1-1-1 0 0,-1 0 0 0 0,0 0 0 0 0,0 0 0 0 0,0 0 1 0 0,8-8-1 0 0,-9 7-283 0 0,-1 0 0 0 0,0 0 0 0 0,1 0 0 0 0,-1-1 1 0 0,-1 1-1 0 0,1-1 0 0 0,-1 0 0 0 0,4-8 0 0 0,2-23-1234 0 0,-7 33 2532 0 0,-1 0-1 0 0,0 0 1 0 0,0 0 0 0 0,0 0-1 0 0,-1 0 1 0 0,1-1 0 0 0,-2-4-1 0 0,1 5 56 0 0,-1 0 0 0 0,1 1 0 0 0,-1-1 0 0 0,1 1 0 0 0,-1-1-1 0 0,0 1 1 0 0,0-1 0 0 0,0 1 0 0 0,0 0 0 0 0,0 0 0 0 0,-1 0 0 0 0,1 0 0 0 0,-1 1-1 0 0,1-1 1 0 0,-1 1 0 0 0,0-1 0 0 0,1 1 0 0 0,-1 0 0 0 0,0 0 0 0 0,-5-1 0 0 0,5 1 48 0 0,1 1 1 0 0,-1-1 0 0 0,0 1 0 0 0,1-1 0 0 0,-1 1-1 0 0,0 0 1 0 0,0 0 0 0 0,1 1 0 0 0,-1-1 0 0 0,0 0 0 0 0,1 1-1 0 0,-1 0 1 0 0,0 0 0 0 0,1-1 0 0 0,-1 2 0 0 0,1-1-1 0 0,-1 0 1 0 0,1 0 0 0 0,0 1 0 0 0,-1-1 0 0 0,1 1 0 0 0,0 0-1 0 0,0 0 1 0 0,0-1 0 0 0,0 1 0 0 0,1 1 0 0 0,-3 1-1 0 0,3-2-133 0 0,0 0 0 0 0,0-1 0 0 0,0 1 0 0 0,0 0 0 0 0,0 0-1 0 0,0 0 1 0 0,1 0 0 0 0,-1 0 0 0 0,1 0 0 0 0,-1 0-1 0 0,1 0 1 0 0,0 1 0 0 0,0-1 0 0 0,0 0 0 0 0,0 0-1 0 0,0 0 1 0 0,0 0 0 0 0,0 0 0 0 0,1 0 0 0 0,-1 0-1 0 0,1 0 1 0 0,0 0 0 0 0,0 0 0 0 0,-1 0 0 0 0,1 0 0 0 0,0 0-1 0 0,1 0 1 0 0,-1-1 0 0 0,0 1 0 0 0,0 0 0 0 0,1-1-1 0 0,-1 1 1 0 0,1-1 0 0 0,-1 1 0 0 0,4 1 0 0 0,3 2 171 0 0,0 0 1 0 0,1 0-1 0 0,0-1 1 0 0,0 0 0 0 0,0 0-1 0 0,0-1 1 0 0,1 0-1 0 0,15 2 1 0 0,29 2-1642 0 0,-4-6-6009 0 0,-43 0 3143 0 0,2 2-1937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5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11154 0 0,'22'56'7644'0'0,"-19"-49"-7064"0"0,2 1 0 0 0,-1 0 1 0 0,1-1-1 0 0,10 12 0 0 0,-12-16-541 0 0,-1 0 1 0 0,1 0-1 0 0,0-1 1 0 0,0 1-1 0 0,1-1 1 0 0,-1 0 0 0 0,0 0-1 0 0,1 0 1 0 0,-1 0-1 0 0,1 0 1 0 0,0-1-1 0 0,0 0 1 0 0,-1 0-1 0 0,1 0 1 0 0,0 0 0 0 0,0 0-1 0 0,0-1 1 0 0,0 1-1 0 0,0-1 1 0 0,0 0-1 0 0,0-1 1 0 0,0 1-1 0 0,0-1 1 0 0,0 0 0 0 0,0 0-1 0 0,-1 0 1 0 0,6-2-1 0 0,-3 0-15 0 0,0 0 1 0 0,0 0-1 0 0,-1 0 0 0 0,1-1 1 0 0,-1 0-1 0 0,0 0 0 0 0,0-1 1 0 0,-1 1-1 0 0,1-1 0 0 0,-1 0 0 0 0,0 0 1 0 0,0-1-1 0 0,-1 1 0 0 0,0-1 1 0 0,0 0-1 0 0,4-9 0 0 0,-5 10 4 0 0,0 1-1 0 0,-1 0 0 0 0,0 0 1 0 0,0-1-1 0 0,0 1 1 0 0,0-1-1 0 0,-1 1 1 0 0,1-1-1 0 0,-1 1 0 0 0,0-1 1 0 0,-1 1-1 0 0,1-1 1 0 0,-1 1-1 0 0,0-1 1 0 0,0 1-1 0 0,0 0 1 0 0,-1-1-1 0 0,1 1 0 0 0,-1 0 1 0 0,0 0-1 0 0,0 0 1 0 0,-1 0-1 0 0,1 1 1 0 0,-7-8-1 0 0,6 8-6 0 0,-1 1 0 0 0,0-1 0 0 0,1 1 0 0 0,-1 0 0 0 0,0 0 0 0 0,-1 0 0 0 0,1 1 0 0 0,0-1 1 0 0,0 1-1 0 0,-1 0 0 0 0,1 0 0 0 0,-1 1 0 0 0,1-1 0 0 0,-1 1 0 0 0,1 0 0 0 0,-1 0 0 0 0,1 1 0 0 0,-1-1 0 0 0,1 1 0 0 0,0 0 0 0 0,-1 0 0 0 0,-4 2 0 0 0,3-1-82 0 0,1-1 0 0 0,-1 1-1 0 0,1 1 1 0 0,-1-1 0 0 0,1 1 0 0 0,0 0-1 0 0,0 0 1 0 0,0 0 0 0 0,0 1 0 0 0,1 0-1 0 0,0 0 1 0 0,-1 0 0 0 0,1 0-1 0 0,1 1 1 0 0,-1 0 0 0 0,-4 6 0 0 0,7-8-228 0 0,0 0 0 0 0,0 0 0 0 0,0 0 0 0 0,0 1 0 0 0,1-1 0 0 0,-1 0 0 0 0,1 0 1 0 0,-1 5-1 0 0,6 7-3640 0 0,8-5-3647 0 0,-4-7 1870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6689 0 0,'5'7'1047'0'0,"1"-1"-1"0"0,1 0 0 0 0,-1 0 1 0 0,1 0-1 0 0,0-1 0 0 0,0 0 0 0 0,11 6 1 0 0,-6-5-630 0 0,0 0 0 0 0,1-1 0 0 0,-1 0 0 0 0,1-1 0 0 0,0 0 0 0 0,1-1 0 0 0,16 2 0 0 0,6-8 196 0 0,-20 1-265 0 0,-16 2-341 0 0,0 1-1 0 0,-1-1 1 0 0,1 0-1 0 0,0 0 1 0 0,0 0-1 0 0,0 0 1 0 0,0 0-1 0 0,0 0 1 0 0,0 0-1 0 0,0 0 1 0 0,0 0-1 0 0,0 0 1 0 0,0 0 0 0 0,0 0-1 0 0,0 0 1 0 0,0 0-1 0 0,0 1 1 0 0,0-1-1 0 0,0 0 1 0 0,0 0-1 0 0,0 0 1 0 0,0 0-1 0 0,0 0 1 0 0,0 0-1 0 0,0 0 1 0 0,0 0-1 0 0,0 0 1 0 0,0 0-1 0 0,0 0 1 0 0,0 0-1 0 0,0 1 1 0 0,0-1-1 0 0,0 0 1 0 0,-49 24-1650 0 0,-24 17 727 0 0,71-39 909 0 0,0-1-1 0 0,0 0 1 0 0,-1 1 0 0 0,1 0 0 0 0,0-1 0 0 0,0 1 0 0 0,0 0 0 0 0,1 0 0 0 0,-1 0 0 0 0,0 0 0 0 0,1 0 0 0 0,-1 0 0 0 0,1 1 0 0 0,-2 3 0 0 0,3-4 16 0 0,0-1 1 0 0,0 0 0 0 0,0 0 0 0 0,0 1 0 0 0,0-1 0 0 0,1 0-1 0 0,-1 1 1 0 0,0-1 0 0 0,1 0 0 0 0,-1 1 0 0 0,1-1 0 0 0,-1 0 0 0 0,1 0-1 0 0,0 0 1 0 0,-1 0 0 0 0,1 0 0 0 0,0 0 0 0 0,0 0 0 0 0,0 0 0 0 0,0 0-1 0 0,0 0 1 0 0,0 0 0 0 0,0 0 0 0 0,0-1 0 0 0,0 1 0 0 0,0 0-1 0 0,1-1 1 0 0,-1 1 0 0 0,3 0 0 0 0,10 6 85 0 0,2-2 0 0 0,-1 1 0 0 0,1-2 0 0 0,28 5 0 0 0,27 8-1238 0 0,-28 2-2489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50 12931 0 0,'12'4'4017'0'0,"22"4"-2668"0"0,-3-1-606 0 0,-23-5-554 0 0,50 9 226 0 0,-56-10-404 0 0,0-1 0 0 0,0 0 0 0 0,0 0 0 0 0,-1 0 0 0 0,1 0-1 0 0,0 0 1 0 0,0 0 0 0 0,0 0 0 0 0,-1 0 0 0 0,1-1 0 0 0,0 1 0 0 0,0-1-1 0 0,-1 1 1 0 0,1-1 0 0 0,0 0 0 0 0,-1 0 0 0 0,1 0 0 0 0,-1 0 0 0 0,1 0 0 0 0,-1 0-1 0 0,1 0 1 0 0,-1 0 0 0 0,0 0 0 0 0,0-1 0 0 0,1 1 0 0 0,1-3 0 0 0,-3 2-14 0 0,0 1 0 0 0,0-1 0 0 0,0 1 0 0 0,0-1 0 0 0,0 1 1 0 0,0-1-1 0 0,0 1 0 0 0,0-1 0 0 0,-1 1 0 0 0,1-1 0 0 0,-1 1 0 0 0,1-1 1 0 0,-1 1-1 0 0,1-1 0 0 0,-1 1 0 0 0,0 0 0 0 0,0-1 0 0 0,1 1 0 0 0,-1 0 1 0 0,0 0-1 0 0,0 0 0 0 0,0 0 0 0 0,-1 0 0 0 0,1 0 0 0 0,-1-1 1 0 0,-2-1-38 0 0,1 0 0 0 0,-1 0 1 0 0,0 0-1 0 0,0 1 1 0 0,0 0-1 0 0,0 0 0 0 0,-5-2 1 0 0,2 2 45 0 0,-1 1 0 0 0,1 0 0 0 0,-1 0 1 0 0,0 1-1 0 0,1-1 0 0 0,-1 2 0 0 0,1-1 0 0 0,-1 1 1 0 0,0 1-1 0 0,1-1 0 0 0,0 1 0 0 0,-1 0 0 0 0,1 1 1 0 0,0 0-1 0 0,0 0 0 0 0,0 0 0 0 0,1 1 0 0 0,-1 0 1 0 0,-6 6-1 0 0,9-8 62 0 0,0 1 0 0 0,1 0 0 0 0,-1 1-1 0 0,1-1 1 0 0,0 1 0 0 0,0-1 0 0 0,0 1 0 0 0,0 0 0 0 0,0 0 0 0 0,1 0 0 0 0,0 0 0 0 0,0 1 0 0 0,0-1 0 0 0,0 1 0 0 0,1-1 0 0 0,0 1 0 0 0,0-1 0 0 0,0 1 0 0 0,0 0-1 0 0,1-1 1 0 0,0 1 0 0 0,0 0 0 0 0,0 0 0 0 0,1-1 0 0 0,-1 1 0 0 0,1 0 0 0 0,0 0 0 0 0,0-1 0 0 0,1 1 0 0 0,-1-1 0 0 0,4 7 0 0 0,-1-6 16 0 0,-1 1 0 0 0,1 0 0 0 0,0-1 1 0 0,1 0-1 0 0,-1 0 0 0 0,1 0 1 0 0,0 0-1 0 0,1-1 0 0 0,-1 0 0 0 0,1 0 1 0 0,-1 0-1 0 0,1-1 0 0 0,0 0 0 0 0,0 0 1 0 0,1-1-1 0 0,-1 1 0 0 0,1-1 1 0 0,-1 0-1 0 0,1-1 0 0 0,0 0 0 0 0,-1 0 1 0 0,8 0-1 0 0,4 0-377 0 0,1-1 0 0 0,30-2 0 0 0,29-11-4638 0 0,-107 20 2332 0 0,18-3 2923 0 0,-1 0 0 0 0,1 1 1 0 0,0 0-1 0 0,-17 10 1 0 0,13-4 235 0 0,0 0 0 0 0,0 1 0 0 0,-16 18 1 0 0,24-24-404 0 0,1 1 0 0 0,1 0 1 0 0,-1 1-1 0 0,1-1 0 0 0,0 1 0 0 0,1 0 1 0 0,-1 0-1 0 0,-5 17 0 0 0,10-25-151 0 0,0 1 0 0 0,0 0 0 0 0,0-1 0 0 0,0 1 0 0 0,-1 0 0 0 0,1-1 0 0 0,0 1 0 0 0,0 0 0 0 0,0-1 0 0 0,0 1 0 0 0,0 0-1 0 0,1-1 1 0 0,-1 1 0 0 0,0-1 0 0 0,0 1 0 0 0,0 0 0 0 0,0-1 0 0 0,1 1 0 0 0,-1 0 0 0 0,0-1 0 0 0,1 1 0 0 0,-1-1 0 0 0,0 1-1 0 0,1-1 1 0 0,-1 1 0 0 0,1-1 0 0 0,-1 1 0 0 0,1-1 0 0 0,-1 1 0 0 0,1-1 0 0 0,-1 0 0 0 0,2 1 0 0 0,0 0 3 0 0,1 0 1 0 0,-1 0 0 0 0,1-1-1 0 0,-1 1 1 0 0,1-1 0 0 0,-1 0-1 0 0,1 1 1 0 0,-1-1 0 0 0,4-1-1 0 0,56-8-14 0 0,-59 8-4 0 0,7-1-11 0 0,66-19-2168 0 0,-68 19 882 0 0,-1-1 0 0 0,1-1 0 0 0,-1 1 0 0 0,0-1 1 0 0,0 0-1 0 0,0-1 0 0 0,9-8 0 0 0,-3 0-3944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6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10594 0 0,'1'3'7650'0'0,"2"12"-6200"0"0,-3 0-1099 0 0,-1-1 0 0 0,-5 24 1 0 0,3-22-1364 0 0,-2-1 1 0 0,1 0 0 0 0,-2 0-1 0 0,-12 24 1 0 0,12-29 118 0 0,0 0 1 0 0,-1 0 0 0 0,0 0-1 0 0,-1-1 1 0 0,0 0-1 0 0,-15 13 1 0 0,16-16 715 0 0,0-1 0 0 0,0-1 1 0 0,0 1-1 0 0,-1-1 0 0 0,-14 6 0 0 0,17-11 4061 0 0,14-7-2138 0 0,16-9 43 0 0,-16 13-1447 0 0,-1 1 0 0 0,1 0-1 0 0,0 1 1 0 0,0 0 0 0 0,0 0 0 0 0,10 0-1 0 0,-17 2-297 0 0,-1 0-1 0 0,0 0 1 0 0,1 0-1 0 0,-1 0 0 0 0,1 0 1 0 0,-1 0-1 0 0,1 0 0 0 0,-1 1 1 0 0,0-1-1 0 0,1 0 1 0 0,-1 1-1 0 0,0-1 0 0 0,1 1 1 0 0,-1 0-1 0 0,0-1 1 0 0,1 1-1 0 0,-1 0 0 0 0,0 0 1 0 0,0-1-1 0 0,0 1 1 0 0,0 0-1 0 0,0 0 0 0 0,0 1 1 0 0,0-1-1 0 0,0 0 0 0 0,0 0 1 0 0,-1 0-1 0 0,1 0 1 0 0,0 1-1 0 0,-1-1 0 0 0,1 0 1 0 0,-1 1-1 0 0,1-1 1 0 0,-1 1-1 0 0,0-1 0 0 0,1 0 1 0 0,-1 1-1 0 0,0-1 0 0 0,0 1 1 0 0,0-1-1 0 0,0 1 1 0 0,0-1-1 0 0,-1 0 0 0 0,1 1 1 0 0,0-1-1 0 0,-1 1 1 0 0,1-1-1 0 0,-1 2 0 0 0,-1 2-2 0 0,0-1 1 0 0,0 1-1 0 0,0 0 0 0 0,0-1 0 0 0,-1 1 0 0 0,0-1 0 0 0,1 0 0 0 0,-2 1 1 0 0,1-2-1 0 0,0 1 0 0 0,-5 4 0 0 0,4-5 177 0 0,0 1 1 0 0,1 0-1 0 0,-1 0 0 0 0,1 0 0 0 0,0 0 1 0 0,0 1-1 0 0,1-1 0 0 0,-1 1 1 0 0,-2 7-1 0 0,5-11-118 0 0,0 1-1 0 0,0 0 1 0 0,0 0-1 0 0,0-1 1 0 0,0 1 0 0 0,0 0-1 0 0,0-1 1 0 0,1 1-1 0 0,-1 0 1 0 0,1 0 0 0 0,-1-1-1 0 0,1 1 1 0 0,-1-1 0 0 0,1 1-1 0 0,0-1 1 0 0,0 1-1 0 0,0-1 1 0 0,0 1 0 0 0,0-1-1 0 0,0 0 1 0 0,0 1 0 0 0,1-1-1 0 0,-1 0 1 0 0,0 0-1 0 0,1 0 1 0 0,-1 0 0 0 0,1 0-1 0 0,-1 0 1 0 0,1 0 0 0 0,-1-1-1 0 0,1 1 1 0 0,2 0-1 0 0,2 2-84 0 0,0-1 0 0 0,-1 0 0 0 0,1-1 0 0 0,0 1-1 0 0,0-1 1 0 0,1-1 0 0 0,-1 1 0 0 0,6-1 0 0 0,0-1-412 0 0,0-1 1 0 0,-1 0 0 0 0,0-1 0 0 0,1 0 0 0 0,18-9-1 0 0,-20 8-2262 0 0,-1-1 0 0 0,0 0-1 0 0,15-12 1 0 0,-12 5-5335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6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28 8162 0 0,'0'0'298'0'0,"-1"-1"0"0"0,1 1 0 0 0,0-1 1 0 0,-1 1-1 0 0,1-1 0 0 0,0 1 0 0 0,0 0 1 0 0,-1-1-1 0 0,1 1 0 0 0,0-1 0 0 0,0 1 1 0 0,0-1-1 0 0,0 1 0 0 0,0-1 0 0 0,0 1 1 0 0,0-1-1 0 0,0 1 0 0 0,0-1 0 0 0,0 1 0 0 0,0-1 1 0 0,0 1-1 0 0,0-1 0 0 0,0 1 0 0 0,0-1 1 0 0,0 1-1 0 0,1-1 0 0 0,-1 1 0 0 0,0-1 1 0 0,0 1-1 0 0,0-1 0 0 0,1 1 0 0 0,-1 0 1 0 0,0-1-1 0 0,1 1 0 0 0,-1 0 0 0 0,0-1 1 0 0,1 1-1 0 0,-1 0 0 0 0,1-1 0 0 0,27-7 3237 0 0,-16 7-3274 0 0,-1 0 1 0 0,1 1-1 0 0,15 2 1 0 0,-19-1-188 0 0,0 1 0 0 0,0 0 0 0 0,0 1 0 0 0,0 0 0 0 0,0 0 0 0 0,0 0 0 0 0,-1 1 0 0 0,0 0 0 0 0,0 1 0 0 0,0-1 0 0 0,0 1 0 0 0,-1 1 0 0 0,1-1 0 0 0,6 9 0 0 0,-9-9-45 0 0,-1 0-1 0 0,0 0 1 0 0,1 0-1 0 0,-2 0 1 0 0,1 0-1 0 0,-1 1 1 0 0,1 0 0 0 0,-1-1-1 0 0,-1 1 1 0 0,1 0-1 0 0,-1 0 1 0 0,0 0-1 0 0,-1-1 1 0 0,1 1-1 0 0,-1 0 1 0 0,0 0-1 0 0,-1 0 1 0 0,1 0 0 0 0,-1 0-1 0 0,-3 11 1 0 0,-23 48 90 0 0,21-53-113 0 0,1-1 0 0 0,0 1 0 0 0,1 0 0 0 0,0 0-1 0 0,-4 25 1 0 0,8-32-11 0 0,0-1 0 0 0,0 0 0 0 0,0 0 0 0 0,1 1 0 0 0,-1-1-1 0 0,1 0 1 0 0,0 0 0 0 0,1 0 0 0 0,-1 1 0 0 0,1-1 0 0 0,0-1-1 0 0,0 1 1 0 0,0 0 0 0 0,0 0 0 0 0,0-1 0 0 0,1 1 0 0 0,0-1-1 0 0,0 0 1 0 0,0 0 0 0 0,0 0 0 0 0,0 0 0 0 0,5 3 0 0 0,-2-2-178 0 0,1 0 1 0 0,-1 0-1 0 0,1 0 1 0 0,0-1-1 0 0,0 0 1 0 0,0-1-1 0 0,0 1 1 0 0,1-1-1 0 0,-1-1 1 0 0,1 1-1 0 0,-1-1 1 0 0,1-1-1 0 0,-1 1 1 0 0,1-1-1 0 0,0-1 1 0 0,-1 1-1 0 0,1-1 1 0 0,13-4-1 0 0,-14 3-856 0 0,0 0-1 0 0,1-1 0 0 0,-1 0 0 0 0,12-8 1 0 0,-13 7-434 0 0,-1 0 1 0 0,1 0 0 0 0,-1 0 0 0 0,0-1-1 0 0,8-9 1 0 0,0-5-4173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7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8810 0 0,'0'0'275'0'0,"0"-1"0"0"0,-1 1 0 0 0,1 0 0 0 0,-1 0 0 0 0,1 0 0 0 0,0 0 0 0 0,-1 0 0 0 0,1 0 0 0 0,-1 0 0 0 0,1 0 0 0 0,-1 0 1 0 0,1 0-1 0 0,-1 0 0 0 0,1 0 0 0 0,0 0 0 0 0,-1 0 0 0 0,1 0 0 0 0,-1 0 0 0 0,1 0 0 0 0,0 0 0 0 0,-1 1 0 0 0,1-1 0 0 0,-1 0 0 0 0,1 0 0 0 0,0 1 0 0 0,-1-1 0 0 0,-5 12 3528 0 0,5 22-1506 0 0,1-28-1781 0 0,0 24 93 0 0,3 140 1191 0 0,0-133-2595 0 0,1 0 0 0 0,14 57 0 0 0,-15-84-408 0 0,0 0 1 0 0,0-1 0 0 0,9 17 0 0 0,-10-23 299 0 0,0 0-1 0 0,0 0 1 0 0,0 0-1 0 0,0 0 1 0 0,1 0 0 0 0,-1-1-1 0 0,1 1 1 0 0,4 2 0 0 0,5 1-5273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7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27 9714 0 0,'0'-2'398'0'0,"0"1"-1"0"0,-1-1 0 0 0,1 1 1 0 0,0-1-1 0 0,-1 0 1 0 0,0 1-1 0 0,1-1 0 0 0,-1 1 1 0 0,0-1-1 0 0,0 1 1 0 0,0 0-1 0 0,0-1 1 0 0,0 1-1 0 0,-1-2 0 0 0,1 3-208 0 0,1 0-1 0 0,-1-1 1 0 0,1 1-1 0 0,-1 0 1 0 0,0 0-1 0 0,1-1 1 0 0,-1 1-1 0 0,1 0 0 0 0,-1 0 1 0 0,0 0-1 0 0,1 0 1 0 0,-1 0-1 0 0,0 0 1 0 0,1 0-1 0 0,-1 0 1 0 0,0 0-1 0 0,1 0 0 0 0,-1 0 1 0 0,1 1-1 0 0,-1-1 1 0 0,0 0-1 0 0,1 0 1 0 0,-1 1-1 0 0,0-1 1 0 0,-5 4 424 0 0,1 0 0 0 0,0 0 0 0 0,0 1 1 0 0,1-1-1 0 0,-8 10 0 0 0,7-8-917 0 0,-17 20 410 0 0,2 2 0 0 0,-32 55 0 0 0,4 16-2885 0 0,48-98 2719 0 0,0-1 0 0 0,0 0 0 0 0,0 0 0 0 0,0 0 0 0 0,0 0 0 0 0,0 1 0 0 0,0-1 0 0 0,0 0 0 0 0,0 0 0 0 0,0 0 0 0 0,0 0 0 0 0,0 0 0 0 0,0 1 0 0 0,0-1 0 0 0,0 0 0 0 0,0 0 0 0 0,0 0 0 0 0,0 0 0 0 0,0 0 0 0 0,0 1 0 0 0,0-1 0 0 0,0 0 0 0 0,0 0 0 0 0,0 0 0 0 0,0 0 0 0 0,1 0 0 0 0,-1 1 0 0 0,0-1 0 0 0,0 0 0 0 0,0 0 0 0 0,0 0 0 0 0,0 0 0 0 0,0 0 0 0 0,1 0 0 0 0,-1 0 0 0 0,0 0 0 0 0,0 0 0 0 0,0 0 0 0 0,0 1 0 0 0,0-1 0 0 0,1 0 0 0 0,-1 0 0 0 0,0 0 0 0 0,0 0 1 0 0,0 0-1 0 0,0 0 0 0 0,0 0 0 0 0,1 0 0 0 0,-1 0 0 0 0,16-1-993 0 0,31-11 1907 0 0,-15 4-484 0 0,-14 5-275 0 0,21-5 324 0 0,44-2-1 0 0,-73 9-641 0 0,0 1-1 0 0,-1 0 1 0 0,1 0-1 0 0,0 1 0 0 0,0 1 1 0 0,-1-1-1 0 0,1 2 1 0 0,-1-1-1 0 0,1 1 1 0 0,9 5-1 0 0,-19-8 29 0 0,1 0-1 0 0,0 1 1 0 0,-1-1-1 0 0,1 0 1 0 0,0 1-1 0 0,-1-1 1 0 0,1 0-1 0 0,0 1 1 0 0,-1-1-1 0 0,1 1 1 0 0,-1-1-1 0 0,1 1 1 0 0,-1-1-1 0 0,1 1 1 0 0,-1-1-1 0 0,0 1 1 0 0,1 0-1 0 0,-1-1 1 0 0,1 1-1 0 0,-1 0 1 0 0,0-1-1 0 0,0 1 1 0 0,0 0-1 0 0,1-1 1 0 0,-1 1-1 0 0,0 0 1 0 0,0 0-1 0 0,0-1 1 0 0,0 1-1 0 0,0 0 1 0 0,0 0-1 0 0,0-1 1 0 0,0 1-1 0 0,0 0 1 0 0,-1-1-1 0 0,1 1 0 0 0,0 0 1 0 0,0-1-1 0 0,-1 2 1 0 0,-6 8-5378 0 0</inkml:trace>
  <inkml:trace contextRef="#ctx0" brushRef="#br0" timeOffset="1">18 522 14755 0 0,'18'3'2465'0'0,"5"-1"-1057"0"0,10 1-240 0 0,6-4-224 0 0,0-5-303 0 0,2-2-265 0 0,0-2-192 0 0,-3 0-80 0 0,-1 1-160 0 0,-2 1-512 0 0,-1-1-913 0 0,-1 0-1079 0 0,-1-3-1177 0 0,0 9-4281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13155 0 0,'7'-3'5782'0'0,"23"-1"-4852"0"0,83 5 775 0 0,-89 1-1591 0 0,1-1 1 0 0,-1-2-1 0 0,1 0 1 0 0,-1-1-1 0 0,0-1 0 0 0,46-13 1 0 0,-70 16-116 0 0,0 0 0 0 0,0 0 0 0 0,0 0 0 0 0,-1 0 0 0 0,1 0 0 0 0,0 0 0 0 0,0 0 0 0 0,0 0 0 0 0,0 0 0 0 0,0 0 0 0 0,0 0 0 0 0,0 0 0 0 0,0 0 0 0 0,0 0 0 0 0,0 0 0 0 0,0 0 0 0 0,0 0 0 0 0,0 0 0 0 0,0-1 0 0 0,0 1 0 0 0,0 0 0 0 0,0 0 0 0 0,0 0 0 0 0,-1 0 0 0 0,1 0 0 0 0,0 0 0 0 0,0 0 0 0 0,0 0 0 0 0,0 0 0 0 0,0 0 0 0 0,0 0 0 0 0,0 0 0 0 0,0 0 0 0 0,0-1 0 0 0,0 1 0 0 0,-16 1-309 0 0,-23 3-530 0 0,18 0 624 0 0,0 1-1 0 0,1 1 1 0 0,0 1-1 0 0,0 0 1 0 0,1 2-1 0 0,0 0 1 0 0,-19 13-1 0 0,32-19 292 0 0,1 1 0 0 0,0 0 0 0 0,0 0 0 0 0,0 1 0 0 0,0 0-1 0 0,1 0 1 0 0,-1 0 0 0 0,1 0 0 0 0,0 0 0 0 0,1 1 0 0 0,0 0 0 0 0,0 0-1 0 0,0 0 1 0 0,0 0 0 0 0,1 0 0 0 0,0 1 0 0 0,0-1 0 0 0,1 0 0 0 0,0 1 0 0 0,0 0-1 0 0,1-1 1 0 0,-1 1 0 0 0,1-1 0 0 0,1 1 0 0 0,-1 0 0 0 0,3 8 0 0 0,-1-6 2 0 0,0 0 0 0 0,1-1 0 0 0,1 1 0 0 0,-1-1 0 0 0,1 0 0 0 0,0 0 0 0 0,1 0 0 0 0,0 0-1 0 0,0-1 1 0 0,1 0 0 0 0,0 0 0 0 0,0-1 0 0 0,10 9 0 0 0,-13-12-218 0 0,0-1-1 0 0,1 1 1 0 0,-1-1-1 0 0,0 0 1 0 0,0-1-1 0 0,1 1 1 0 0,0 0 0 0 0,-1-1-1 0 0,1 0 1 0 0,-1 0-1 0 0,1 0 1 0 0,0 0-1 0 0,0-1 1 0 0,0 1-1 0 0,-1-1 1 0 0,1 0-1 0 0,0 0 1 0 0,0-1-1 0 0,0 1 1 0 0,0-1-1 0 0,-1 0 1 0 0,1 1-1 0 0,0-2 1 0 0,-1 1-1 0 0,1 0 1 0 0,-1-1-1 0 0,1 0 1 0 0,-1 0-1 0 0,1 0 1 0 0,-1 0-1 0 0,0 0 1 0 0,0-1-1 0 0,5-4 1 0 0,-5 4-544 0 0,-1-1-1 0 0,1 1 1 0 0,-1 0 0 0 0,0-1-1 0 0,0 1 1 0 0,3-8 0 0 0,6-9-3397 0 0,3 5-1342 0 0</inkml:trace>
  <inkml:trace contextRef="#ctx0" brushRef="#br0" timeOffset="1">62 153 8378 0 0,'23'1'7121'0'0,"-1"1"-4743"0"0,23 1-774 0 0,50-6 922 0 0,32-1-1414 0 0,-107 5-1241 0 0,-1 1 0 0 0,0 0 1 0 0,0 1-1 0 0,25 7 0 0 0,-42-9-94 0 0,1-1-1 0 0,-1 1 1 0 0,0 0-1 0 0,0 0 0 0 0,1 0 1 0 0,-1 0-1 0 0,0 0 1 0 0,0 0-1 0 0,0 0 0 0 0,0 1 1 0 0,0-1-1 0 0,0 1 1 0 0,-1-1-1 0 0,1 1 0 0 0,0 0 1 0 0,-1-1-1 0 0,1 1 1 0 0,-1 0-1 0 0,0 0 0 0 0,2 4 1 0 0,-3-6 120 0 0,1 1 1 0 0,-1-1 0 0 0,0 0-1 0 0,0 1 1 0 0,0-1 0 0 0,0 0-1 0 0,0 1 1 0 0,0-1-1 0 0,0 0 1 0 0,0 1 0 0 0,0-1-1 0 0,0 1 1 0 0,0-1 0 0 0,0 0-1 0 0,0 1 1 0 0,0-1-1 0 0,0 0 1 0 0,-1 1 0 0 0,1-1-1 0 0,0 0 1 0 0,0 0 0 0 0,0 1-1 0 0,0-1 1 0 0,-1 0-1 0 0,1 1 1 0 0,0-1 0 0 0,0 0-1 0 0,-1 0 1 0 0,1 1 0 0 0,0-1-1 0 0,0 0 1 0 0,-1 0-1 0 0,1 0 1 0 0,0 1 0 0 0,0-1-1 0 0,-1 0 1 0 0,-14 1-2276 0 0,5 0 401 0 0,8-1 1413 0 0,0 1 0 0 0,0 0 0 0 0,0 0 0 0 0,0 0 0 0 0,1 0 0 0 0,-1 0 0 0 0,0 0 0 0 0,1 1 0 0 0,-1-1 0 0 0,-1 2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8:2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15571 0 0,'2'3'385'0'0,"1"-1"-1"0"0,-1 1 0 0 0,1-1 0 0 0,-1 0 1 0 0,1 0-1 0 0,0 0 0 0 0,0 0 0 0 0,0 0 1 0 0,0 0-1 0 0,0-1 0 0 0,0 1 0 0 0,0-1 1 0 0,1 0-1 0 0,-1 0 0 0 0,0 0 0 0 0,1-1 1 0 0,-1 1-1 0 0,1-1 0 0 0,-1 0 0 0 0,1 0 0 0 0,3 0 1 0 0,8-2 7 0 0,0 0 1 0 0,0-1-1 0 0,24-7 1 0 0,-17 3 251 0 0,64-16-441 0 0,1 3-1 0 0,134-13 1 0 0,-171 36-2790 0 0,-20 7-5832 0 0</inkml:trace>
  <inkml:trace contextRef="#ctx0" brushRef="#br0" timeOffset="1">926 0 19100 0 0,'10'2'1520'0'0,"-1"0"-439"0"0,-1 0-513 0 0,-3 2-320 0 0,-6-4-408 0 0,-2 1-328 0 0,2 0-337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50 5313 0 0,'-5'-4'1554'0'0,"2"1"-696"0"0,-1-1-1 0 0,0 1 0 0 0,1 0 1 0 0,0-1-1 0 0,0 0 0 0 0,0 0 1 0 0,0 0-1 0 0,1 0 0 0 0,-4-9 1 0 0,12 28 2572 0 0,3 8-2993 0 0,2 26-195 0 0,8 27-1094 0 0,-17-69-278 0 0,1-1 1 0 0,0 1-1 0 0,0-1 1 0 0,1 0 0 0 0,4 6-1 0 0,-3-8-2149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6393 0 0,'-2'0'404'0'0,"0"1"-1"0"0,1 0 0 0 0,-1 1 0 0 0,0-1 0 0 0,0 0 0 0 0,0 0 0 0 0,1 1 1 0 0,-1-1-1 0 0,1 1 0 0 0,-1 0 0 0 0,1-1 0 0 0,-1 1 0 0 0,1 0 0 0 0,0 0 1 0 0,0 0-1 0 0,0 0 0 0 0,-1 2 0 0 0,1 1-41 0 0,-1 0 1 0 0,1-1-1 0 0,0 1 0 0 0,0 0 1 0 0,1 0-1 0 0,-1 0 0 0 0,1 7 1 0 0,1 1-55 0 0,1 0 0 0 0,0 0 0 0 0,1 0 0 0 0,7 23 0 0 0,-7-28-242 0 0,0-1 0 0 0,1 1 0 0 0,0-1 0 0 0,0 0 0 0 0,5 7 0 0 0,-8-13-65 0 0,-1 0 1 0 0,1-1-1 0 0,-1 1 1 0 0,1 0-1 0 0,0 0 1 0 0,-1 0-1 0 0,1-1 1 0 0,0 1-1 0 0,0 0 0 0 0,-1-1 1 0 0,1 1-1 0 0,0-1 1 0 0,0 1-1 0 0,0-1 1 0 0,0 1-1 0 0,0-1 0 0 0,0 1 1 0 0,0-1-1 0 0,0 0 1 0 0,0 0-1 0 0,0 1 1 0 0,0-1-1 0 0,0 0 1 0 0,0 0-1 0 0,0 0 0 0 0,0 0 1 0 0,0 0-1 0 0,0 0 1 0 0,0-1-1 0 0,0 1 1 0 0,0 0-1 0 0,0 0 0 0 0,-1-1 1 0 0,1 1-1 0 0,0 0 1 0 0,0-1-1 0 0,0 1 1 0 0,0-1-1 0 0,0 0 1 0 0,0 1-1 0 0,-1-1 0 0 0,1 0 1 0 0,0 1-1 0 0,0-1 1 0 0,-1 0-1 0 0,1 0 1 0 0,-1 1-1 0 0,1-1 1 0 0,-1 0-1 0 0,1 0 0 0 0,-1 0 1 0 0,1-1-1 0 0,1-1-222 0 0,-1 0-1 0 0,1 0 1 0 0,-1 0-1 0 0,0 0 1 0 0,0 0-1 0 0,0 0 1 0 0,0 0-1 0 0,-1 0 1 0 0,1-1-1 0 0,-1 1 1 0 0,0 0-1 0 0,0 0 1 0 0,0-1-1 0 0,0 1 1 0 0,-1 0-1 0 0,1 0 1 0 0,-1 0-1 0 0,0-1 1 0 0,0 1-1 0 0,0 0 1 0 0,0 0-1 0 0,-1 0 1 0 0,1 0-1 0 0,-4-5 1 0 0,1 3 103 0 0,0-1 0 0 0,0 1 0 0 0,-1 0 0 0 0,1 1 0 0 0,-1-1 0 0 0,0 1 1 0 0,0-1-1 0 0,-1 2 0 0 0,1-1 0 0 0,-1 0 0 0 0,-9 0 2634 0 0,18 11-1231 0 0,10 8 199 0 0,-11-13-1458 0 0,1-1 0 0 0,-1 1 0 0 0,0-1 1 0 0,1 0-1 0 0,0 0 0 0 0,-1 0 0 0 0,1 0 0 0 0,0-1 1 0 0,-1 1-1 0 0,1-1 0 0 0,0 1 0 0 0,0-1 0 0 0,0 0 1 0 0,-1 0-1 0 0,1 0 0 0 0,0-1 0 0 0,0 1 0 0 0,-1-1 1 0 0,1 1-1 0 0,0-1 0 0 0,-1 0 0 0 0,1 0 1 0 0,2-1-1 0 0,0-2-1096 0 0,0 1 0 0 0,0 0 1 0 0,-1-1-1 0 0,0 0 1 0 0,0 0-1 0 0,0-1 0 0 0,0 1 1 0 0,-1-1-1 0 0,1 1 0 0 0,3-8 1 0 0,-4 6 591 0 0,-2 3 531 0 0,1 1 0 0 0,-1-1 0 0 0,1 0 0 0 0,0 0 0 0 0,0 1 0 0 0,0-1 0 0 0,0 1 0 0 0,0 0 0 0 0,1 0 0 0 0,3 0 5086 0 0,-4 14-2330 0 0,-1-2-1137 0 0,3 37 1541 0 0,0-7-2818 0 0,-3 0-3596 0 0,-3-28-1570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3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5033 0 0,'-2'1'361'0'0,"1"0"0"0"0,-1-1 0 0 0,1 1 1 0 0,-1 0-1 0 0,1 0 0 0 0,0 0 0 0 0,-1 0 0 0 0,1 0 0 0 0,0 0 0 0 0,0 0 0 0 0,0 1 1 0 0,0-1-1 0 0,0 0 0 0 0,0 1 0 0 0,0-1 0 0 0,0 1 0 0 0,1-1 0 0 0,-1 1 0 0 0,0-1 1 0 0,1 1-1 0 0,-1-1 0 0 0,1 1 0 0 0,0-1 0 0 0,-1 4 0 0 0,2-3-69 0 0,-1 0 1 0 0,1 0-1 0 0,0 0 0 0 0,-1 1 1 0 0,1-1-1 0 0,0 0 1 0 0,0 0-1 0 0,1-1 0 0 0,-1 1 1 0 0,0 0-1 0 0,1 0 0 0 0,-1 0 1 0 0,1-1-1 0 0,-1 1 0 0 0,4 2 1 0 0,1 0-171 0 0,0 0 0 0 0,0 0 0 0 0,1 0 0 0 0,-1 0 0 0 0,1-1 0 0 0,0 0 0 0 0,0-1 0 0 0,0 0 0 0 0,0 0 1 0 0,12 2-1 0 0,-14-4-468 0 0,-1-1 0 0 0,1 1 1 0 0,0-1-1 0 0,0 0 0 0 0,0 0 1 0 0,0-1-1 0 0,-1 1 1 0 0,1-1-1 0 0,6-4 0 0 0,22-6-5515 0 0,-11 9-342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2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12227 0 0,'24'5'1265'0'0,"1"-2"0"0"0,0 0 0 0 0,25-1 0 0 0,38 4-1602 0 0,-87-6 257 0 0,0 0 0 0 0,1 0 0 0 0,-1 0 0 0 0,0 0-1 0 0,0 1 1 0 0,0-1 0 0 0,0 0 0 0 0,0 1 0 0 0,0-1-1 0 0,0 1 1 0 0,0-1 0 0 0,0 1 0 0 0,0 0 0 0 0,2 1-1 0 0,-3-2 63 0 0,0 0 0 0 0,0 1 0 0 0,0-1-1 0 0,0 1 1 0 0,1-1 0 0 0,-1 0-1 0 0,0 1 1 0 0,0-1 0 0 0,0 1 0 0 0,0-1-1 0 0,0 1 1 0 0,0-1 0 0 0,0 0-1 0 0,0 1 1 0 0,0-1 0 0 0,0 1 0 0 0,0-1-1 0 0,-1 1 1 0 0,1-1 0 0 0,0 0 0 0 0,0 1-1 0 0,0-1 1 0 0,0 0 0 0 0,-1 1-1 0 0,1-1 1 0 0,-1 1 0 0 0,-30 28 639 0 0,8-8 885 0 0,20-17-1241 0 0,0 0 0 0 0,0 0 0 0 0,0 1 0 0 0,1-1 1 0 0,0 1-1 0 0,0 0 0 0 0,1 0 0 0 0,-1 0 0 0 0,1 0 0 0 0,0 0 0 0 0,0 0 0 0 0,0 0 0 0 0,1 0 0 0 0,0 0 1 0 0,0 0-1 0 0,0 0 0 0 0,1 0 0 0 0,-1 0 0 0 0,3 8 0 0 0,-1-9-226 0 0,0 1 1 0 0,0-1-1 0 0,0 0 1 0 0,0 0-1 0 0,1-1 0 0 0,-1 1 1 0 0,1 0-1 0 0,0-1 1 0 0,0 0-1 0 0,0 1 0 0 0,1-1 1 0 0,-1-1-1 0 0,1 1 1 0 0,0 0-1 0 0,-1-1 0 0 0,1 0 1 0 0,0 0-1 0 0,1 0 0 0 0,-1 0 1 0 0,0-1-1 0 0,0 1 1 0 0,7 0-1 0 0,1 0-531 0 0,-1 0 1 0 0,0-1-1 0 0,1 0 1 0 0,-1-1-1 0 0,1 0 1 0 0,-1-1-1 0 0,20-4 1 0 0,-23 3-687 0 0,0 0 1 0 0,1-1 0 0 0,-1 0 0 0 0,0 0-1 0 0,-1-1 1 0 0,12-7 0 0 0,5-7-5518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4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4 318 11370 0 0,'0'-1'382'0'0,"-1"1"-1"0"0,1-1 1 0 0,-1 0-1 0 0,1 1 1 0 0,0-1-1 0 0,-1 0 0 0 0,1 1 1 0 0,0-1-1 0 0,0 0 1 0 0,0 1-1 0 0,0-1 1 0 0,-1 0-1 0 0,1 0 0 0 0,0 1 1 0 0,0-1-1 0 0,0 0 1 0 0,0 1-1 0 0,1-2 1 0 0,5-18 1604 0 0,11-14-1716 0 0,-17 34-245 0 0,8-13 102 0 0,-4 4-92 0 0,2-1 0 0 0,-1 1 1 0 0,1 0-1 0 0,1 0 0 0 0,-1 1 0 0 0,1 0 1 0 0,1 0-1 0 0,11-9 0 0 0,-18 16-17 0 0,0 1 0 0 0,0 0 0 0 0,0 0 0 0 0,0 0 0 0 0,0 0 0 0 0,0 0 0 0 0,-1 0 0 0 0,1 0 0 0 0,0 0-1 0 0,0 0 1 0 0,0 0 0 0 0,0 1 0 0 0,0-1 0 0 0,0 0 0 0 0,-1 1 0 0 0,1-1 0 0 0,0 0 0 0 0,0 1 0 0 0,0-1 0 0 0,-1 1 0 0 0,1-1 0 0 0,0 1-1 0 0,0 0 1 0 0,-1-1 0 0 0,1 1 0 0 0,-1 0 0 0 0,1-1 0 0 0,-1 1 0 0 0,1 0 0 0 0,-1 0 0 0 0,1 1 0 0 0,19 33 671 0 0,-15-26-491 0 0,-2-2-102 0 0,0-1 1 0 0,1-1-1 0 0,0 1 0 0 0,0 0 1 0 0,1-1-1 0 0,9 9 1 0 0,-13-13-90 0 0,1 0 0 0 0,-1 0 0 0 0,1 0 0 0 0,-1 0 0 0 0,1 0 0 0 0,-1-1-1 0 0,1 1 1 0 0,0-1 0 0 0,-1 1 0 0 0,1-1 0 0 0,0 0 0 0 0,-1 1 0 0 0,1-1 0 0 0,0 0 0 0 0,-1 0 0 0 0,1 0 0 0 0,0-1 0 0 0,0 1 0 0 0,-1 0-1 0 0,1 0 1 0 0,0-1 0 0 0,-1 1 0 0 0,1-1 0 0 0,-1 0 0 0 0,1 1 0 0 0,-1-1 0 0 0,1 0 0 0 0,-1 0 0 0 0,1 0 0 0 0,-1 0 0 0 0,0 0 0 0 0,1 0 0 0 0,0-2-1 0 0,18-16-507 0 0,-10 9 390 0 0,1 1 0 0 0,18-14-1 0 0,-11 14-4005 0 0,1 4-3963 0 0</inkml:trace>
  <inkml:trace contextRef="#ctx0" brushRef="#br0" timeOffset="1">427 9 10634 0 0,'-1'-9'5514'0'0,"3"14"-2128"0"0,5 16-1659 0 0,-1 46-1128 0 0,5 35-222 0 0,0-53-3938 0 0,9-5-4650 0 0,-12-32 1891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 6921 0 0,'0'-1'185'0'0,"0"1"-1"0"0,-1 0 1 0 0,1-1-1 0 0,0 1 0 0 0,-1-1 1 0 0,1 1-1 0 0,-1 0 0 0 0,1-1 1 0 0,-1 1-1 0 0,1 0 1 0 0,0 0-1 0 0,-1-1 0 0 0,1 1 1 0 0,-1 0-1 0 0,1 0 0 0 0,-1 0 1 0 0,1-1-1 0 0,-1 1 1 0 0,0 0-1 0 0,1 0 0 0 0,-1 0 1 0 0,1 0-1 0 0,-1 0 0 0 0,1 0 1 0 0,-1 0-1 0 0,1 0 1 0 0,-1 0-1 0 0,1 0 0 0 0,-1 1 1 0 0,1-1-1 0 0,-1 0 0 0 0,1 0 1 0 0,-1 0-1 0 0,1 1 1 0 0,-1-1-1 0 0,1 0 0 0 0,-1 1 1 0 0,0-1-1 0 0,0 2 61 0 0,0 0-1 0 0,1 0 1 0 0,-1 0-1 0 0,0-1 0 0 0,1 1 1 0 0,-1 0-1 0 0,1 0 1 0 0,0 0-1 0 0,0 0 1 0 0,0 0-1 0 0,0 2 1 0 0,6 52 1140 0 0,-3-47-1350 0 0,0 0 0 0 0,1 0 1 0 0,0 0-1 0 0,0-1 0 0 0,1 1 0 0 0,0-1 1 0 0,10 11-1 0 0,-15-17-35 0 0,1-1 0 0 0,0 1 0 0 0,1-1 0 0 0,-1 0 0 0 0,0 1 0 0 0,0-1 0 0 0,0 0 0 0 0,1 0 0 0 0,-1 0 0 0 0,1 0 0 0 0,-1 0 0 0 0,1 0 0 0 0,-1-1 0 0 0,1 1 0 0 0,-1 0 0 0 0,1-1 0 0 0,0 1 0 0 0,-1-1 0 0 0,1 0 0 0 0,0 1 0 0 0,-1-1 0 0 0,1 0 0 0 0,0 0 0 0 0,-1 0 0 0 0,1 0 0 0 0,0 0 0 0 0,0-1 0 0 0,-1 1 0 0 0,1-1 0 0 0,0 1 0 0 0,-1-1 0 0 0,1 1 0 0 0,-1-1 0 0 0,1 0 0 0 0,-1 0 0 0 0,1 1 0 0 0,-1-1 0 0 0,1 0 0 0 0,-1 0 0 0 0,0-1 0 0 0,0 1 0 0 0,1 0 0 0 0,-1 0 0 0 0,0-1 0 0 0,0 1 0 0 0,0-1 0 0 0,0 1 0 0 0,-1-1 0 0 0,2-1 0 0 0,1-2-10 0 0,-1 0 0 0 0,1 0 0 0 0,-1-1-1 0 0,-1 1 1 0 0,1 0 0 0 0,-1-1 0 0 0,1 0 0 0 0,-2 1-1 0 0,1-1 1 0 0,-1 1 0 0 0,0-1 0 0 0,-1-10 0 0 0,1 12-144 0 0,0 0 1 0 0,-1 1 0 0 0,1-1 0 0 0,-1 0 0 0 0,0 1 0 0 0,0-1 0 0 0,0 1-1 0 0,-1 0 1 0 0,1-1 0 0 0,-1 1 0 0 0,0 0 0 0 0,0 0 0 0 0,0 0 0 0 0,0 0-1 0 0,-1 0 1 0 0,1 0 0 0 0,-1 1 0 0 0,1-1 0 0 0,-1 1 0 0 0,-5-4 0 0 0,-6 6-2128 0 0,-1-2-2643 0 0,4-9 1882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5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6625 0 0,'-4'52'7072'0'0,"3"-43"-6684"0"0,0-1 0 0 0,0 1 0 0 0,1-1 0 0 0,0 1-1 0 0,0-1 1 0 0,1 1 0 0 0,0-1 0 0 0,0 0 0 0 0,1 1 0 0 0,0-1 0 0 0,1 0 0 0 0,0 0 0 0 0,4 10 0 0 0,0-6-350 0 0,1-1 0 0 0,16 21 0 0 0,-23-30-34 0 0,1 0-1 0 0,0 0 0 0 0,-1 0 0 0 0,1 0 1 0 0,0-1-1 0 0,0 1 0 0 0,0 0 0 0 0,0-1 0 0 0,1 1 1 0 0,-1-1-1 0 0,0 0 0 0 0,1 0 0 0 0,-1 0 0 0 0,0 0 1 0 0,1 0-1 0 0,-1 0 0 0 0,1-1 0 0 0,0 1 0 0 0,-1-1 1 0 0,1 0-1 0 0,-1 0 0 0 0,6 0 0 0 0,-6-1 20 0 0,0 0-1 0 0,0 0 0 0 0,0-1 1 0 0,0 1-1 0 0,0-1 1 0 0,0 1-1 0 0,-1-1 1 0 0,1 0-1 0 0,0 0 1 0 0,-1 0-1 0 0,0 0 0 0 0,1 0 1 0 0,-1 0-1 0 0,0 0 1 0 0,0 0-1 0 0,0 0 1 0 0,0-1-1 0 0,0 1 0 0 0,-1 0 1 0 0,1 0-1 0 0,-1-1 1 0 0,0 1-1 0 0,1-5 1 0 0,0-8 95 0 0,0 1 1 0 0,-2-23 0 0 0,1 35-112 0 0,-1-11 74 0 0,0 0 0 0 0,-1 0 0 0 0,-4-17 0 0 0,5 27-121 0 0,0 0-1 0 0,0 0 1 0 0,1 1-1 0 0,-2-1 1 0 0,1 0 0 0 0,0 0-1 0 0,-1 1 1 0 0,1-1-1 0 0,-1 1 1 0 0,0-1-1 0 0,0 1 1 0 0,0 0-1 0 0,0 0 1 0 0,0-1-1 0 0,0 2 1 0 0,-1-1-1 0 0,1 0 1 0 0,-1 0-1 0 0,1 1 1 0 0,-6-3-1 0 0,8 4-71 0 0,-1 0 0 0 0,1 0 0 0 0,-1 0 0 0 0,1 0 0 0 0,-1 0 0 0 0,0 0 0 0 0,1 0 0 0 0,-1 0 0 0 0,1 0 0 0 0,-1 0 0 0 0,1 0 0 0 0,-1 1 0 0 0,1-1 0 0 0,-1 0 0 0 0,1 0 1 0 0,-1 0-1 0 0,1 1 0 0 0,-1-1 0 0 0,1 0 0 0 0,0 1 0 0 0,-1-1 0 0 0,1 0 0 0 0,-1 1 0 0 0,1-1 0 0 0,0 1 0 0 0,-1-1 0 0 0,1 1 0 0 0,0-1 0 0 0,0 0 0 0 0,-1 1 0 0 0,1-1 0 0 0,0 1 0 0 0,0-1 0 0 0,0 1 0 0 0,0 0 0 0 0,-1-1 0 0 0,1 1 0 0 0,0 0 0 0 0,-1 23-7619 0 0,4-16 2978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5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8082 0 0,'-2'1'509'0'0,"1"1"1"0"0,-1 0 0 0 0,0-1-1 0 0,1 1 1 0 0,0 0 0 0 0,-1 0 0 0 0,1-1-1 0 0,0 1 1 0 0,0 0 0 0 0,0 0-1 0 0,0 0 1 0 0,0 4 0 0 0,-4 31 2700 0 0,5-26-2722 0 0,1 0 0 0 0,0 0 0 0 0,1 0 0 0 0,4 14 0 0 0,-3-18-452 0 0,-1 0 0 0 0,1 0 0 0 0,1-1 0 0 0,-1 1 0 0 0,1-1 0 0 0,1 0 1 0 0,-1 0-1 0 0,1 0 0 0 0,0-1 0 0 0,0 0 0 0 0,0 0 0 0 0,1 0 0 0 0,0 0 0 0 0,0-1 1 0 0,0 0-1 0 0,0 0 0 0 0,1-1 0 0 0,8 4 0 0 0,-11-5-38 0 0,0-1 0 0 0,0 0 0 0 0,0 0 1 0 0,1 0-1 0 0,-1 0 0 0 0,0-1 0 0 0,1 1 0 0 0,-1-1 0 0 0,0 0 0 0 0,1 0 1 0 0,-1-1-1 0 0,1 0 0 0 0,-1 1 0 0 0,0-1 0 0 0,0-1 0 0 0,0 1 0 0 0,0-1 1 0 0,1 1-1 0 0,-2-1 0 0 0,1 0 0 0 0,0-1 0 0 0,0 1 0 0 0,-1-1 0 0 0,1 1 1 0 0,-1-1-1 0 0,0 0 0 0 0,0 0 0 0 0,0-1 0 0 0,0 1 0 0 0,-1-1 0 0 0,5-6 0 0 0,-5 6-213 0 0,0 1-1 0 0,-1-1 0 0 0,1 0 0 0 0,-1 1 0 0 0,0-1 0 0 0,0 0 0 0 0,0 0 0 0 0,0 0 0 0 0,-1 0 0 0 0,1 0 1 0 0,-1 0-1 0 0,0 0 0 0 0,0 0 0 0 0,-1 0 0 0 0,1 0 0 0 0,-1 0 0 0 0,0 0 0 0 0,0 0 0 0 0,0 1 0 0 0,0-1 1 0 0,-1 0-1 0 0,0 0 0 0 0,0 1 0 0 0,0-1 0 0 0,0 1 0 0 0,0 0 0 0 0,-1 0 0 0 0,1 0 0 0 0,-1 0 0 0 0,0 0 1 0 0,0 0-1 0 0,-4-3 0 0 0,2 2-179 0 0,0 0 0 0 0,-1 1-1 0 0,1 0 1 0 0,0-1 0 0 0,-1 2 0 0 0,0-1 0 0 0,0 1 0 0 0,0-1 0 0 0,0 2 0 0 0,0-1 0 0 0,-9-1 0 0 0,10 3 388 0 0,1 0 0 0 0,0 0 1 0 0,-1 0-1 0 0,1 0 1 0 0,-1 1-1 0 0,1-1 0 0 0,0 1 1 0 0,-1 0-1 0 0,1 0 1 0 0,-5 3-1 0 0,7-3 176 0 0,0-1 0 0 0,0 1 1 0 0,1 0-1 0 0,-1 0 0 0 0,0-1 0 0 0,1 1 1 0 0,-1 0-1 0 0,1 1 0 0 0,-1-1 0 0 0,1 0 0 0 0,0 0 1 0 0,0 1-1 0 0,-1-1 0 0 0,1 0 0 0 0,0 1 1 0 0,0 0-1 0 0,0-1 0 0 0,0 1 0 0 0,1-1 1 0 0,-1 1-1 0 0,0 0 0 0 0,1 0 0 0 0,-1-1 0 0 0,1 1 1 0 0,-1 0-1 0 0,1 0 0 0 0,0 0 0 0 0,0-1 1 0 0,0 1-1 0 0,0 0 0 0 0,0 0 0 0 0,0 0 0 0 0,1 0 1 0 0,-1-1-1 0 0,0 1 0 0 0,1 0 0 0 0,0 0 1 0 0,-1-1-1 0 0,1 1 0 0 0,0 0 0 0 0,0-1 1 0 0,1 3-1 0 0,1 0 215 0 0,0 0 0 0 0,0 0 0 0 0,0 0 0 0 0,0-1 0 0 0,1 1 0 0 0,-1-1 0 0 0,1 0 0 0 0,0 0 0 0 0,0 0 0 0 0,0-1 0 0 0,0 1 0 0 0,1-1 0 0 0,-1 0 0 0 0,0 0 0 0 0,8 2 0 0 0,1-4-274 0 0,0 1-1 0 0,0-1 1 0 0,0-1-1 0 0,0-1 0 0 0,0 0 1 0 0,0 0-1 0 0,-1-1 0 0 0,15-6 1 0 0,21-3-2207 0 0,-45 11 1824 0 0,-1 1 0 0 0,0 0-1 0 0,0-1 1 0 0,1 0 0 0 0,-1 1-1 0 0,0-1 1 0 0,0 0 0 0 0,0 0-1 0 0,0 0 1 0 0,0 0 0 0 0,0-1-1 0 0,0 1 1 0 0,0 0 0 0 0,-1-1-1 0 0,1 1 1 0 0,-1-1 0 0 0,1 0-1 0 0,-1 1 1 0 0,1-1 0 0 0,-1 0-1 0 0,1-2 1 0 0,0-2 45 0 0,-1 1 0 0 0,1 0 0 0 0,-2-1 1 0 0,1 0-1 0 0,0 1 0 0 0,-1-1 0 0 0,-1-6 0 0 0,1 10 275 0 0,1-2 2478 0 0,0 7-686 0 0,3 15 265 0 0,4 29-775 0 0,-8-39-1339 0 0,1 51 843 0 0,-1-56-960 0 0,0-1 1 0 0,0 0-1 0 0,0 1 1 0 0,0-1-1 0 0,-1 0 1 0 0,0 0-1 0 0,1 1 1 0 0,-1-1-1 0 0,0 0 1 0 0,0 0-1 0 0,0 0 1 0 0,0 0-1 0 0,0 0 1 0 0,-1 0-1 0 0,1 0 1 0 0,-1 0-1 0 0,1 0 1 0 0,-1 0-1 0 0,0-1 1 0 0,-3 3 0 0 0,4-3-350 0 0,-1-1 0 0 0,0 0 1 0 0,0 1-1 0 0,0-1 1 0 0,0 0-1 0 0,1 0 1 0 0,-1 0-1 0 0,0 0 1 0 0,0 0-1 0 0,0 0 1 0 0,0-1-1 0 0,0 1 0 0 0,1-1 1 0 0,-1 1-1 0 0,0-1 1 0 0,0 0-1 0 0,-1 0 1 0 0,-35-21-3680 0 0,18 11 3129 0 0,-6 2 587 0 0,24 8 699 0 0,1 1 1 0 0,-1 0-1 0 0,0-1 0 0 0,0 1 1 0 0,0 0-1 0 0,0 0 0 0 0,0 1 1 0 0,0-1-1 0 0,0 0 0 0 0,0 1 1 0 0,0-1-1 0 0,1 1 0 0 0,-5 1 1 0 0,4-1 136 0 0,0 1 1 0 0,0 0-1 0 0,0 0 0 0 0,0 0 1 0 0,0 0-1 0 0,1 0 0 0 0,-1 0 1 0 0,1 1-1 0 0,-1-1 1 0 0,1 0-1 0 0,0 1 0 0 0,0-1 1 0 0,0 1-1 0 0,0 0 0 0 0,0-1 1 0 0,0 1-1 0 0,1 0 1 0 0,-1-1-1 0 0,1 4 0 0 0,-1 3 186 0 0,0 0-1 0 0,1 0 1 0 0,0 0-1 0 0,0 0 0 0 0,1 0 1 0 0,0 0-1 0 0,1 0 1 0 0,0 0-1 0 0,0 0 0 0 0,1-1 1 0 0,7 16-1 0 0,-9-20-499 0 0,1-1 0 0 0,0 0 0 0 0,0 1-1 0 0,0-1 1 0 0,1 0 0 0 0,-1 0 0 0 0,1 0 0 0 0,-1-1-1 0 0,1 1 1 0 0,0 0 0 0 0,0-1 0 0 0,0 0 0 0 0,1 0-1 0 0,-1 0 1 0 0,1 0 0 0 0,-1 0 0 0 0,1-1-1 0 0,-1 0 1 0 0,1 1 0 0 0,0-1 0 0 0,-1-1 0 0 0,1 1-1 0 0,0 0 1 0 0,0-1 0 0 0,0 0 0 0 0,0 0 0 0 0,0 0-1 0 0,-1 0 1 0 0,7-2 0 0 0,43-6-2244 0 0,1 2-6719 0 0,-41 4 5182 0 0,6 1-3505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9:1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11442 0 0,'14'-1'5202'0'0,"-2"1"-2322"0"0,2 1-879 0 0,-3 0-665 0 0,-6 1-456 0 0,-2-1-416 0 0,-2 0-296 0 0,0 1-296 0 0,-1-4-528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21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19164 0 0,'-29'2'5097'0'0,"28"-2"-5042"0"0,0 0-1 0 0,0 1 1 0 0,0-1-1 0 0,0 1 1 0 0,0-1 0 0 0,0 1-1 0 0,0-1 1 0 0,1 1 0 0 0,-1 0-1 0 0,0-1 1 0 0,0 1-1 0 0,0 0 1 0 0,1 0 0 0 0,-1 0-1 0 0,0 0 1 0 0,0 1-1 0 0,0 0-81 0 0,1 1-1 0 0,-1-1 0 0 0,1 0 1 0 0,0 1-1 0 0,0-1 0 0 0,0 0 1 0 0,0 1-1 0 0,0-1 0 0 0,0 1 1 0 0,0-1-1 0 0,1 0 0 0 0,-1 1 1 0 0,1-1-1 0 0,0 0 0 0 0,0 0 1 0 0,0 1-1 0 0,0-1 0 0 0,0 0 1 0 0,2 3-1 0 0,7 11-11 0 0,1-1-1 0 0,0 0 1 0 0,1 0 0 0 0,1-2-1 0 0,0 1 1 0 0,16 12-1 0 0,96 66-211 0 0,-93-70 184 0 0,14 11 2 0 0,223 163-281 0 0,-213-150 443 0 0,-2 2-1 0 0,76 89 1 0 0,-88-86 176 0 0,-2 3-1 0 0,-3 1 1 0 0,-2 2-1 0 0,-2 1 1 0 0,-3 2-1 0 0,-3 1 1 0 0,-3 1-1 0 0,-2 1 1 0 0,-3 0-1 0 0,-2 2 1 0 0,9 82-1 0 0,-4 61 82 0 0,-8 0 0 0 0,-10 1 1 0 0,-8 0-1 0 0,-40 257 0 0 0,13-281-258 0 0,-7-1-1 0 0,-9-2 1 0 0,-7-3 0 0 0,-151 334 0 0 0,154-410-53 0 0,-127 189 1 0 0,132-231-1218 0 0,-2-2 0 0 0,-2-2 0 0 0,-115 100 0 0 0,148-144-334 0 0,-9 9-2735 0 0,11-5-1404 0 0,7-3-2434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29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12619 0 0,'0'1'248'0'0,"-1"-1"0"0"0,1 1 0 0 0,0-1 0 0 0,0 1 1 0 0,-1-1-1 0 0,1 1 0 0 0,0-1 0 0 0,0 1 0 0 0,0-1 1 0 0,0 1-1 0 0,0-1 0 0 0,0 1 0 0 0,0 0 0 0 0,0-1 1 0 0,0 1-1 0 0,0-1 0 0 0,0 1 0 0 0,0-1 0 0 0,0 1 0 0 0,1-1 1 0 0,-1 1-1 0 0,0-1 0 0 0,0 1 0 0 0,1-1 0 0 0,-1 1 1 0 0,1 0-1 0 0,6 16 2057 0 0,-3-5-1953 0 0,1-1 1 0 0,-2 1 0 0 0,1 0 0 0 0,-2 0 0 0 0,0 1 0 0 0,1 20 0 0 0,-4 4-2559 0 0,-6-3-3778 0 0,4-20 1851 0 0,7 8-2558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29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10 126 10138 0 0,'0'0'220'0'0,"0"0"0"0"0,-1 0 0 0 0,1 0-1 0 0,-1 0 1 0 0,1 0 0 0 0,0 0 0 0 0,-1 0 0 0 0,1 1-1 0 0,-1-1 1 0 0,1 0 0 0 0,0 0 0 0 0,-1 0 0 0 0,1 0-1 0 0,0 1 1 0 0,-1-1 0 0 0,1 0 0 0 0,0 0 0 0 0,-1 1-1 0 0,1-1 1 0 0,0 0 0 0 0,0 1 0 0 0,-1-1 0 0 0,1 0-1 0 0,0 1 1 0 0,0-1 0 0 0,-1 0 0 0 0,1 1 0 0 0,0-1-1 0 0,0 1 1 0 0,0-1 0 0 0,-1 17 2529 0 0,10 16-1318 0 0,-9-33-1365 0 0,4 10 100 0 0,0 0 1 0 0,1 0 0 0 0,0-1-1 0 0,1 1 1 0 0,-1-1 0 0 0,2-1-1 0 0,-1 1 1 0 0,10 8-1 0 0,-14-14-128 0 0,0-1 0 0 0,0 0 0 0 0,1 0 0 0 0,-1 0 0 0 0,0-1 0 0 0,1 1-1 0 0,-1 0 1 0 0,1-1 0 0 0,-1 0 0 0 0,1 1 0 0 0,0-1 0 0 0,0 0 0 0 0,-1 0-1 0 0,1-1 1 0 0,0 1 0 0 0,0-1 0 0 0,0 1 0 0 0,0-1 0 0 0,0 0 0 0 0,0 0-1 0 0,0 0 1 0 0,0 0 0 0 0,0-1 0 0 0,-1 1 0 0 0,1-1 0 0 0,0 0 0 0 0,0 0-1 0 0,0 0 1 0 0,-1 0 0 0 0,1 0 0 0 0,0-1 0 0 0,-1 1 0 0 0,1-1 0 0 0,2-2-1 0 0,15-16 21 0 0,0 0 0 0 0,-2-2 0 0 0,0 0-1 0 0,-2-2 1 0 0,25-44 0 0 0,-16 27-430 0 0,-20 34-272 0 0,13-24-719 0 0,-12 15-2264 0 0,-9 4-4276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0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54 3889 0 0,'-4'-25'5914'0'0,"5"23"-5246"0"0,-1-1-1 0 0,0 1 1 0 0,0 0-1 0 0,0 0 1 0 0,-1 0-1 0 0,1 0 1 0 0,-1 0-1 0 0,1 0 1 0 0,-1 0 0 0 0,1 0-1 0 0,-1 0 1 0 0,-1-2-1 0 0,1 7-228 0 0,0-1 0 0 0,0 1-1 0 0,0 0 1 0 0,1-1-1 0 0,-1 1 1 0 0,1 0 0 0 0,-1 0-1 0 0,1 4 1 0 0,1 19-238 0 0,2 0 1 0 0,0 0 0 0 0,1 0-1 0 0,2 0 1 0 0,16 45-1 0 0,-22-70-209 0 0,0-1 0 0 0,0 1-1 0 0,1 0 1 0 0,-1-1-1 0 0,0 0 1 0 0,0 1-1 0 0,1-1 1 0 0,-1 1 0 0 0,0-1-1 0 0,1 1 1 0 0,-1-1-1 0 0,1 1 1 0 0,-1-1 0 0 0,0 0-1 0 0,1 1 1 0 0,-1-1-1 0 0,1 0 1 0 0,-1 0-1 0 0,1 1 1 0 0,-1-1 0 0 0,1 0-1 0 0,-1 0 1 0 0,1 1-1 0 0,-1-1 1 0 0,1 0-1 0 0,-1 0 1 0 0,1 0 0 0 0,-1 0-1 0 0,1 0 1 0 0,-1 0-1 0 0,1 0 1 0 0,0 0 0 0 0,-1 0-1 0 0,1 0 1 0 0,-1 0-1 0 0,1 0 1 0 0,-1-1-1 0 0,1 1 1 0 0,-1 0 0 0 0,1 0-1 0 0,-1 0 1 0 0,1-1-1 0 0,-1 1 1 0 0,1 0-1 0 0,-1-1 1 0 0,1 1 0 0 0,-1 0-1 0 0,0-1 1 0 0,1 1-1 0 0,-1-1 1 0 0,0 1 0 0 0,1-1-1 0 0,-1 1 1 0 0,0 0-1 0 0,1-1 1 0 0,-1 0 0 0 0,24-32-284 0 0,-22 29 291 0 0,5-6-17 0 0,0 0-1 0 0,0 0 0 0 0,1 0 1 0 0,17-15-1 0 0,-24 24 28 0 0,1 0 0 0 0,-1 0 0 0 0,0-1 0 0 0,0 1 0 0 0,1 0 1 0 0,-1 0-1 0 0,1 0 0 0 0,-1 1 0 0 0,1-1 0 0 0,-1 0 0 0 0,1 1 0 0 0,0-1 0 0 0,-1 0 0 0 0,1 1 0 0 0,0 0 0 0 0,-1-1 0 0 0,1 1 0 0 0,0 0 0 0 0,0 0 0 0 0,-1 0 1 0 0,1 0-1 0 0,0 0 0 0 0,0 1 0 0 0,-1-1 0 0 0,1 0 0 0 0,0 1 0 0 0,-1 0 0 0 0,1-1 0 0 0,-1 1 0 0 0,1 0 0 0 0,0-1 0 0 0,-1 1 0 0 0,0 0 0 0 0,1 0 1 0 0,-1 0-1 0 0,1 1 0 0 0,-1-1 0 0 0,0 0 0 0 0,0 0 0 0 0,0 1 0 0 0,0-1 0 0 0,0 1 0 0 0,0-1 0 0 0,0 1 0 0 0,1 2 0 0 0,20 43 194 0 0,4 7-2813 0 0,-4-24-8910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72 7522 0 0,'-3'1'497'0'0,"1"-1"1"0"0,0 1 0 0 0,-1 0-1 0 0,1 0 1 0 0,0 0 0 0 0,0 0-1 0 0,0 0 1 0 0,0 0 0 0 0,0 1-1 0 0,0-1 1 0 0,0 1 0 0 0,0-1-1 0 0,1 1 1 0 0,-1 0 0 0 0,1 0-1 0 0,-1-1 1 0 0,1 1 0 0 0,-2 4-1 0 0,2-4-301 0 0,0 0-1 0 0,1 0 0 0 0,-1 0 0 0 0,1 1 0 0 0,-1-1 0 0 0,1 0 1 0 0,0 1-1 0 0,0-1 0 0 0,0 0 0 0 0,1 0 0 0 0,-1 1 0 0 0,0-1 1 0 0,1 0-1 0 0,-1 0 0 0 0,1 0 0 0 0,1 3 0 0 0,0-1-191 0 0,0 0 1 0 0,0 0-1 0 0,0 0 0 0 0,1 0 0 0 0,-1-1 0 0 0,1 1 1 0 0,0-1-1 0 0,0 1 0 0 0,1-1 0 0 0,-1 0 0 0 0,0 0 1 0 0,1-1-1 0 0,0 1 0 0 0,0-1 0 0 0,0 0 0 0 0,0 0 1 0 0,0 0-1 0 0,8 2 0 0 0,-9-3-26 0 0,0-1 0 0 0,0 1 0 0 0,0-1-1 0 0,0 0 1 0 0,0 0 0 0 0,-1 0 0 0 0,1 0 0 0 0,0-1 0 0 0,0 1-1 0 0,0-1 1 0 0,0 0 0 0 0,-1 0 0 0 0,1 0 0 0 0,0 0 0 0 0,-1 0-1 0 0,1-1 1 0 0,-1 1 0 0 0,1-1 0 0 0,2-2 0 0 0,-1 1-5 0 0,-1-1 1 0 0,1 1-1 0 0,-1-1 1 0 0,0 0 0 0 0,0 0-1 0 0,-1 0 1 0 0,1-1-1 0 0,-1 1 1 0 0,0-1-1 0 0,3-8 1 0 0,-3 7 91 0 0,0 1 0 0 0,-1-1 0 0 0,0 1 0 0 0,0-1 0 0 0,0 0 0 0 0,-1 1 0 0 0,1-1 0 0 0,-1 0 0 0 0,-1 0 0 0 0,1 0 0 0 0,-1 1 0 0 0,0-1 0 0 0,0 0 0 0 0,-1 1 0 0 0,0-1 0 0 0,0 1 0 0 0,0 0 0 0 0,-1-1 0 0 0,1 1 0 0 0,-5-6 0 0 0,6 10-40 0 0,0 0 1 0 0,1 0 0 0 0,-1 1-1 0 0,0-1 1 0 0,0 0-1 0 0,0 0 1 0 0,1 1 0 0 0,-1-1-1 0 0,0 1 1 0 0,0-1-1 0 0,0 1 1 0 0,0-1 0 0 0,0 1-1 0 0,0 0 1 0 0,0-1-1 0 0,0 1 1 0 0,0 0 0 0 0,0 0-1 0 0,0 0 1 0 0,0-1 0 0 0,0 1-1 0 0,0 0 1 0 0,-1 1-1 0 0,1-1 1 0 0,0 0 0 0 0,0 0-1 0 0,0 0 1 0 0,0 1-1 0 0,0-1 1 0 0,0 0 0 0 0,0 1-1 0 0,0-1 1 0 0,0 1-1 0 0,1-1 1 0 0,-1 1 0 0 0,0-1-1 0 0,0 1 1 0 0,0 0-1 0 0,0 0 1 0 0,1-1 0 0 0,-1 1-1 0 0,0 0 1 0 0,0 1-1 0 0,0-1-253 0 0,0 1-1 0 0,0 0 0 0 0,0-1 1 0 0,0 1-1 0 0,0 0 0 0 0,0 0 1 0 0,0 0-1 0 0,1 0 0 0 0,-1 0 0 0 0,1-1 1 0 0,-1 1-1 0 0,1 0 0 0 0,0 0 1 0 0,0 0-1 0 0,0 0 0 0 0,0 0 0 0 0,0 0 1 0 0,0 0-1 0 0,1 0 0 0 0,-1 0 1 0 0,0 0-1 0 0,1 0 0 0 0,1 2 1 0 0,9 10-6723 0 0,-3-8 1027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2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0 17428 0 0,'-19'28'1567'0'0,"1"1"0"0"0,-22 51 1 0 0,-2 17-1293 0 0,3-5-3525 0 0,43-95 2703 0 0,1 0 1 0 0,0 0 0 0 0,-1 1-1 0 0,1-1 1 0 0,0 1-1 0 0,0 0 1 0 0,1 0-1 0 0,6-1 1 0 0,59-16 603 0 0,-64 18-303 0 0,-1 0 0 0 0,0 1 0 0 0,0 0 0 0 0,1 0 0 0 0,-1 0 0 0 0,0 1 0 0 0,1 0 0 0 0,-1 0 0 0 0,0 0 0 0 0,0 1 0 0 0,0 0 0 0 0,6 3 0 0 0,30 8-888 0 0,-40-13 1035 0 0,0 1 0 0 0,0-1 0 0 0,-1 0 0 0 0,1 0 1 0 0,0 0-1 0 0,0 0 0 0 0,0 0 0 0 0,-1 0 0 0 0,1 0 0 0 0,0-1 0 0 0,0 1 0 0 0,-1-1 0 0 0,1 1 0 0 0,0-1 1 0 0,-1 0-1 0 0,1 0 0 0 0,-1 1 0 0 0,1-1 0 0 0,-1 0 0 0 0,1 0 0 0 0,-1-1 0 0 0,0 1 0 0 0,1 0 0 0 0,-1 0 0 0 0,0-1 1 0 0,0 1-1 0 0,0 0 0 0 0,0-1 0 0 0,0 1 0 0 0,0-1 0 0 0,0 0 0 0 0,-1 1 0 0 0,1-1 0 0 0,-1 0 0 0 0,1 1 0 0 0,-1-1 1 0 0,1 0-1 0 0,-1 0 0 0 0,0 1 0 0 0,0-1 0 0 0,0-2 0 0 0,1-5-161 0 0,-1-1-1 0 0,0 1 1 0 0,0-1 0 0 0,-1 1 0 0 0,0 0-1 0 0,-4-11 1 0 0,1-2-2046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 8738 0 0,'-1'0'536'0'0,"0"0"0"0"0,0 1 0 0 0,0-1 0 0 0,0 1 0 0 0,0 0-1 0 0,0-1 1 0 0,0 1 0 0 0,0 0 0 0 0,0-1 0 0 0,1 1 0 0 0,-1 0 0 0 0,0 0 0 0 0,0 0 0 0 0,1 0 0 0 0,-1-1 0 0 0,1 1 0 0 0,-2 2 0 0 0,-2 22 3123 0 0,11 29-3618 0 0,-4-43 544 0 0,32 126-462 0 0,-87-182-1605 0 0,46 41 1504 0 0,0 1-1 0 0,-1 0 1 0 0,1 0-1 0 0,-1 1 1 0 0,0 0 0 0 0,0 0-1 0 0,0 1 1 0 0,0 0-1 0 0,-9-1 1 0 0,13 2 0 0 0,0 0 0 0 0,0 0-1 0 0,0 0 1 0 0,0 0 0 0 0,0 0 0 0 0,0 0 0 0 0,0 1 0 0 0,0 0 0 0 0,0-1-1 0 0,0 1 1 0 0,0 0 0 0 0,0 1 0 0 0,1-1 0 0 0,-1 0 0 0 0,0 1 0 0 0,1-1-1 0 0,-1 1 1 0 0,1 0 0 0 0,-1 0 0 0 0,1 0 0 0 0,0 0 0 0 0,0 1 0 0 0,-3 4-1 0 0,4-5 13 0 0,0 0 0 0 0,0 0 0 0 0,0 1 0 0 0,0-1 0 0 0,1 1 0 0 0,0-1 0 0 0,-1 0 0 0 0,1 1-1 0 0,0-1 1 0 0,0 1 0 0 0,0-1 0 0 0,0 1 0 0 0,1-1 0 0 0,-1 0 0 0 0,1 1 0 0 0,-1-1 0 0 0,1 1-1 0 0,0-1 1 0 0,0 0 0 0 0,0 0 0 0 0,0 1 0 0 0,1-1 0 0 0,-1 0 0 0 0,0 0 0 0 0,1 0 0 0 0,2 2-1 0 0,0 1 62 0 0,1 0-1 0 0,-1-1 0 0 0,1 0 0 0 0,1 0 1 0 0,-1 0-1 0 0,0 0 0 0 0,1-1 0 0 0,9 5 0 0 0,0-2-88 0 0,0-1 0 0 0,0 0 0 0 0,19 2 0 0 0,-29-6-449 0 0,1 0 1 0 0,0-1 0 0 0,-1 0 0 0 0,1 0 0 0 0,0 0 0 0 0,-1-1-1 0 0,8-1 1 0 0,14-16-8522 0 0,-9 11 3405 0 0,-11-7 1022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1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8442 0 0,'39'2'11348'0'0,"1"4"-9169"0"0,41 2-2869 0 0,-71-8 673 0 0,-1-1-1 0 0,1 1 0 0 0,0-2 1 0 0,-1 1-1 0 0,0-1 0 0 0,1-1 1 0 0,17-7-1 0 0,-25 9-6 0 0,0 0 0 0 0,0 0 0 0 0,0 0 0 0 0,0 0 0 0 0,0 0 0 0 0,-1-1 0 0 0,1 1 0 0 0,0-1 1 0 0,-1 1-1 0 0,1-1 0 0 0,-1 0 0 0 0,0 1 0 0 0,1-1 0 0 0,-1 0 0 0 0,0 0 0 0 0,0 0 0 0 0,0 0 0 0 0,0 0 0 0 0,-1 0 0 0 0,1 0 0 0 0,0 0 0 0 0,-1-1 0 0 0,0 1 0 0 0,1 0 0 0 0,-1 0 0 0 0,0 0 1 0 0,0-1-1 0 0,0 1 0 0 0,0 0 0 0 0,-1 0 0 0 0,1 0 0 0 0,-1 0 0 0 0,1-1 0 0 0,-1 1 0 0 0,0 0 0 0 0,0 0 0 0 0,1 0 0 0 0,-2 0 0 0 0,1 0 0 0 0,-2-3 0 0 0,1 1 82 0 0,0 1 0 0 0,-1 0 0 0 0,1 0-1 0 0,-1-1 1 0 0,1 2 0 0 0,-1-1-1 0 0,0 0 1 0 0,0 0 0 0 0,0 1 0 0 0,0-1-1 0 0,-1 1 1 0 0,1 0 0 0 0,-1 0 0 0 0,1 1-1 0 0,-1-1 1 0 0,0 1 0 0 0,1-1 0 0 0,-1 1-1 0 0,0 0 1 0 0,0 1 0 0 0,0-1-1 0 0,0 1 1 0 0,0-1 0 0 0,0 1 0 0 0,0 0-1 0 0,0 1 1 0 0,-5 0 0 0 0,4 0 40 0 0,1 0 0 0 0,-1 0 0 0 0,1 1 0 0 0,0-1 1 0 0,-1 1-1 0 0,1 0 0 0 0,0 0 0 0 0,0 1 0 0 0,0-1 0 0 0,0 1 0 0 0,1 0 0 0 0,-1 0 0 0 0,1 0 1 0 0,0 0-1 0 0,0 0 0 0 0,0 1 0 0 0,0 0 0 0 0,0-1 0 0 0,1 1 0 0 0,-1 0 0 0 0,1 0 1 0 0,0 1-1 0 0,-1 4 0 0 0,1-3-95 0 0,1 0 1 0 0,0 0-1 0 0,0-1 0 0 0,1 1 1 0 0,0 0-1 0 0,0 0 1 0 0,0 0-1 0 0,1 0 0 0 0,-1 0 1 0 0,1-1-1 0 0,1 1 1 0 0,-1 0-1 0 0,1-1 0 0 0,0 1 1 0 0,1-1-1 0 0,-1 1 1 0 0,1-1-1 0 0,0 0 0 0 0,0 0 1 0 0,0 0-1 0 0,1-1 1 0 0,0 1-1 0 0,0-1 0 0 0,0 0 1 0 0,0 0-1 0 0,1 0 1 0 0,0-1-1 0 0,0 1 0 0 0,0-1 1 0 0,0 0-1 0 0,0 0 1 0 0,0-1-1 0 0,1 0 0 0 0,-1 0 1 0 0,1 0-1 0 0,0-1 1 0 0,-1 1-1 0 0,1-1 0 0 0,0-1 1 0 0,0 1-1 0 0,6-1 1 0 0,41-3-2224 0 0,-13 0-1686 0 0,1 3-3917 0 0,-21 1 1366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1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12875 0 0,'14'-1'3737'0'0,"-2"0"-1377"0"0,1-2-432 0 0,-3 3-335 0 0,-6-3-361 0 0,-2 1-376 0 0,-1 2-296 0 0,-2-2-144 0 0,-2 2-552 0 0,0 2-400 0 0,1-1-864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4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28 8034 0 0,'-2'-3'786'0'0,"0"1"0"0"0,-1-1 0 0 0,1 1 0 0 0,0 0 0 0 0,-1 0 0 0 0,1 0 0 0 0,-1 0 0 0 0,0 0 0 0 0,1 0 0 0 0,-1 0 0 0 0,-4-1 0 0 0,6 3-546 0 0,0 0-1 0 0,0 0 1 0 0,0 0-1 0 0,0 0 1 0 0,1 0-1 0 0,-1 0 1 0 0,0 0-1 0 0,0 0 0 0 0,0 0 1 0 0,0 0-1 0 0,0 0 1 0 0,1 1-1 0 0,-1-1 1 0 0,0 0-1 0 0,0 1 1 0 0,0-1-1 0 0,1 0 0 0 0,-1 1 1 0 0,0-1-1 0 0,0 1 1 0 0,1 0-1 0 0,-2 0 1 0 0,-9 16 456 0 0,3-2-529 0 0,2 0 0 0 0,0 0 0 0 0,0 1 0 0 0,2 0 0 0 0,0 0 0 0 0,1 0 0 0 0,0 0 0 0 0,1 0 0 0 0,1 1 0 0 0,1-1 0 0 0,0 1 0 0 0,1-1 0 0 0,1 0 0 0 0,7 32 0 0 0,-7-40-179 0 0,5 20 10 0 0,1 0 0 0 0,1-1 0 0 0,1 0-1 0 0,14 27 1 0 0,-2-30-258 0 0,-7-16-3338 0 0,0-9-7751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76 6281 0 0,'0'-1'260'0'0,"-3"-6"1315"0"0,0 0-1 0 0,1-1 1 0 0,-1 1 0 0 0,2 0 0 0 0,-2-9 0 0 0,3 15-1370 0 0,0 0 1 0 0,0 0-1 0 0,0 0 1 0 0,0 0-1 0 0,0 0 0 0 0,0 0 1 0 0,0 1-1 0 0,1-1 1 0 0,-1 0-1 0 0,0 0 1 0 0,0 0-1 0 0,1 0 1 0 0,-1 0-1 0 0,1 0 1 0 0,-1 1-1 0 0,1-1 1 0 0,-1 0-1 0 0,1 0 1 0 0,-1 1-1 0 0,2-2 1 0 0,-1 2-126 0 0,0-1 1 0 0,1 0 0 0 0,-1 1-1 0 0,0 0 1 0 0,1-1-1 0 0,-1 1 1 0 0,0 0 0 0 0,1-1-1 0 0,-1 1 1 0 0,0 0 0 0 0,1 0-1 0 0,-1 0 1 0 0,1 0 0 0 0,-1 1-1 0 0,0-1 1 0 0,1 0-1 0 0,-1 1 1 0 0,2 0 0 0 0,12 3 44 0 0,-1 0 1 0 0,0 2-1 0 0,0 0 1 0 0,0 0-1 0 0,-1 1 1 0 0,0 1-1 0 0,0 1 1 0 0,18 14-1 0 0,-30-21-100 0 0,0-1-1 0 0,0 1 0 0 0,0-1 1 0 0,-1 1-1 0 0,1 0 0 0 0,-1-1 1 0 0,1 1-1 0 0,-1-1 0 0 0,1 1 1 0 0,-1 0-1 0 0,0 0 0 0 0,0-1 1 0 0,0 1-1 0 0,0 0 0 0 0,0-1 1 0 0,0 1-1 0 0,0 0 0 0 0,-1 0 1 0 0,1-1-1 0 0,-1 1 0 0 0,1-1 1 0 0,-1 1-1 0 0,1 0 0 0 0,-1-1 1 0 0,0 1-1 0 0,0-1 0 0 0,0 1 1 0 0,0-1-1 0 0,0 0 0 0 0,-2 3 1 0 0,-1 1-199 0 0,-1 1 0 0 0,1-1 0 0 0,-1 1-1 0 0,0-2 1 0 0,-1 1 0 0 0,-6 5 0 0 0,-34 12-2598 0 0,100-11-70 0 0,-49-10 2491 0 0,-1 0 0 0 0,0 0 0 0 0,0 1 0 0 0,1-1 0 0 0,-1 1 1 0 0,0 0-1 0 0,0 0 0 0 0,6 4 0 0 0,-9-4-148 0 0,1-1 1 0 0,-1 0-1 0 0,1 1 0 0 0,-1-1 0 0 0,0 1 0 0 0,1 0 0 0 0,-1-1 1 0 0,0 1-1 0 0,0 0 0 0 0,0 0 0 0 0,0-1 0 0 0,-1 1 1 0 0,2 3-1 0 0,-1 3-3591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8306 0 0,'-8'7'1711'0'0,"-21"21"2646"0"0,24-24-4175 0 0,0 0 0 0 0,-1 0-1 0 0,1-1 1 0 0,-1 0-1 0 0,0 0 1 0 0,0-1 0 0 0,-8 4-1 0 0,12-6-169 0 0,0 1-1 0 0,-1-1 1 0 0,1 1-1 0 0,0 0 1 0 0,0-1-1 0 0,1 1 1 0 0,-1 0-1 0 0,0 1 1 0 0,0-1-1 0 0,0 0 1 0 0,1 0-1 0 0,-1 1 0 0 0,0-1 1 0 0,1 1-1 0 0,-1-1 1 0 0,1 1-1 0 0,0 0 1 0 0,-2 3-1 0 0,3-4 25 0 0,0 0 0 0 0,0 1-1 0 0,0-1 1 0 0,0 0-1 0 0,0 1 1 0 0,1-1 0 0 0,-1 1-1 0 0,0-1 1 0 0,1 0 0 0 0,-1 1-1 0 0,1-1 1 0 0,0 0 0 0 0,-1 0-1 0 0,1 0 1 0 0,0 1-1 0 0,0-1 1 0 0,0 0 0 0 0,0 0-1 0 0,0 0 1 0 0,0 0 0 0 0,0 0-1 0 0,0 0 1 0 0,0-1 0 0 0,0 1-1 0 0,0 0 1 0 0,1-1-1 0 0,-1 1 1 0 0,0 0 0 0 0,2-1-1 0 0,3 3-24 0 0,0 0-1 0 0,0-1 0 0 0,0 0 0 0 0,0 0 0 0 0,0-1 0 0 0,1 1 1 0 0,-1-1-1 0 0,1-1 0 0 0,-1 1 0 0 0,0-1 0 0 0,1 0 1 0 0,-1-1-1 0 0,9-1 0 0 0,-6 1-232 0 0,1 0 0 0 0,-1 1-1 0 0,1 0 1 0 0,17 3 0 0 0,4 12-1279 0 0,-30-14 1344 0 0,0-1 0 0 0,0 1 0 0 0,0-1 0 0 0,-1 1 0 0 0,1-1 0 0 0,0 1 0 0 0,0-1 0 0 0,-1 1 0 0 0,1-1 0 0 0,0 1-1 0 0,-1 0 1 0 0,1 0 0 0 0,0-1 0 0 0,-1 1 0 0 0,1 0 0 0 0,-1 0 0 0 0,1 0 0 0 0,-1 0 0 0 0,0-1 0 0 0,1 1 0 0 0,-1 0 0 0 0,0 0 0 0 0,0 0 0 0 0,1 0 0 0 0,-1 0-1 0 0,0 0 1 0 0,0 0 0 0 0,0 0 0 0 0,0 0 0 0 0,0 0 0 0 0,0 0 0 0 0,-1 1 0 0 0,-1-1 69 0 0,1 0 0 0 0,-1 1 1 0 0,0-2-1 0 0,0 1 0 0 0,1 0 0 0 0,-1 0 0 0 0,0 0 0 0 0,0-1 1 0 0,0 1-1 0 0,0-1 0 0 0,-3 1 0 0 0,-16 6 1466 0 0,18-5-1081 0 0,0 1-1 0 0,0 0 1 0 0,1 0 0 0 0,0 1-1 0 0,-1-1 1 0 0,1 0-1 0 0,0 1 1 0 0,0-1 0 0 0,1 1-1 0 0,-1 0 1 0 0,1 0-1 0 0,0-1 1 0 0,0 1 0 0 0,0 0-1 0 0,1 0 1 0 0,-1 0 0 0 0,1 0-1 0 0,0 0 1 0 0,0 4-1 0 0,0-5-233 0 0,0 0-1 0 0,0-1 0 0 0,0 1 0 0 0,1-1 1 0 0,-1 1-1 0 0,0-1 0 0 0,1 1 0 0 0,0-1 1 0 0,0 1-1 0 0,0-1 0 0 0,0 1 0 0 0,0-1 0 0 0,0 0 1 0 0,1 0-1 0 0,-1 1 0 0 0,1-1 0 0 0,-1 0 1 0 0,1 0-1 0 0,0-1 0 0 0,0 1 0 0 0,0 0 1 0 0,0-1-1 0 0,0 1 0 0 0,0-1 0 0 0,0 1 1 0 0,0-1-1 0 0,1 0 0 0 0,-1 0 0 0 0,1 0 1 0 0,3 1-1 0 0,-5-2-41 0 0,1-1-1 0 0,0 1 1 0 0,0 0 0 0 0,0-1 0 0 0,-1 1 0 0 0,1-1-1 0 0,0 1 1 0 0,-1-1 0 0 0,1 0 0 0 0,0 0 0 0 0,-1 0-1 0 0,1 0 1 0 0,-1 0 0 0 0,1 0 0 0 0,-1 0 0 0 0,0 0-1 0 0,1-1 1 0 0,-1 1 0 0 0,0 0 0 0 0,0-1 0 0 0,0 1 0 0 0,0-1-1 0 0,0 0 1 0 0,0 1 0 0 0,0-1 0 0 0,-1 0 0 0 0,1 1-1 0 0,0-5 1 0 0,1 1 189 0 0,0-1 0 0 0,0 0 1 0 0,-1 0-1 0 0,1 0 0 0 0,-1-1 0 0 0,-1 1 0 0 0,1-9 0 0 0,-1 14-184 0 0,0 1-1 0 0,-1-1 0 0 0,1 0 1 0 0,0 1-1 0 0,0-1 0 0 0,0 1 1 0 0,-1-1-1 0 0,1 0 0 0 0,0 1 1 0 0,0-1-1 0 0,-1 1 0 0 0,1-1 1 0 0,-1 1-1 0 0,1-1 0 0 0,0 1 1 0 0,-1-1-1 0 0,1 1 0 0 0,-1 0 1 0 0,1-1-1 0 0,-1 1 0 0 0,1 0 1 0 0,-1-1-1 0 0,1 1 0 0 0,-1 0 1 0 0,0-1-1 0 0,1 1 0 0 0,-1 0 1 0 0,1 0-1 0 0,-1 0 0 0 0,0 0 1 0 0,1 0-1 0 0,-1-1 0 0 0,0 1 1 0 0,0 0-1 0 0,-29 4-634 0 0,27-3-63 0 0,0 0-1 0 0,0-1 1 0 0,0 1 0 0 0,0-1-1 0 0,0 0 1 0 0,0 0 0 0 0,-6-1-1 0 0,8 1 120 0 0,-1-1-1 0 0,0 0 0 0 0,1 1 1 0 0,-1-1-1 0 0,1 0 0 0 0,-1 0 1 0 0,1 0-1 0 0,-1-1 0 0 0,1 1 1 0 0,0 0-1 0 0,0 0 0 0 0,-2-3 1 0 0,-2-5-4080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5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3 108 5345 0 0,'-1'-4'660'0'0,"1"0"0"0"0,-1 0 0 0 0,1 0 0 0 0,0 0 0 0 0,0 0 0 0 0,0 0 0 0 0,1 0 0 0 0,-1 1 0 0 0,1-1 0 0 0,0 0 0 0 0,0 0 0 0 0,1 0-1 0 0,-1 1 1 0 0,1-1 0 0 0,2-3 0 0 0,-2 4-410 0 0,1-1-1 0 0,0 1 0 0 0,0 0 1 0 0,0 0-1 0 0,1 0 0 0 0,-1 1 1 0 0,1-1-1 0 0,0 1 0 0 0,-1 0 1 0 0,1 0-1 0 0,0 0 0 0 0,0 1 0 0 0,7-3 1 0 0,-3 2-94 0 0,0 1 1 0 0,1 0-1 0 0,-1 0 0 0 0,0 1 1 0 0,1-1-1 0 0,-1 2 1 0 0,17 2-1 0 0,-23-3-103 0 0,1 1 1 0 0,0 0-1 0 0,-1-1 1 0 0,1 1-1 0 0,0 0 1 0 0,-1 1-1 0 0,1-1 1 0 0,-1 0-1 0 0,0 1 1 0 0,1-1-1 0 0,-1 1 1 0 0,3 2-1 0 0,-4-2-2 0 0,0-1 0 0 0,-1 0-1 0 0,1 1 1 0 0,0-1 0 0 0,0 0 0 0 0,-1 1 0 0 0,1-1-1 0 0,-1 1 1 0 0,0-1 0 0 0,1 0 0 0 0,-1 1-1 0 0,0-1 1 0 0,0 1 0 0 0,0 0 0 0 0,0-1-1 0 0,0 1 1 0 0,0-1 0 0 0,0 1 0 0 0,0-1-1 0 0,-1 1 1 0 0,1-1 0 0 0,-1 0 0 0 0,1 1-1 0 0,-2 1 1 0 0,1 0-27 0 0,-1 0-1 0 0,1 0 0 0 0,-1 0 1 0 0,0-1-1 0 0,0 1 1 0 0,-1 0-1 0 0,1-1 0 0 0,0 0 1 0 0,-1 1-1 0 0,1-1 1 0 0,-1 0-1 0 0,0-1 0 0 0,0 1 1 0 0,0 0-1 0 0,-5 2 1 0 0,4-3-116 0 0,0 1 1 0 0,1 0-1 0 0,-1 0 1 0 0,1 1 0 0 0,0-1-1 0 0,-1 1 1 0 0,1-1-1 0 0,-5 7 1 0 0,8-8 66 0 0,0 0 0 0 0,-1 1 0 0 0,1-1-1 0 0,0 0 1 0 0,0 0 0 0 0,0 0 0 0 0,1 0 0 0 0,-1 0 0 0 0,0 0 0 0 0,0 0-1 0 0,0 1 1 0 0,1-1 0 0 0,-1 0 0 0 0,1 0 0 0 0,-1 0 0 0 0,1 0-1 0 0,-1 0 1 0 0,1 0 0 0 0,0 0 0 0 0,-1-1 0 0 0,1 1 0 0 0,0 0-1 0 0,0 0 1 0 0,-1 0 0 0 0,1-1 0 0 0,0 1 0 0 0,2 0 0 0 0,24 21-130 0 0,-22-19 128 0 0,0 0 0 0 0,0-1 0 0 0,0 0 0 0 0,0 0 0 0 0,0 0 0 0 0,1-1 0 0 0,-1 1 0 0 0,1-1 0 0 0,-1-1 0 0 0,1 1 0 0 0,-1-1 0 0 0,1 0 0 0 0,-1 0 0 0 0,11-2 0 0 0,22-11-4261 0 0,-48 24-3583 0 0,0-2 5184 0 0,-1-1-1173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6705 0 0,'-1'2'327'0'0,"1"0"0"0"0,-1 0 0 0 0,1-1 0 0 0,0 1-1 0 0,-1 0 1 0 0,1 0 0 0 0,0 0 0 0 0,0 0 0 0 0,0 0-1 0 0,1 0 1 0 0,-1 0 0 0 0,0 0 0 0 0,1 0 0 0 0,-1-1 0 0 0,1 1-1 0 0,0 0 1 0 0,-1 0 0 0 0,1-1 0 0 0,0 1 0 0 0,0 0-1 0 0,0-1 1 0 0,0 1 0 0 0,1-1 0 0 0,-1 1 0 0 0,0-1-1 0 0,1 1 1 0 0,-1-1 0 0 0,0 0 0 0 0,1 0 0 0 0,0 0-1 0 0,-1 0 1 0 0,1 0 0 0 0,0 0 0 0 0,3 1 0 0 0,7 4 410 0 0,1-1 0 0 0,0-1 1 0 0,25 5-1 0 0,-26-6-703 0 0,-11-3-33 0 0,15 4 161 0 0,0 0 0 0 0,26 1 0 0 0,-39-5-221 0 0,0 0 0 0 0,0 1 0 0 0,0-1 1 0 0,0 0-1 0 0,0-1 0 0 0,0 1 1 0 0,0 0-1 0 0,0-1 0 0 0,0 0 0 0 0,0 0 1 0 0,0 0-1 0 0,0 0 0 0 0,0 0 0 0 0,0 0 1 0 0,-1-1-1 0 0,1 1 0 0 0,-1-1 1 0 0,1 0-1 0 0,-1 0 0 0 0,1 0 0 0 0,2-4 1 0 0,-4 6 44 0 0,-1-1 0 0 0,0 1 0 0 0,0 0 0 0 0,1 0-1 0 0,-1-1 1 0 0,0 1 0 0 0,0 0 0 0 0,0 0 0 0 0,1-1 0 0 0,-1 1 0 0 0,0 0 0 0 0,0-1 0 0 0,0 1 0 0 0,0 0 0 0 0,0-1 0 0 0,0 1 0 0 0,0 0 0 0 0,0 0 0 0 0,0-1 0 0 0,0 1 0 0 0,0 0 0 0 0,0-1 0 0 0,0 1 0 0 0,0 0 0 0 0,0-1-1 0 0,0 1 1 0 0,0 0 0 0 0,0-1 0 0 0,0 1 0 0 0,0 0 0 0 0,-1-1 0 0 0,1 1 0 0 0,0 0 0 0 0,0-1 0 0 0,-12 1 176 0 0,-15 11 310 0 0,21-5-402 0 0,1 0 1 0 0,0 0-1 0 0,1 1 0 0 0,-1-1 0 0 0,1 1 0 0 0,1 0 0 0 0,-1 0 0 0 0,-4 16 0 0 0,6-18-219 0 0,0 1 0 0 0,0 0 0 0 0,1 1-1 0 0,0-1 1 0 0,0 0 0 0 0,1 0-1 0 0,0 0 1 0 0,0 1 0 0 0,0-1 0 0 0,1 0-1 0 0,2 11 1 0 0,-3-16 36 0 0,0 0 0 0 0,0-1 0 0 0,1 1 0 0 0,-1-1 0 0 0,0 1 0 0 0,1-1 0 0 0,-1 1 0 0 0,0-1 0 0 0,1 0 0 0 0,-1 1 0 0 0,0-1 0 0 0,1 1 0 0 0,-1-1 0 0 0,1 0 0 0 0,-1 1 0 0 0,1-1 0 0 0,-1 0 0 0 0,1 1 0 0 0,-1-1 0 0 0,1 0 0 0 0,-1 0 0 0 0,1 0 0 0 0,-1 0 0 0 0,1 1 0 0 0,0-1 0 0 0,-1 0 0 0 0,1 0 0 0 0,-1 0 0 0 0,1 0 0 0 0,-1 0 0 0 0,1 0 0 0 0,0 0 0 0 0,-1 0 0 0 0,1-1 0 0 0,-1 1 0 0 0,1 0 0 0 0,-1 0 0 0 0,1 0 0 0 0,-1-1 0 0 0,1 1 0 0 0,-1 0 0 0 0,1-1 0 0 0,-1 1 0 0 0,1 0 0 0 0,-1-1 0 0 0,1 1 0 0 0,-1 0 0 0 0,0-1 0 0 0,1 1 0 0 0,-1-1 0 0 0,1 0 0 0 0,25-26-636 0 0,-24 24 682 0 0,15-19 72 0 0,-12 15 332 0 0,0 0 0 0 0,0 0 0 0 0,1 0 0 0 0,0 1 0 0 0,0 0 0 0 0,0 0 0 0 0,1 1 0 0 0,-1 0 0 0 0,2 0 0 0 0,6-4-1 0 0,-13 9-240 0 0,0 0 0 0 0,0 0 0 0 0,-1 0-1 0 0,1 0 1 0 0,0 0 0 0 0,0 1-1 0 0,-1-1 1 0 0,1 0 0 0 0,0 0-1 0 0,0 1 1 0 0,-1-1 0 0 0,1 0 0 0 0,0 1-1 0 0,-1-1 1 0 0,1 1 0 0 0,0-1-1 0 0,-1 1 1 0 0,1-1 0 0 0,-1 1-1 0 0,1 0 1 0 0,-1-1 0 0 0,1 1-1 0 0,-1 0 1 0 0,0-1 0 0 0,1 1 0 0 0,-1 0-1 0 0,0-1 1 0 0,1 1 0 0 0,-1 0-1 0 0,0 0 1 0 0,0-1 0 0 0,0 1-1 0 0,0 0 1 0 0,0 0 0 0 0,0 0-1 0 0,0-1 1 0 0,0 2 0 0 0,5 39 679 0 0,-5-34-619 0 0,1 13-243 0 0,3 22-1108 0 0,4-17-4747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0:3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8386 0 0,'1'-1'410'0'0,"0"0"0"0"0,0 0 0 0 0,0 0 1 0 0,0 0-1 0 0,0 0 0 0 0,0 0 0 0 0,0 0 1 0 0,0 0-1 0 0,1 0 0 0 0,-1 1 0 0 0,0-1 1 0 0,0 0-1 0 0,1 1 0 0 0,-1-1 0 0 0,0 1 1 0 0,1 0-1 0 0,-1-1 0 0 0,0 1 0 0 0,1 0 1 0 0,-1 0-1 0 0,1 0 0 0 0,2 0 0 0 0,-2 1-76 0 0,0-1-1 0 0,1 1 0 0 0,-1 0 1 0 0,0 0-1 0 0,0 0 1 0 0,0 0-1 0 0,0 1 1 0 0,0-1-1 0 0,0 0 0 0 0,0 1 1 0 0,0-1-1 0 0,2 4 1 0 0,5 5 272 0 0,-1 1 1 0 0,-1 0 0 0 0,13 23-1 0 0,-18-29-292 0 0,10 18-68 0 0,-1 0 0 0 0,-1 1 1 0 0,-2 1-1 0 0,0-1 0 0 0,-1 1 0 0 0,-2 1 0 0 0,-1-1 1 0 0,0 1-1 0 0,-2 0 0 0 0,-2 35 0 0 0,-2-33-673 0 0,-1 1 0 0 0,-1-1 1 0 0,-1 0-1 0 0,-2-1 0 0 0,-15 42 0 0 0,6-37-3485 0 0,15-30 3273 0 0,0-1 0 0 0,-1 0 0 0 0,1 1 1 0 0,0-1-1 0 0,-1 0 0 0 0,1 0 0 0 0,-1 0 0 0 0,1 0 0 0 0,-1 0 0 0 0,1 0 0 0 0,-3 0 0 0 0,-11 3-7592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37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3801 0 0,'-19'5'7098'0'0,"31"-7"342"0"0,129 9-3991 0 0,69 22-2873 0 0,-39-5-474 0 0,-134-22-87 0 0,-1-1-1 0 0,1-2 1 0 0,-1-2-1 0 0,1-2 1 0 0,60-15-1 0 0,-73 16 19 0 0,24-5 145 0 0,1 3 0 0 0,0 2 0 0 0,92 4 0 0 0,145 32 105 0 0,-172-17-316 0 0,-71-11 52 0 0,-1-2 1 0 0,71-5-1 0 0,86-21 134 0 0,-6 0 93 0 0,-144 21-173 0 0,0 1 1 0 0,54 6-1 0 0,-78-1-49 0 0,0 0 1 0 0,-1 2-1 0 0,0 1 1 0 0,0 2-1 0 0,0 0 0 0 0,23 12 1 0 0,-38-16-42 0 0,-1 0 1 0 0,1-1-1 0 0,0 0 1 0 0,0 0-1 0 0,0-1 0 0 0,0 0 1 0 0,0 0-1 0 0,11 0 1 0 0,-18-2 15 0 0,48 4 28 0 0,-47-3 1 0 0,1-1-1 0 0,0 1 1 0 0,-1 0 0 0 0,1 0-1 0 0,0 0 1 0 0,-1 1 0 0 0,1-1-1 0 0,-1 1 1 0 0,0-1 0 0 0,6 5-1 0 0,-44-13-5125 0 0,-14-15-3328 0 0,18 6 1622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5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13 200 4921 0 0,'0'0'289'0'0,"-1"0"-1"0"0,1 0 1 0 0,-1 0 0 0 0,1 0-1 0 0,-1 1 1 0 0,1-1 0 0 0,0 0-1 0 0,-1 0 1 0 0,1 0 0 0 0,-1 0-1 0 0,1 0 1 0 0,0 1 0 0 0,-3 1 2020 0 0,3-2-2020 0 0,-1 1-1 0 0,1-1 1 0 0,0 0 0 0 0,0 1-1 0 0,-3 14 3497 0 0,8 23-1890 0 0,-2-22-828 0 0,0 155 1224 0 0,-3-106-2450 0 0,1-51-746 0 0,14-29-12449 0 0,-9 4 8949 0 0</inkml:trace>
  <inkml:trace contextRef="#ctx0" brushRef="#br0" timeOffset="1">122 1 8730 0 0,'11'145'10959'0'0,"-8"0"-8514"0"0,2 52-4676 0 0,-3-180 1176 0 0,-1 28-3241 0 0,-6-18-1892 0 0,1-15 897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2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4977 0 0,'26'23'6095'0'0,"-22"-20"-5548"0"0,1 1-1 0 0,-1-1 1 0 0,0 1-1 0 0,0 0 1 0 0,0 0-1 0 0,0 1 1 0 0,-1-1-1 0 0,0 1 1 0 0,0 0-1 0 0,0 0 1 0 0,2 6-1 0 0,16 67 2167 0 0,-16-48-7119 0 0,-4-37 4121 0 0,0 1 0 0 0,1 0 0 0 0,0 0 0 0 0,0 0 1 0 0,0 0-1 0 0,1 0 0 0 0,0 0 0 0 0,7-9 0 0 0,-8 11 335 0 0,2 0-1 0 0,-1 1 1 0 0,0-1-1 0 0,1 1 1 0 0,-1 0-1 0 0,1 0 1 0 0,0 0-1 0 0,0 1 1 0 0,0-1-1 0 0,1 1 1 0 0,-1 0-1 0 0,1 0 1 0 0,-1 0-1 0 0,1 1 1 0 0,-1 0-1 0 0,1 0 1 0 0,0 0-1 0 0,9 0 1 0 0,-12 0-66 0 0,4 2-204 0 0,0-1 0 0 0,-1-1-1 0 0,1 1 1 0 0,-1-1 0 0 0,1 0 0 0 0,0 0-1 0 0,-1 0 1 0 0,0-1 0 0 0,1 0-1 0 0,-1 0 1 0 0,0-1 0 0 0,9-4-1 0 0,-2-3-2600 0 0,13 5-2231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41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44 5001 0 0,'-1'0'269'0'0,"0"0"1"0"0,0-1-1 0 0,0 1 0 0 0,0 0 1 0 0,0-1-1 0 0,0 1 1 0 0,0-1-1 0 0,0 0 0 0 0,1 1 1 0 0,-1-1-1 0 0,0 0 0 0 0,0 1 1 0 0,0-1-1 0 0,1 0 0 0 0,-1 0 1 0 0,0 0-1 0 0,1 1 0 0 0,-1-1 1 0 0,1 0-1 0 0,-1 0 1 0 0,1 0-1 0 0,-1 0 0 0 0,1-1 1 0 0,0 1-47 0 0,1 0 1 0 0,-1 0 0 0 0,0 0-1 0 0,1 1 1 0 0,-1-1 0 0 0,1 0-1 0 0,0 1 1 0 0,-1-1 0 0 0,1 0 0 0 0,0 1-1 0 0,-1-1 1 0 0,1 1 0 0 0,0-1-1 0 0,0 1 1 0 0,-1-1 0 0 0,1 1-1 0 0,0-1 1 0 0,0 1 0 0 0,0 0-1 0 0,1-1 1 0 0,9-2 546 0 0,0 1 1 0 0,-1-1-1 0 0,15 0 0 0 0,63 0 278 0 0,162 15 0 0 0,-139-4-805 0 0,317 26 403 0 0,63 4-107 0 0,-124-32-317 0 0,-55-2-59 0 0,0 26 53 0 0,-278-27-199 0 0,1 0 1 0 0,0-3-1 0 0,62-6 0 0 0,-77 5-21 0 0,-1 1-151 0 0,7-1-718 0 0,-11-3-3149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0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55 204 8626 0 0,'-52'22'6263'0'0,"49"-24"-4480"0"0,8-4-1009 0 0,10-6-195 0 0,5 5-246 0 0,1 1 1 0 0,1 1-1 0 0,-1 1 0 0 0,29-2 0 0 0,90 1 210 0 0,-122 4-501 0 0,65 0 33 0 0,238-6-18 0 0,-2-26-22 0 0,131-32 965 0 0,-319 53-484 0 0,192 9-1 0 0,-229 7-342 0 0,61 5 306 0 0,188-14 0 0 0,65-12 633 0 0,-298 15-692 0 0,-102 1-429 0 0,0 1 87 0 0,0 0-1 0 0,-1 0 0 0 0,1-1 0 0 0,9-3 0 0 0,-14 4-109 0 0,-1-1 1 0 0,0 0-1 0 0,0 0 0 0 0,1 0 0 0 0,-1 0 0 0 0,0-1 0 0 0,0 1 0 0 0,0-1 0 0 0,-1 1 0 0 0,1-1 0 0 0,0 1 0 0 0,-1-1 1 0 0,1 0-1 0 0,-1 0 0 0 0,1 0 0 0 0,-1 0 0 0 0,2-3 0 0 0,-3 4 0 0 0,0 1-1 0 0,0 0 1 0 0,0 0-1 0 0,0-1 1 0 0,1 1 0 0 0,-1 0-1 0 0,0 0 1 0 0,0 0-1 0 0,0 0 1 0 0,0-1-1 0 0,0 1 1 0 0,0 0 0 0 0,1 0-1 0 0,-1 0 1 0 0,0 0-1 0 0,0-1 1 0 0,0 1 0 0 0,1 0-1 0 0,-1 0 1 0 0,0 0-1 0 0,0 0 1 0 0,0 0 0 0 0,1 0-1 0 0,-1 0 1 0 0,0 0-1 0 0,0 0 1 0 0,0 0-1 0 0,1 0 1 0 0,-1 0 0 0 0,0 0-1 0 0,0 0 1 0 0,1 0-1 0 0,-1 0 1 0 0,0 0 0 0 0,0 0-1 0 0,0 0 1 0 0,1 0-1 0 0,-1 0 1 0 0,0 0 0 0 0,1 0-1 0 0,7 10-1295 0 0,-7-8 965 0 0,0 0 0 0 0,0 0 0 0 0,0 0 0 0 0,0 0 0 0 0,0 0 0 0 0,-1 0 1 0 0,1 0-1 0 0,-1 0 0 0 0,1 0 0 0 0,-1 0 0 0 0,0 4 0 0 0,0-4-9 0 0,-1-1 0 0 0,0 1 0 0 0,0 0-1 0 0,0 0 1 0 0,0 0 0 0 0,0-1 0 0 0,0 1 0 0 0,0-1 0 0 0,0 1 0 0 0,-1-1 0 0 0,1 1 0 0 0,-1-1-1 0 0,1 0 1 0 0,-1 1 0 0 0,1-1 0 0 0,-1 0 0 0 0,0 0 0 0 0,-2 1 0 0 0,-35 11-3969 0 0,6-5 257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0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22 7538 0 0,'-14'-13'3461'0'0,"2"5"4656"0"0,63 125-6436 0 0,-33-79-2146 0 0,-1 1 1 0 0,-2 0-1 0 0,15 65 1 0 0,-29-103 318 0 0,-1-1 0 0 0,0 0 0 0 0,0 0 0 0 0,0 1 0 0 0,1-1 0 0 0,-1 1 0 0 0,0-1 0 0 0,0 0 0 0 0,0 1 0 0 0,0-1 0 0 0,0 0 0 0 0,0 1 0 0 0,0-1 0 0 0,0 0 0 0 0,0 1 0 0 0,0-1 0 0 0,0 1 0 0 0,0-1 0 0 0,0 0 0 0 0,0 1 0 0 0,0-1 0 0 0,0 0-1 0 0,0 1 1 0 0,-1-1 0 0 0,1 0 0 0 0,0 1 0 0 0,0-1 0 0 0,0 0 0 0 0,-1 1 0 0 0,1-1 0 0 0,0 0 0 0 0,0 1 0 0 0,-1-1 0 0 0,1 0 0 0 0,0 0 0 0 0,0 1 0 0 0,-1-1 0 0 0,1 0 0 0 0,0 0 0 0 0,-1 0 0 0 0,1 0 0 0 0,0 1 0 0 0,-1-1 0 0 0,1 0 0 0 0,-1 0 0 0 0,1 0 0 0 0,0 0 0 0 0,-1 0 0 0 0,1 0 0 0 0,0 0 0 0 0,-1 0 0 0 0,1 0 0 0 0,0 0 0 0 0,-2 0 0 0 0,-2 0-1748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0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 9634 0 0,'31'13'6530'0'0,"-2"10"-3775"0"0,19 31-979 0 0,-44-50-1496 0 0,23 32 545 0 0,28 31 96 0 0,-48-60-858 0 0,0-1 0 0 0,-1 0-1 0 0,2 0 1 0 0,-1 0 0 0 0,1-1 0 0 0,0 0 0 0 0,9 4 0 0 0,-14-8-52 0 0,0-1 1 0 0,0 1 0 0 0,0 0 0 0 0,0-1 0 0 0,0 1 0 0 0,0-1-1 0 0,0 0 1 0 0,0 0 0 0 0,0 0 0 0 0,0-1 0 0 0,0 1 0 0 0,0-1 0 0 0,0 0-1 0 0,0 1 1 0 0,0-1 0 0 0,0 0 0 0 0,-1-1 0 0 0,1 1 0 0 0,0 0-1 0 0,-1-1 1 0 0,1 0 0 0 0,-1 0 0 0 0,1 1 0 0 0,-1-1 0 0 0,0-1-1 0 0,4-3 1 0 0,5-6 85 0 0,-1 0-1 0 0,0-2 0 0 0,13-22 0 0 0,-21 31-76 0 0,24-39 21 0 0,5-9-196 0 0,2 2 0 0 0,41-49 0 0 0,-72 97-44 0 0,16-14-1391 0 0,-2 14-4216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6537 0 0,'1'0'499'0'0,"1"0"0"0"0,-1 1 0 0 0,1-1 0 0 0,-1 0 0 0 0,1 0-1 0 0,-1-1 1 0 0,0 1 0 0 0,1 0 0 0 0,-1 0 0 0 0,1-1 0 0 0,-1 1 0 0 0,1-1-1 0 0,-1 1 1 0 0,0-1 0 0 0,1 0 0 0 0,-1 1 0 0 0,0-1 0 0 0,1 0-1 0 0,-1 0 1 0 0,0 0 0 0 0,1-1 0 0 0,22-11 1413 0 0,-5 10-1628 0 0,0 1 1 0 0,0 0-1 0 0,1 1 0 0 0,31 3 0 0 0,80 15-82 0 0,-34-3-301 0 0,-61-10-864 0 0,63-3 0 0 0,-33-9-2598 0 0,-52 4 1160 0 0,0 1 1 0 0,21-10-1 0 0,-11 2-2777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2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 10866 0 0,'-1'-1'167'0'0,"0"1"-1"0"0,1 0 0 0 0,-1-1 0 0 0,0 1 1 0 0,0 0-1 0 0,1 0 0 0 0,-1 0 0 0 0,0 0 1 0 0,0 0-1 0 0,1 0 0 0 0,-1 0 0 0 0,0 0 0 0 0,0 0 1 0 0,1 0-1 0 0,-1 1 0 0 0,0-1 0 0 0,0 0 1 0 0,1 0-1 0 0,-1 1 0 0 0,0-1 0 0 0,1 0 1 0 0,-1 1-1 0 0,0-1 0 0 0,0 1 0 0 0,1 0-76 0 0,0 0 0 0 0,0-1 0 0 0,0 1 0 0 0,1 0 0 0 0,-1 0 0 0 0,0-1 0 0 0,0 1 0 0 0,1 0 0 0 0,-1 0 0 0 0,0-1 0 0 0,1 1 0 0 0,-1 0 0 0 0,0-1 0 0 0,1 1-1 0 0,-1-1 1 0 0,1 1 0 0 0,-1 0 0 0 0,1-1 0 0 0,0 1 0 0 0,42 35 652 0 0,-33-29-205 0 0,13 12-154 0 0,-1-3 218 0 0,32 34 1 0 0,-49-45-464 0 0,0 0 1 0 0,-1 1-1 0 0,1-1 0 0 0,-1 1 1 0 0,-1 0-1 0 0,1 1 1 0 0,-1-1-1 0 0,0 0 1 0 0,0 1-1 0 0,-1 0 1 0 0,3 11-1 0 0,-5-14-69 0 0,0-1-1 0 0,-1 1 1 0 0,1-1-1 0 0,-1 1 1 0 0,0-1-1 0 0,1 1 1 0 0,-2-1-1 0 0,1 0 1 0 0,0 1 0 0 0,-1-1-1 0 0,1 0 1 0 0,-1 0-1 0 0,0 0 1 0 0,0 0-1 0 0,0 0 1 0 0,0 0-1 0 0,-1 0 1 0 0,1-1-1 0 0,-5 4 1 0 0,-4 4-42 0 0,-2 0 1 0 0,-25 16 0 0 0,27-20-179 0 0,8-5 38 0 0,0 0 0 0 0,-1 1 0 0 0,1-1 0 0 0,1 1-1 0 0,-1 0 1 0 0,0-1 0 0 0,0 1 0 0 0,1 1 0 0 0,-1-1 0 0 0,1 0 0 0 0,-1 1 0 0 0,1-1 0 0 0,-3 5 0 0 0,5-6-34 0 0,1 0 1 0 0,-1-1-1 0 0,0 1 0 0 0,0 0 0 0 0,1 0 1 0 0,-1 0-1 0 0,1-1 0 0 0,-1 1 1 0 0,1 0-1 0 0,-1-1 0 0 0,1 1 0 0 0,-1 0 1 0 0,1-1-1 0 0,-1 1 0 0 0,1-1 0 0 0,0 1 1 0 0,-1-1-1 0 0,1 1 0 0 0,0-1 0 0 0,0 1 1 0 0,0-1-1 0 0,-1 0 0 0 0,1 1 0 0 0,1-1 1 0 0,22 8-2941 0 0,-1-4-628 0 0,4-2-2433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3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14923 0 0,'-12'3'711'0'0,"-1"1"0"0"0,1 0-1 0 0,0 1 1 0 0,1 0 0 0 0,-1 0 0 0 0,1 2 0 0 0,0-1-1 0 0,-17 14 1 0 0,26-17-679 0 0,-1-1-1 0 0,0 1 1 0 0,0-1-1 0 0,1 1 1 0 0,-1 0-1 0 0,1 0 1 0 0,0 0-1 0 0,0 0 1 0 0,0 1 0 0 0,0-1-1 0 0,1 0 1 0 0,-1 1-1 0 0,1-1 1 0 0,0 1-1 0 0,0 0 1 0 0,0-1-1 0 0,0 1 1 0 0,1 0 0 0 0,0 0-1 0 0,-1-1 1 0 0,1 1-1 0 0,1 0 1 0 0,-1 0-1 0 0,0-1 1 0 0,1 1-1 0 0,0 0 1 0 0,0-1 0 0 0,0 1-1 0 0,0-1 1 0 0,1 1-1 0 0,-1-1 1 0 0,1 1-1 0 0,3 3 1 0 0,0 0-38 0 0,-1-1 0 0 0,1 1 1 0 0,1-1-1 0 0,-1-1 0 0 0,1 1 0 0 0,0-1 0 0 0,1 0 1 0 0,-1 0-1 0 0,1-1 0 0 0,0 0 0 0 0,7 4 1 0 0,-12-7 3 0 0,0 0 1 0 0,0-1 0 0 0,0 1 0 0 0,0 0-1 0 0,1 0 1 0 0,-1-1 0 0 0,0 0 0 0 0,0 1-1 0 0,0-1 1 0 0,0 0 0 0 0,1 0 0 0 0,-1 0-1 0 0,0 0 1 0 0,0 0 0 0 0,0-1 0 0 0,0 1-1 0 0,1-1 1 0 0,-1 1 0 0 0,0-1 0 0 0,0 0-1 0 0,0 0 1 0 0,0 0 0 0 0,0 0 0 0 0,0 0-1 0 0,-1 0 1 0 0,1-1 0 0 0,0 1 0 0 0,-1 0-1 0 0,1-1 1 0 0,0 0 0 0 0,-1 1 0 0 0,0-1-1 0 0,1 0 1 0 0,-1 1 0 0 0,0-1 0 0 0,0 0 0 0 0,0 0-1 0 0,0 0 1 0 0,0 0 0 0 0,-1 0 0 0 0,1-1-1 0 0,-1 1 1 0 0,1-4 0 0 0,1-4 12 0 0,0 0 1 0 0,-1 0 0 0 0,0 0-1 0 0,-1 0 1 0 0,0 0-1 0 0,0 0 1 0 0,-3-11-1 0 0,2 15-302 0 0,0-1-1 0 0,-1 1 1 0 0,1 0-1 0 0,-1-1 1 0 0,-1 1-1 0 0,1 0 1 0 0,-1 0-1 0 0,0 0 0 0 0,0 1 1 0 0,-1-1-1 0 0,-7-8 1 0 0,41 35-13043 0 0,-22-18 10045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6609 0 0,'0'-1'212'0'0,"0"1"-1"0"0,0-1 0 0 0,0 1 0 0 0,0-1 0 0 0,0 0 0 0 0,0 1 0 0 0,0-1 0 0 0,0 0 0 0 0,0 1 0 0 0,0-1 0 0 0,0 1 0 0 0,0-1 1 0 0,0 1-1 0 0,1-1 0 0 0,-1 0 0 0 0,0 1 0 0 0,0-1 0 0 0,1 1 0 0 0,-1-1 0 0 0,0 1 0 0 0,1-1 0 0 0,-1 1 0 0 0,0-1 1 0 0,1 1-1 0 0,-1-1 0 0 0,1 1 0 0 0,0-1 0 0 0,13 8 3181 0 0,11 24-915 0 0,-6 3-1349 0 0,24 58 0 0 0,-28-55-1098 0 0,30 50-1 0 0,-45-87-80 0 0,0 0 0 0 0,0 0 0 0 0,0 0-1 0 0,0 1 1 0 0,0-1 0 0 0,0 0 0 0 0,0 0-1 0 0,0 0 1 0 0,0 0 0 0 0,0 1 0 0 0,0-1-1 0 0,1 0 1 0 0,-1 0 0 0 0,0 0-1 0 0,0 0 1 0 0,0 0 0 0 0,0 0 0 0 0,0 1-1 0 0,1-1 1 0 0,-1 0 0 0 0,0 0 0 0 0,0 0-1 0 0,0 0 1 0 0,0 0 0 0 0,1 0 0 0 0,-1 0-1 0 0,0 0 1 0 0,0 0 0 0 0,0 0 0 0 0,1 0-1 0 0,-1 0 1 0 0,0 0 0 0 0,0 0-1 0 0,0 0 1 0 0,0 0 0 0 0,1 0 0 0 0,-1 0-1 0 0,0 0 1 0 0,0 0 0 0 0,0 0 0 0 0,0 0-1 0 0,1 0 1 0 0,-1 0 0 0 0,0-1 0 0 0,6-10-1099 0 0,4-28 742 0 0,-5 17 244 0 0,-4 19 176 0 0,0 0 1 0 0,0 0 0 0 0,0-1 0 0 0,1 1 0 0 0,0 0 0 0 0,-1 0 0 0 0,1 0 0 0 0,0 1-1 0 0,0-1 1 0 0,0 0 0 0 0,1 1 0 0 0,-1-1 0 0 0,1 1 0 0 0,-1 0 0 0 0,1 0 0 0 0,0 0-1 0 0,0 0 1 0 0,0 0 0 0 0,4-1 0 0 0,25-4-975 0 0,6 4-3923 0 0,-26 3 2214 0 0,2-2-2527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10226 0 0,'-6'5'1625'0'0,"1"0"0"0"0,-1 1 0 0 0,1 0 0 0 0,-7 11 0 0 0,-14 32 582 0 0,20-32-2304 0 0,1 0-1 0 0,0 1 0 0 0,1-1 0 0 0,-1 19 1 0 0,4-35 51 0 0,1 0 1 0 0,0 0 0 0 0,0 0-1 0 0,0-1 1 0 0,0 1-1 0 0,0 0 1 0 0,0 0 0 0 0,0 0-1 0 0,0-1 1 0 0,0 1 0 0 0,0 0-1 0 0,1 0 1 0 0,-1 0-1 0 0,0-1 1 0 0,0 1 0 0 0,1 0-1 0 0,-1 0 1 0 0,1 0 0 0 0,-1-1 24 0 0,1 0 0 0 0,-1 1 0 0 0,1-1 0 0 0,-1 0 0 0 0,0 0 0 0 0,1 0 0 0 0,-1 0 0 0 0,1 0 0 0 0,-1 0 0 0 0,0 0 0 0 0,1 0 0 0 0,-1 0 0 0 0,1 0 0 0 0,-1 0 0 0 0,1 0 0 0 0,-1 0 0 0 0,0 0 0 0 0,1-1 0 0 0,-1 1 0 0 0,1 0 0 0 0,-1 0 0 0 0,0 0 0 0 0,1-1 0 0 0,-1 1 0 0 0,1-1 0 0 0,31-28-462 0 0,-11 10 315 0 0,-15 16 100 0 0,-1 0 0 0 0,1 0 1 0 0,1 1-1 0 0,-1-1 0 0 0,0 2 1 0 0,0-1-1 0 0,1 1 1 0 0,-1 0-1 0 0,11-1 0 0 0,-12 2-183 0 0,0 0-1 0 0,0 0 1 0 0,-1 1 0 0 0,1-1-1 0 0,0 1 1 0 0,-1 0-1 0 0,1 0 1 0 0,0 1-1 0 0,-1-1 1 0 0,0 1 0 0 0,1 0-1 0 0,-1 0 1 0 0,0 0-1 0 0,4 4 1 0 0,-7-6-20 0 0,0 1 0 0 0,-1 0 0 0 0,1-1 0 0 0,-1 1 0 0 0,1 0 0 0 0,-1-1 0 0 0,1 1 0 0 0,-1 0 0 0 0,1 0 0 0 0,-1-1 0 0 0,0 1 0 0 0,1 0 0 0 0,-1 0 0 0 0,0 0 0 0 0,0 0 0 0 0,0-1 0 0 0,0 2 0 0 0,2 9-4893 0 0</inkml:trace>
  <inkml:trace contextRef="#ctx0" brushRef="#br0" timeOffset="1">74 355 10578 0 0,'8'10'2977'0'0,"1"-5"-1193"0"0,3 3-487 0 0,4-4-305 0 0,-3-4-264 0 0,2 0-152 0 0,2-2-232 0 0,3-2-128 0 0,1-2-112 0 0,3 1-56 0 0,-2-2-160 0 0,1 0-272 0 0,-2 1-688 0 0,-1-2-993 0 0,-2-2-1175 0 0,2 9-4346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 12147 0 0,'0'-1'204'0'0,"1"0"0"0"0,-1 1 0 0 0,1-1 0 0 0,0 0 0 0 0,-1 0 0 0 0,1 1 0 0 0,0-1 0 0 0,0 0 1 0 0,-1 1-1 0 0,1-1 0 0 0,0 1 0 0 0,0-1 0 0 0,0 1 0 0 0,0-1 0 0 0,0 1 0 0 0,0-1 0 0 0,0 1 0 0 0,0 0 1 0 0,0 0-1 0 0,0 0 0 0 0,0-1 0 0 0,0 1 0 0 0,0 0 0 0 0,0 0 0 0 0,0 0 0 0 0,0 0 0 0 0,1 1 0 0 0,34 5 65 0 0,-28-5 146 0 0,4 2-234 0 0,-1 0-1 0 0,1 0 0 0 0,-1 1 0 0 0,0 0 1 0 0,0 1-1 0 0,0 0 0 0 0,-1 1 0 0 0,0 0 1 0 0,0 0-1 0 0,0 1 0 0 0,-1 1 0 0 0,0 0 1 0 0,11 12-1 0 0,-14-12-143 0 0,0-1 0 0 0,-1 1 0 0 0,0 0 0 0 0,0 0 0 0 0,-1 1 0 0 0,0-1 0 0 0,-1 1 0 0 0,0 0 0 0 0,0 0 0 0 0,-1 0 0 0 0,0 0 0 0 0,-1 0 0 0 0,0 1 0 0 0,0-1 0 0 0,-1 1 0 0 0,0-1 0 0 0,-2 16 0 0 0,1-17-546 0 0,-1 0-1 0 0,0 1 1 0 0,0-1-1 0 0,-6 13 1 0 0,7-18-76 0 0,-1 0 0 0 0,0 0 0 0 0,1 0 0 0 0,-1 0 0 0 0,0 0 1 0 0,-1 0-1 0 0,1 0 0 0 0,0-1 0 0 0,-1 1 0 0 0,1-1 0 0 0,-1 0 0 0 0,0 1 1 0 0,-5 1-1 0 0,-10 4-5870 0 0</inkml:trace>
  <inkml:trace contextRef="#ctx0" brushRef="#br0" timeOffset="1">0 237 11210 0 0,'6'0'1112'0'0,"0"-1"-1"0"0,-1 1 0 0 0,1-1 0 0 0,-1 0 0 0 0,8-3 1 0 0,26-12 1272 0 0,-28 11-2158 0 0,1 0 0 0 0,-1 1 1 0 0,15-3-1 0 0,-1 3-213 0 0,1 2-1 0 0,-1 1 1 0 0,1 1-1 0 0,46 6 0 0 0,4 4-3989 0 0,-21-3-3241 0 0,-35-4 1145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8922 0 0,'3'-1'699'0'0,"-1"0"-1"0"0,1 0 1 0 0,-1 0-1 0 0,1 1 1 0 0,-1 0 0 0 0,1-1-1 0 0,0 1 1 0 0,-1 0 0 0 0,4 0-1 0 0,44 8 575 0 0,-36-5-550 0 0,-4-1-473 0 0,12 2 172 0 0,40 13 1 0 0,-58-16-384 0 0,0 1 1 0 0,1 0-1 0 0,-1 0 1 0 0,0 0 0 0 0,0 0-1 0 0,0 1 1 0 0,0-1-1 0 0,0 1 1 0 0,-1 0 0 0 0,1 0-1 0 0,-1 0 1 0 0,0 1-1 0 0,0-1 1 0 0,0 1 0 0 0,4 6-1 0 0,-7-8-14 0 0,1 1 0 0 0,0-1 0 0 0,-1 1 0 0 0,0 0 0 0 0,0-1 0 0 0,1 1 0 0 0,-2-1 0 0 0,1 1 0 0 0,0-1 0 0 0,0 1 0 0 0,-1 0 0 0 0,1-1 1 0 0,-1 1-1 0 0,0-1 0 0 0,0 0 0 0 0,0 1 0 0 0,0-1 0 0 0,0 0 0 0 0,-1 1 0 0 0,1-1 0 0 0,-1 0 0 0 0,1 0 0 0 0,-3 2 0 0 0,-6 8 10 0 0,0-2-1 0 0,-21 18 1 0 0,25-23-17 0 0,5-4-16 0 0,-1 0 0 0 0,1 0-1 0 0,0 0 1 0 0,-1 0 0 0 0,1 0 0 0 0,0 0 0 0 0,0 1-1 0 0,0-1 1 0 0,0 1 0 0 0,0-1 0 0 0,0 1 0 0 0,0-1-1 0 0,0 1 1 0 0,0-1 0 0 0,1 1 0 0 0,-1 0 0 0 0,1-1-1 0 0,-1 1 1 0 0,1 0 0 0 0,0-1 0 0 0,-1 1 0 0 0,1 0-1 0 0,0 0 1 0 0,0-1 0 0 0,1 4 0 0 0,0-3-8 0 0,0 1 0 0 0,1-1 0 0 0,-1 0 1 0 0,1 1-1 0 0,0-1 0 0 0,0 0 0 0 0,0 0 1 0 0,0 0-1 0 0,0 0 0 0 0,0 0 0 0 0,0-1 1 0 0,1 1-1 0 0,-1-1 0 0 0,1 1 0 0 0,3 0 1 0 0,-1 0-146 0 0,-1 0 1 0 0,1 0 0 0 0,1-1 0 0 0,-1 0 0 0 0,0 0-1 0 0,0 0 1 0 0,0-1 0 0 0,0 1 0 0 0,1-1 0 0 0,-1-1-1 0 0,0 1 1 0 0,0-1 0 0 0,1 0 0 0 0,5-1 0 0 0,-6 0-638 0 0,1 1 1 0 0,-1-1 0 0 0,0 0 0 0 0,0 0 0 0 0,0-1 0 0 0,0 1 0 0 0,0-1 0 0 0,-1 0 0 0 0,1-1 0 0 0,-1 1 0 0 0,0-1 0 0 0,0 1 0 0 0,5-7 0 0 0,-1-3-3530 0 0</inkml:trace>
  <inkml:trace contextRef="#ctx0" brushRef="#br0" timeOffset="1">351 101 4617 0 0,'-1'1'269'0'0,"0"-1"0"0"0,0 1-1 0 0,-1 0 1 0 0,1 0 0 0 0,0-1 0 0 0,0 1-1 0 0,1 0 1 0 0,-1 0 0 0 0,0 0 0 0 0,0 0 0 0 0,0 0-1 0 0,0 0 1 0 0,1 0 0 0 0,-1 1 0 0 0,1-1-1 0 0,-1 0 1 0 0,1 0 0 0 0,-1 0 0 0 0,1 1 0 0 0,0-1-1 0 0,-1 0 1 0 0,1 0 0 0 0,0 1 0 0 0,0-1 0 0 0,0 0-1 0 0,0 1 1 0 0,0-1 0 0 0,0 0 0 0 0,0 1-1 0 0,1-1 1 0 0,-1 0 0 0 0,0 0 0 0 0,1 1 0 0 0,-1-1-1 0 0,1 1 1 0 0,1 6 476 0 0,1-1 0 0 0,0 1 0 0 0,0-1-1 0 0,5 11 1 0 0,-4-12-542 0 0,0 1 0 0 0,0-1 0 0 0,1 0 0 0 0,-1-1-1 0 0,1 1 1 0 0,0-1 0 0 0,1 0 0 0 0,-1 0 0 0 0,11 5 0 0 0,-14-8-379 0 0,2 0 1 0 0,-1-1 0 0 0,0 0 0 0 0,0 0 0 0 0,0 0 0 0 0,0 0 0 0 0,1 0 0 0 0,-1-1 0 0 0,1 1-1 0 0,-1-1 1 0 0,0 0 0 0 0,1 0 0 0 0,-1 0 0 0 0,0-1 0 0 0,1 1 0 0 0,-1-1 0 0 0,0 0 0 0 0,1 0 0 0 0,-1 0-1 0 0,0 0 1 0 0,0 0 0 0 0,4-3 0 0 0,-2 1-885 0 0,9-4-2243 0 0,-6 7-1727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4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16 9834 0 0,'0'0'205'0'0,"-1"0"0"0"0,1-1 0 0 0,0 1-1 0 0,0 0 1 0 0,-1-1 0 0 0,1 1 0 0 0,0 0 0 0 0,-1 0-1 0 0,1-1 1 0 0,0 1 0 0 0,-1 0 0 0 0,1 0 0 0 0,0 0-1 0 0,-1-1 1 0 0,1 1 0 0 0,0 0 0 0 0,-1 0 0 0 0,1 0 0 0 0,-1 0-1 0 0,1 0 1 0 0,0 0 0 0 0,-1 0 0 0 0,1 0 0 0 0,-1 0-1 0 0,1 0 1 0 0,0 0 0 0 0,-1 0 0 0 0,1 0 0 0 0,-1 0-1 0 0,1 0 1 0 0,0 0 0 0 0,-1 1 0 0 0,1-1 0 0 0,-1 0 0 0 0,1 0-1 0 0,-3 17 2925 0 0,14 36-2437 0 0,-7-38 57 0 0,10 66-76 0 0,-6-31-789 0 0,2 0 0 0 0,2-1 0 0 0,30 78 0 0 0,-42-125-65 0 0,15 24-1745 0 0,-15-25 1626 0 0,0 0 1 0 0,1 0-1 0 0,-1-1 1 0 0,1 1-1 0 0,0 0 1 0 0,-1 0-1 0 0,1-1 1 0 0,0 1-1 0 0,-1-1 1 0 0,1 1-1 0 0,0 0 1 0 0,0-1-1 0 0,0 1 1 0 0,-1-1-1 0 0,1 1 1 0 0,0-1-1 0 0,0 0 1 0 0,0 1-1 0 0,0-1 0 0 0,0 0 1 0 0,0 0-1 0 0,0 0 1 0 0,0 0-1 0 0,0 0 1 0 0,0 0-1 0 0,1 0 1 0 0,7-5-6620 0 0</inkml:trace>
  <inkml:trace contextRef="#ctx0" brushRef="#br0" timeOffset="1">229 30 14659 0 0,'0'-1'96'0'0,"-1"1"0"0"0,1 0 0 0 0,0 0 0 0 0,-1 0 0 0 0,1-1 0 0 0,0 1 0 0 0,-1 0 0 0 0,1-1 0 0 0,0 1 1 0 0,0 0-1 0 0,-1-1 0 0 0,1 1 0 0 0,0 0 0 0 0,0-1 0 0 0,0 1 0 0 0,0 0 0 0 0,-1-1 0 0 0,1 1 0 0 0,0-1 0 0 0,0 1 0 0 0,0 0 0 0 0,0-1 0 0 0,0 1 0 0 0,0 0 0 0 0,0-1 0 0 0,0 1 0 0 0,0-1 0 0 0,0 1 0 0 0,0 0 0 0 0,0-1 0 0 0,0 1 0 0 0,1-1 0 0 0,-1 1 0 0 0,0 0 0 0 0,0-1 1 0 0,0 1-1 0 0,0 0 0 0 0,1-1 0 0 0,-1 1 0 0 0,0 0 0 0 0,0-1 0 0 0,1 1 0 0 0,-1 0 0 0 0,0-1 0 0 0,1 1 0 0 0,-1 0 0 0 0,0 0 0 0 0,1 0 0 0 0,-1-1 0 0 0,0 1 0 0 0,1 0 0 0 0,-1 0 0 0 0,0 0 0 0 0,1 0 0 0 0,-1 0 0 0 0,1-1 0 0 0,0 1 0 0 0,24-8 849 0 0,-10 6-809 0 0,0 1 1 0 0,0 0-1 0 0,0 2 0 0 0,0 0 1 0 0,0 0-1 0 0,0 1 0 0 0,0 1 1 0 0,0 1-1 0 0,25 9 0 0 0,-33-10-116 0 0,1 0 1 0 0,0 1-1 0 0,-1 0 0 0 0,0 0 0 0 0,0 0 0 0 0,0 1 1 0 0,-1 0-1 0 0,1 1 0 0 0,-1-1 0 0 0,0 1 0 0 0,-1 1 0 0 0,1-1 1 0 0,-1 1-1 0 0,-1 0 0 0 0,1 0 0 0 0,-1 0 0 0 0,0 0 1 0 0,-1 1-1 0 0,3 8 0 0 0,-3-5-359 0 0,0-1 1 0 0,-1 1-1 0 0,0 0 0 0 0,-1-1 1 0 0,0 13-1 0 0,-1-21-18 0 0,0 1 0 0 0,-1-1 0 0 0,1 1 0 0 0,-1 0-1 0 0,1-1 1 0 0,-1 1 0 0 0,0-1 0 0 0,0 1 0 0 0,0-1 0 0 0,0 0 0 0 0,-2 4 0 0 0,2-5-52 0 0,0 0-1 0 0,-1 1 1 0 0,1-1 0 0 0,0 0 0 0 0,-1 0 0 0 0,1 0 0 0 0,0 0 0 0 0,-1 0 0 0 0,1 0 0 0 0,-1-1 0 0 0,0 1 0 0 0,1 0-1 0 0,-1-1 1 0 0,1 1 0 0 0,-1-1 0 0 0,0 0 0 0 0,1 1 0 0 0,-1-1 0 0 0,-2 0 0 0 0,-16-1-4816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7610 0 0,'5'-3'835'0'0,"0"0"-1"0"0,-1 0 1 0 0,2 1 0 0 0,-1 0 0 0 0,0 0 0 0 0,0 0 0 0 0,1 1 0 0 0,-1 0 0 0 0,10-1 0 0 0,57-1 1248 0 0,-30 3-1185 0 0,-15-3-1026 0 0,37 0-42 0 0,-61 3-596 0 0,1 0-1 0 0,0 1 1 0 0,0 0 0 0 0,-1-1-1 0 0,1 1 1 0 0,0 1 0 0 0,-1-1-1 0 0,4 2 1 0 0</inkml:trace>
  <inkml:trace contextRef="#ctx0" brushRef="#br0" timeOffset="1">165 80 11194 0 0,'-1'8'1788'0'0,"1"1"0"0"0,0 1-1 0 0,1 15 1 0 0,0-20-1729 0 0,0 0 0 0 0,-1 0 0 0 0,1-1 0 0 0,-1 1 0 0 0,0 0 0 0 0,-1 0 1 0 0,1-1-1 0 0,-1 1 0 0 0,0 0 0 0 0,0 0 0 0 0,0-1 0 0 0,-1 1 0 0 0,0-1 0 0 0,0 1 0 0 0,0-1 0 0 0,0 0 0 0 0,-4 5 0 0 0,-5 7-286 0 0,20-20-257 0 0,23-11 55 0 0,6 7-701 0 0,0 1 0 0 0,1 2 1 0 0,46 0-1 0 0,13-2-1414 0 0,-93 6 1960 0 0,1 0 0 0 0,0 0 0 0 0,-1-1 0 0 0,1 0 0 0 0,-1 0 0 0 0,0 0 0 0 0,10-6 0 0 0,-6 4-345 0 0,23-7-2835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15 9522 0 0,'0'1'162'0'0,"0"1"0"0"0,0 0 1 0 0,0-1-1 0 0,0 1 0 0 0,0-1 0 0 0,0 1 0 0 0,0-1 1 0 0,1 1-1 0 0,-1-1 0 0 0,1 1 0 0 0,-1-1 0 0 0,1 1 1 0 0,0-1-1 0 0,-1 0 0 0 0,1 1 0 0 0,0-1 0 0 0,0 0 1 0 0,0 1-1 0 0,0-1 0 0 0,0 0 0 0 0,0 0 0 0 0,0 0 1 0 0,0 0-1 0 0,1 0 0 0 0,-1 0 0 0 0,0 0 0 0 0,1-1 1 0 0,-1 1-1 0 0,0 0 0 0 0,1-1 0 0 0,-1 1 0 0 0,1-1 1 0 0,-1 1-1 0 0,1-1 0 0 0,-1 0 0 0 0,1 0 0 0 0,-1 1 0 0 0,1-1 1 0 0,0 0-1 0 0,-1 0 0 0 0,1-1 0 0 0,2 1 0 0 0,-1-1-94 0 0,0 1 0 0 0,0-1 0 0 0,0 0-1 0 0,0 0 1 0 0,1 0 0 0 0,-1-1-1 0 0,-1 1 1 0 0,1-1 0 0 0,0 1 0 0 0,0-1-1 0 0,-1 0 1 0 0,1 0 0 0 0,-1 0-1 0 0,1 0 1 0 0,-1-1 0 0 0,0 1 0 0 0,0-1-1 0 0,0 1 1 0 0,0-1 0 0 0,1-3-1 0 0,-2 6-56 0 0,-1 0 0 0 0,0-1-1 0 0,0 1 1 0 0,0 0-1 0 0,0-1 1 0 0,0 1 0 0 0,0 0-1 0 0,0-1 1 0 0,0 1-1 0 0,0 0 1 0 0,0-1-1 0 0,0 1 1 0 0,0 0 0 0 0,0 0-1 0 0,0-1 1 0 0,0 1-1 0 0,0 0 1 0 0,0-1-1 0 0,0 1 1 0 0,0 0 0 0 0,0-1-1 0 0,-1 1 1 0 0,1 0-1 0 0,0 0 1 0 0,0-1-1 0 0,0 1 1 0 0,-1 0 0 0 0,1 0-1 0 0,0-1 1 0 0,0 1-1 0 0,0 0 1 0 0,-1 0-1 0 0,1 0 1 0 0,-1-1 0 0 0,-14-3-56 0 0,-19 4-437 0 0,33 0 461 0 0,-18 1-277 0 0,-2-1-63 0 0,-36 7 0 0 0,53-6 398 0 0,1-1 0 0 0,-1 1 0 0 0,0 0 1 0 0,1 0-1 0 0,-1 0 0 0 0,1 1 0 0 0,-1-1 0 0 0,1 1 1 0 0,0 0-1 0 0,0 0 0 0 0,-1 0 0 0 0,1 0 0 0 0,1 0 1 0 0,-1 1-1 0 0,0 0 0 0 0,1-1 0 0 0,-3 4 0 0 0,4-3 17 0 0,0 0 0 0 0,0-1 0 0 0,1 1-1 0 0,-1 0 1 0 0,1 0 0 0 0,0 0 0 0 0,-1 0-1 0 0,2 0 1 0 0,-1-1 0 0 0,0 1 0 0 0,0 0-1 0 0,1 0 1 0 0,0 0 0 0 0,-1 0 0 0 0,1-1-1 0 0,0 1 1 0 0,0 0 0 0 0,1-1 0 0 0,-1 1-1 0 0,0-1 1 0 0,1 1 0 0 0,0-1 0 0 0,-1 0-1 0 0,1 1 1 0 0,0-1 0 0 0,4 3-1 0 0,3 5 150 0 0,1-1 0 0 0,0 0 0 0 0,0-1-1 0 0,16 10 1 0 0,-19-14-154 0 0,1 1 0 0 0,-1-2 0 0 0,1 1 0 0 0,0-1-1 0 0,0 0 1 0 0,0 0 0 0 0,0-1 0 0 0,0-1 0 0 0,1 1 0 0 0,-1-1 0 0 0,15 0 0 0 0,-1-3-465 0 0,0-1 0 0 0,-1 0 0 0 0,27-9 0 0 0,-45 11 305 0 0,22-1-2740 0 0,-25 2 2678 0 0,1 0-1 0 0,-1-1 1 0 0,1 1 0 0 0,-1 0 0 0 0,1 0 0 0 0,-1 0 0 0 0,1 0 0 0 0,-1 0 0 0 0,0 0 0 0 0,1 0 0 0 0,-1 0-1 0 0,1 1 1 0 0,-1-1 0 0 0,1 0 0 0 0,-1 0 0 0 0,0 0 0 0 0,1 0 0 0 0,-1 1 0 0 0,1-1 0 0 0,-1 0-1 0 0,0 0 1 0 0,1 1 0 0 0,-1-1 0 0 0,0 0 0 0 0,1 0 0 0 0,-1 1 0 0 0,0-1 0 0 0,1 1 0 0 0,-1-1 0 0 0,0 0-1 0 0,0 1 1 0 0,1-1 0 0 0,-1 0 0 0 0,0 1 0 0 0,0-1 0 0 0,0 1 0 0 0,0-1 0 0 0,0 1 0 0 0,0-1-1 0 0,1 1 1 0 0,-1-1 0 0 0,0 0 0 0 0,0 1 0 0 0,0-1 0 0 0,0 1 0 0 0,-1-1 0 0 0,1 1 0 0 0,0 0 0 0 0,-3 6-4400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5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7154 0 0,'0'0'223'0'0,"-1"0"1"0"0,1 1-1 0 0,-1-1 1 0 0,1 0 0 0 0,-1 1-1 0 0,1-1 1 0 0,0 0 0 0 0,-1 1-1 0 0,1-1 1 0 0,0 1 0 0 0,-1-1-1 0 0,1 1 1 0 0,0-1 0 0 0,0 0-1 0 0,-1 1 1 0 0,1-1 0 0 0,0 1-1 0 0,0-1 1 0 0,0 1 0 0 0,0-1-1 0 0,-1 1 1 0 0,1 0 0 0 0,0-1-1 0 0,0 1 1 0 0,0-1 0 0 0,0 1-1 0 0,0-1 1 0 0,1 1 0 0 0,-1-1-1 0 0,0 1 1 0 0,0-1-1 0 0,0 1 1 0 0,1 0 0 0 0,0 0 29 0 0,0 0-1 0 0,0-1 1 0 0,0 1 0 0 0,0 0 0 0 0,0-1 0 0 0,1 1-1 0 0,-1-1 1 0 0,0 1 0 0 0,0-1 0 0 0,1 0 0 0 0,-1 1 0 0 0,0-1-1 0 0,2 0 1 0 0,50 0 1407 0 0,-50-1-1441 0 0,85 2 51 0 0,12 0-2484 0 0,-88-2 155 0 0,-1-1 0 0 0,1 0 1 0 0,16-5-1 0 0,-11 0-3985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6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15307 0 0,'0'-1'79'0'0,"0"0"0"0"0,0 0 0 0 0,0 0-1 0 0,0 0 1 0 0,0 0 0 0 0,0 0-1 0 0,0 0 1 0 0,0 0 0 0 0,0 0 0 0 0,0 0-1 0 0,0 0 1 0 0,1 0 0 0 0,-1 0 0 0 0,1 0-1 0 0,-1 0 1 0 0,1 0 0 0 0,-1 0 0 0 0,1 0-1 0 0,-1 0 1 0 0,1 0 0 0 0,0 1 0 0 0,-1-1-1 0 0,1 0 1 0 0,0 0 0 0 0,0 1 0 0 0,-1-1-1 0 0,1 1 1 0 0,0-1 0 0 0,0 0 0 0 0,0 1-1 0 0,0 0 1 0 0,0-1 0 0 0,0 1 0 0 0,1-1-1 0 0,38-10 363 0 0,-6 6 3 0 0,52-3 0 0 0,-75 7-335 0 0,0 2 0 0 0,0-1 1 0 0,0 1-1 0 0,0 1 1 0 0,0 0-1 0 0,0 0 1 0 0,0 1-1 0 0,19 8 0 0 0,-30-10-81 0 0,1-1-1 0 0,0 0 0 0 0,0 0 0 0 0,-1 1 0 0 0,1-1 1 0 0,0 0-1 0 0,-1 1 0 0 0,1-1 0 0 0,0 1 0 0 0,-1-1 1 0 0,1 1-1 0 0,-1-1 0 0 0,1 1 0 0 0,-1-1 1 0 0,1 1-1 0 0,-1-1 0 0 0,1 1 0 0 0,-1 0 0 0 0,0-1 1 0 0,1 1-1 0 0,-1 0 0 0 0,0-1 0 0 0,1 1 0 0 0,-1 0 1 0 0,0 1-1 0 0,0-1-12 0 0,-1 0 1 0 0,1-1-1 0 0,0 1 1 0 0,-1 0-1 0 0,1 0 1 0 0,-1-1-1 0 0,1 1 1 0 0,-1 0-1 0 0,0 0 1 0 0,1-1-1 0 0,-1 1 1 0 0,0-1-1 0 0,1 1 1 0 0,-1-1-1 0 0,0 1 1 0 0,0-1-1 0 0,1 1 1 0 0,-2-1-1 0 0,-43 15-74 0 0,42-14 33 0 0,-5 1 0 0 0,-43 14-53 0 0,48-15 79 0 0,0 0 0 0 0,0 1 0 0 0,0-1 0 0 0,0 1 0 0 0,0 0 0 0 0,0 0-1 0 0,0 0 1 0 0,1 0 0 0 0,-1 0 0 0 0,1 1 0 0 0,0-1 0 0 0,-4 6 0 0 0,5-7-5 0 0,1 0 0 0 0,0 1 0 0 0,0-1 0 0 0,0 0 0 0 0,0 0 0 0 0,1 0 0 0 0,-1 0 0 0 0,0 0 0 0 0,0 0 0 0 0,1 0 0 0 0,-1 0 0 0 0,0-1 0 0 0,1 1 0 0 0,-1 0 0 0 0,1 0 0 0 0,-1 0 0 0 0,1 0 0 0 0,0 0 0 0 0,-1 0 0 0 0,1-1 0 0 0,0 1 0 0 0,-1 0 0 0 0,1-1 0 0 0,0 1 0 0 0,0 0 0 0 0,0-1 0 0 0,0 1 0 0 0,0-1 0 0 0,0 1 0 0 0,-1-1 0 0 0,1 0 0 0 0,0 1 0 0 0,2-1 0 0 0,34 15-154 0 0,-20-12-542 0 0,-1 0 1 0 0,1-1 0 0 0,-1 0-1 0 0,1-1 1 0 0,0-1-1 0 0,-1-1 1 0 0,21-3-1 0 0,38-1-1462 0 0,-75 6 2166 0 0,0-1 0 0 0,0 0 0 0 0,1 1 1 0 0,-1-1-1 0 0,0 0 0 0 0,0 0 0 0 0,0 1 1 0 0,1-1-1 0 0,-1 0 0 0 0,0 1 0 0 0,0-1 0 0 0,0 0 1 0 0,0 1-1 0 0,0-1 0 0 0,0 1 0 0 0,0-1 0 0 0,0 0 1 0 0,0 1-1 0 0,0-1 0 0 0,0 0 0 0 0,0 1 1 0 0,0-1-1 0 0,0 0 0 0 0,0 1 0 0 0,0-1 0 0 0,0 1 1 0 0,0-1-1 0 0,0 0 0 0 0,-1 1 0 0 0,1-1 1 0 0,0 0-1 0 0,0 0 0 0 0,0 1 0 0 0,-1-1 0 0 0,1 0 1 0 0,0 1-1 0 0,-1-1 0 0 0,-11 24 2466 0 0,7-14-1402 0 0,2 1-273 0 0,0-1-1 0 0,0 1 1 0 0,0 13 0 0 0,-11 37 771 0 0,13-58-1528 0 0,0 0 0 0 0,0 0 0 0 0,0 0 0 0 0,-1 0 0 0 0,1 0-1 0 0,-1-1 1 0 0,0 1 0 0 0,0 0 0 0 0,0-1 0 0 0,0 0 0 0 0,-1 1 0 0 0,1-1 0 0 0,0 0 0 0 0,-1 0-1 0 0,-4 2 1 0 0,41-19-362 0 0,-4 8-213 0 0,111-22 1177 0 0,-93 22-3839 0 0,0 1-4159 0 0,-32 6 328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55 10650 0 0,'0'13'1164'0'0,"1"-1"-1"0"0,1 0 0 0 0,0 1 0 0 0,0-1 1 0 0,1 0-1 0 0,6 14 0 0 0,-4-13-661 0 0,1 0 0 0 0,1 0 0 0 0,0 0 0 0 0,0-1 0 0 0,13 15 0 0 0,-13-18-432 0 0,1 0-1 0 0,0-1 1 0 0,0 0 0 0 0,1 0-1 0 0,0-1 1 0 0,0 0 0 0 0,1-1-1 0 0,0 0 1 0 0,0 0 0 0 0,1-1-1 0 0,-1 0 1 0 0,1-1 0 0 0,0 0-1 0 0,0-1 1 0 0,21 4 0 0 0,-27-7-48 0 0,0 1 0 0 0,0-1 1 0 0,0 0-1 0 0,0 0 1 0 0,0 0-1 0 0,0 0 1 0 0,0-1-1 0 0,0 0 1 0 0,0 0-1 0 0,0-1 1 0 0,0 1-1 0 0,-1-1 0 0 0,1 0 1 0 0,-1 0-1 0 0,1-1 1 0 0,-1 1-1 0 0,0-1 1 0 0,1 0-1 0 0,-1 0 1 0 0,-1-1-1 0 0,1 1 1 0 0,-1-1-1 0 0,1 0 0 0 0,-1 0 1 0 0,3-4-1 0 0,-2 1 4 0 0,-1 1-1 0 0,0-1 0 0 0,-1 0 1 0 0,1 0-1 0 0,-1 0 0 0 0,-1-1 1 0 0,1 1-1 0 0,-1 0 1 0 0,0-1-1 0 0,-1 1 0 0 0,0-1 1 0 0,0 1-1 0 0,-1 0 0 0 0,0-1 1 0 0,0 1-1 0 0,-3-12 0 0 0,1 10-154 0 0,0-1-1 0 0,-1 1 0 0 0,0 0 0 0 0,0 0 0 0 0,-1 1 0 0 0,0 0 0 0 0,0-1 0 0 0,-1 2 0 0 0,0-1 0 0 0,-1 1 1 0 0,1-1-1 0 0,-1 2 0 0 0,-1-1 0 0 0,1 1 0 0 0,-1 0 0 0 0,-13-7 0 0 0,13 9-315 0 0,1 1 0 0 0,-1 0 0 0 0,1 0 0 0 0,-1 1 0 0 0,0 0 0 0 0,0 0 0 0 0,0 1 0 0 0,0 0 0 0 0,0 0 0 0 0,0 1 0 0 0,0 0-1 0 0,0 0 1 0 0,0 1 0 0 0,0 0 0 0 0,0 1 0 0 0,0 0 0 0 0,0 0 0 0 0,0 0 0 0 0,1 1 0 0 0,-12 6 0 0 0,12-5 130 0 0,1 0 1 0 0,0 0-1 0 0,0 1 1 0 0,0-1-1 0 0,0 2 0 0 0,1-1 1 0 0,0 1-1 0 0,0-1 1 0 0,0 1-1 0 0,1 0 0 0 0,0 1 1 0 0,-4 9-1 0 0,5-10 413 0 0,0 0 0 0 0,0 0 0 0 0,1 0 0 0 0,0 1-1 0 0,1-1 1 0 0,-1 1 0 0 0,1-1 0 0 0,1 1 0 0 0,-1 0 0 0 0,1-1 0 0 0,0 1-1 0 0,1 0 1 0 0,-1-1 0 0 0,3 10 0 0 0,-2-14 121 0 0,-1 0-1 0 0,1 0 1 0 0,0 0 0 0 0,0 0 0 0 0,0 0-1 0 0,0 0 1 0 0,1 0 0 0 0,-1 0-1 0 0,0-1 1 0 0,1 1 0 0 0,-1 0-1 0 0,1-1 1 0 0,0 1 0 0 0,0-1 0 0 0,-1 0-1 0 0,1 1 1 0 0,3 0 0 0 0,0 0 107 0 0,0 0 1 0 0,0 0 0 0 0,0 0-1 0 0,0-1 1 0 0,1 0 0 0 0,-1 0-1 0 0,6 0 1 0 0,8 0 427 0 0,1-1-1 0 0,37-6 1 0 0,-57 6-748 0 0,28-5 140 0 0,-1-1 0 0 0,0-1 0 0 0,0-1 0 0 0,28-14 0 0 0,-21 7-1349 0 0,33-21-1 0 0,-67 36 1185 0 0,0 0-162 0 0,1 0 0 0 0,0-1 1 0 0,-1 1-1 0 0,1 0 1 0 0,-1 0-1 0 0,1 0 0 0 0,0-1 1 0 0,-1 1-1 0 0,1 0 0 0 0,-1 0 1 0 0,1-1-1 0 0,-1 1 0 0 0,1-1 1 0 0,-1 1-1 0 0,1 0 1 0 0,-1-1-1 0 0,0 1 0 0 0,1-1 1 0 0,-1 1-1 0 0,1-1 0 0 0,-1 1 1 0 0,0-1-1 0 0,0 1 0 0 0,1-1 1 0 0,-1 0-1 0 0,0 1 1 0 0,0-1-1 0 0,0 1 0 0 0,1-1 1 0 0,-1 0-1 0 0,0 1 0 0 0,0-1 1 0 0,0 1-1 0 0,0-1 0 0 0,0 0 1 0 0,0 1-1 0 0,0-1 0 0 0,-1 1 1 0 0,1-1-1 0 0,0 0 1 0 0,0 1-1 0 0,-1-2 0 0 0,-9-4-5305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7706 0 0,'14'-2'1149'0'0,"1"0"-1"0"0,-1 0 1 0 0,0-2 0 0 0,0 0 0 0 0,0 0 0 0 0,21-11 0 0 0,-13 6-779 0 0,34-9 0 0 0,-49 17-335 0 0,0 0 0 0 0,-1 0 0 0 0,1 0-1 0 0,0 0 1 0 0,0 1 0 0 0,0 1 0 0 0,0-1 0 0 0,-1 1 0 0 0,12 2 0 0 0,-18-3-114 0 0,1 0 1 0 0,-1 0 0 0 0,1 0-1 0 0,0 0 1 0 0,-1 0-1 0 0,1 0 1 0 0,-1 0 0 0 0,1 1-1 0 0,-1-1 1 0 0,1 0-1 0 0,-1 0 1 0 0,1 0-1 0 0,-1 1 1 0 0,1-1 0 0 0,-1 0-1 0 0,1 1 1 0 0,-1-1-1 0 0,1 0 1 0 0,-1 1-1 0 0,0-1 1 0 0,1 0 0 0 0,-1 1-1 0 0,0-1 1 0 0,1 1-1 0 0,-1-1 1 0 0,0 1-1 0 0,1-1 1 0 0,-1 1 0 0 0,0-1-1 0 0,0 1 1 0 0,1 0-1 0 0,-16 9-2954 0 0,-38 6-1822 0 0,47-15 4435 0 0,-29 10-1570 0 0,-5 8 4339 0 0,38-18-2065 0 0,0 0-1 0 0,1 0 1 0 0,-1 0-1 0 0,0 1 1 0 0,1-1-1 0 0,-1 0 1 0 0,1 1-1 0 0,0-1 0 0 0,0 1 1 0 0,-1-1-1 0 0,1 1 1 0 0,0 0-1 0 0,0-1 1 0 0,0 1-1 0 0,-1 4 1 0 0,2-5-101 0 0,0 1-1 0 0,0-1 1 0 0,1 1 0 0 0,-1-1 0 0 0,0 0-1 0 0,0 1 1 0 0,1-1 0 0 0,-1 1 0 0 0,1-1 0 0 0,0 0-1 0 0,-1 1 1 0 0,1-1 0 0 0,0 0 0 0 0,0 1-1 0 0,-1-1 1 0 0,1 0 0 0 0,0 0 0 0 0,0 0 0 0 0,1 0-1 0 0,-1 0 1 0 0,0 0 0 0 0,0 0 0 0 0,0 0 0 0 0,3 1-1 0 0,4 3-85 0 0,0 0-1 0 0,1-1 1 0 0,-1 1-1 0 0,1-2 1 0 0,0 1-1 0 0,0-1 1 0 0,0-1-1 0 0,0 1 1 0 0,1-2-1 0 0,-1 1 1 0 0,15 0-1 0 0,-17-2-348 0 0,0-1 0 0 0,0 1 0 0 0,0-1 0 0 0,0-1 1 0 0,0 1-1 0 0,-1-1 0 0 0,9-3 0 0 0,-10 3-438 0 0,0-1 0 0 0,-1 1-1 0 0,1-1 1 0 0,0 0 0 0 0,-1-1 0 0 0,0 1 0 0 0,0-1 0 0 0,0 1-1 0 0,7-9 1 0 0,-1-3-4089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7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9834 0 0,'0'0'243'0'0,"-1"0"1"0"0,0 0-1 0 0,1 0 1 0 0,-1 0-1 0 0,1 0 0 0 0,-1 0 1 0 0,1 0-1 0 0,-1 0 1 0 0,0 1-1 0 0,1-1 0 0 0,-1 0 1 0 0,1 0-1 0 0,-1 1 0 0 0,1-1 1 0 0,-1 0-1 0 0,1 0 1 0 0,-1 1-1 0 0,1-1 0 0 0,0 1 1 0 0,-1-1-1 0 0,1 0 1 0 0,-1 1-1 0 0,1 0 0 0 0,-2 13 2293 0 0,12 22-1880 0 0,-6-25-75 0 0,5 17-446 0 0,14 55 490 0 0,-21-75-1387 0 0,0 1 1 0 0,-1 0-1 0 0,-1-1 1 0 0,1 1-1 0 0,-1 0 0 0 0,-1 0 1 0 0,-2 12-1 0 0,3-20 398 0 0,0 1 0 0 0,-1-1 1 0 0,1 0-1 0 0,-1 0 0 0 0,1 1 0 0 0,-1-1 0 0 0,0 0 0 0 0,1 0 1 0 0,-1 0-1 0 0,0 0 0 0 0,0 0 0 0 0,0 0 0 0 0,0 0 0 0 0,1 0 1 0 0,-2 0-1 0 0,1 0 0 0 0,0-1 0 0 0,0 1 0 0 0,0 0 0 0 0,0-1 1 0 0,0 1-1 0 0,0-1 0 0 0,-3 1 0 0 0,-33 3-1163 0 0,33-4 2005 0 0,1 0 1 0 0,-1 0 0 0 0,0 1 0 0 0,1-1 0 0 0,-1 1-1 0 0,0-1 1 0 0,1 1 0 0 0,-7 3 0 0 0,9-3-247 0 0,0-1-1 0 0,0 1 1 0 0,0 0-1 0 0,0 0 1 0 0,0 0 0 0 0,1 1-1 0 0,-1-1 1 0 0,0 0 0 0 0,1 0-1 0 0,-1 0 1 0 0,1 0 0 0 0,-1 1-1 0 0,1-1 1 0 0,-1 0 0 0 0,1 0-1 0 0,0 1 1 0 0,0-1 0 0 0,0 0-1 0 0,0 1 1 0 0,0-1-1 0 0,0 0 1 0 0,0 1 0 0 0,0-1-1 0 0,0 0 1 0 0,1 0 0 0 0,-1 1-1 0 0,0-1 1 0 0,1 0 0 0 0,-1 0-1 0 0,2 2 1 0 0,1 5 110 0 0,0 0 1 0 0,0-1-1 0 0,1 1 0 0 0,0-1 1 0 0,0 0-1 0 0,0 0 0 0 0,1-1 1 0 0,0 1-1 0 0,1-1 0 0 0,-1 0 1 0 0,1-1-1 0 0,13 10 1 0 0,-15-12-400 0 0,0 0 1 0 0,0-1 0 0 0,0 1-1 0 0,1-1 1 0 0,-1 0 0 0 0,0-1-1 0 0,1 1 1 0 0,-1-1 0 0 0,1 0 0 0 0,0 0-1 0 0,-1 0 1 0 0,1 0 0 0 0,0-1-1 0 0,0 0 1 0 0,-1 0 0 0 0,1 0-1 0 0,0-1 1 0 0,0 0 0 0 0,-1 0-1 0 0,1 0 1 0 0,0 0 0 0 0,-1-1 0 0 0,6-2-1 0 0,8-6-3289 0 0,1-1 0 0 0,25-20 0 0 0,-23 14-1900 0 0</inkml:trace>
  <inkml:trace contextRef="#ctx0" brushRef="#br0" timeOffset="1">321 87 5169 0 0,'-4'-5'3001'0'0,"3"1"-1689"0"0,1-2-248 0 0,5 5-224 0 0,4 1-295 0 0,2 1-297 0 0,2 2-152 0 0,1 1-112 0 0,0 1-160 0 0,-2-1-184 0 0,-2 0-337 0 0,-2-1-279 0 0,-1 0-336 0 0,-6 1-360 0 0,-2 1-2705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10986 0 0,'26'6'5029'0'0,"13"-14"-3408"0"0,-35 7-1632 0 0,0-1 1 0 0,0 1-1 0 0,-1 0 0 0 0,1 1 1 0 0,0-1-1 0 0,0 0 0 0 0,0 1 0 0 0,0 0 1 0 0,0 0-1 0 0,0 0 0 0 0,0 1 1 0 0,0-1-1 0 0,7 3 0 0 0,-10-2 14 0 0,0-1-1 0 0,-1 1 1 0 0,1 0-1 0 0,0 0 0 0 0,0-1 1 0 0,0 1-1 0 0,-1 0 1 0 0,1 0-1 0 0,-1 0 0 0 0,1 0 1 0 0,0 0-1 0 0,-1 0 1 0 0,0 0-1 0 0,1 0 0 0 0,-1 0 1 0 0,0 0-1 0 0,1 0 0 0 0,-1 0 1 0 0,0 0-1 0 0,0 1 1 0 0,0 0-1 0 0,0 33 117 0 0,1-3 77 0 0,1-28-139 0 0,-1 0-1 0 0,1-1 0 0 0,0 1 1 0 0,0-1-1 0 0,0 1 0 0 0,0-1 0 0 0,0 0 1 0 0,1 0-1 0 0,-1 0 0 0 0,1 0 0 0 0,0 0 1 0 0,0-1-1 0 0,0 1 0 0 0,1-1 0 0 0,-1 0 1 0 0,0 0-1 0 0,1 0 0 0 0,-1 0 0 0 0,1-1 1 0 0,0 0-1 0 0,-1 1 0 0 0,1-1 0 0 0,0 0 1 0 0,0-1-1 0 0,0 1 0 0 0,0-1 1 0 0,0 0-1 0 0,0 0 0 0 0,0 0 0 0 0,7-1 1 0 0,-6 1-36 0 0,0-1 1 0 0,0 1 0 0 0,0-1 0 0 0,0 0 0 0 0,0-1 0 0 0,0 1-1 0 0,0-1 1 0 0,0 0 0 0 0,-1 0 0 0 0,1-1 0 0 0,-1 1 0 0 0,1-1 0 0 0,-1 0-1 0 0,0 0 1 0 0,0 0 0 0 0,0-1 0 0 0,-1 0 0 0 0,1 1 0 0 0,-1-1 0 0 0,0 0-1 0 0,0-1 1 0 0,0 1 0 0 0,3-7 0 0 0,-5 9-49 0 0,-1 1 0 0 0,1-1 1 0 0,-1 1-1 0 0,0-1 0 0 0,1 0 0 0 0,-1 1 0 0 0,0-1 1 0 0,0 0-1 0 0,0 1 0 0 0,0-1 0 0 0,0 0 0 0 0,-1 1 1 0 0,1-1-1 0 0,0 0 0 0 0,-1 1 0 0 0,1-1 0 0 0,-1 1 1 0 0,0-1-1 0 0,1 1 0 0 0,-1-1 0 0 0,0 1 1 0 0,0-1-1 0 0,-2-1 0 0 0,1 0-56 0 0,-1 1 0 0 0,0-1 1 0 0,0 1-1 0 0,0 0 0 0 0,0 0 0 0 0,0 0 1 0 0,-1 1-1 0 0,1-1 0 0 0,0 1 0 0 0,-7-2 1 0 0,4 1 38 0 0,0 1 1 0 0,0 0 0 0 0,0 0-1 0 0,0 0 1 0 0,0 1-1 0 0,-1-1 1 0 0,1 2 0 0 0,0-1-1 0 0,0 1 1 0 0,0 0 0 0 0,0 0-1 0 0,0 0 1 0 0,-7 3 0 0 0,11-3 77 0 0,1 0 0 0 0,-1 1 0 0 0,1-1 0 0 0,0 0 0 0 0,-1 0 0 0 0,1 1 0 0 0,0-1 0 0 0,0 1 0 0 0,0-1 0 0 0,0 1 0 0 0,0-1 0 0 0,1 1 0 0 0,-1 0 0 0 0,0 0 0 0 0,1-1 0 0 0,-1 1 0 0 0,1 0 1 0 0,-1 0-1 0 0,1-1 0 0 0,0 1 0 0 0,0 0 0 0 0,0 0 0 0 0,0 0 0 0 0,0 0 0 0 0,0-1 0 0 0,1 4 0 0 0,2 7 179 0 0,0 1-1 0 0,0-1 1 0 0,6 12 0 0 0,2 11 254 0 0,-10-30-388 0 0,0 1 0 0 0,-1-1-1 0 0,0 1 1 0 0,0-1-1 0 0,0 1 1 0 0,0-1 0 0 0,-1 1-1 0 0,0-1 1 0 0,0 1-1 0 0,-1-1 1 0 0,1 1 0 0 0,-1-1-1 0 0,-3 6 1 0 0,3-7-64 0 0,0-1 0 0 0,0 0 1 0 0,0 0-1 0 0,-1 0 0 0 0,1 0 0 0 0,-1 0 1 0 0,1-1-1 0 0,-1 1 0 0 0,0-1 0 0 0,0 0 0 0 0,0 1 1 0 0,0-1-1 0 0,-1-1 0 0 0,1 1 0 0 0,0 0 1 0 0,-1-1-1 0 0,0 0 0 0 0,1 0 0 0 0,-1 0 0 0 0,-6 1 1 0 0,179-25-459 0 0,-139 19 114 0 0,53-7-1409 0 0,-77 10 833 0 0,-1-1 1 0 0,1 0 0 0 0,0 1-1 0 0,-1-2 1 0 0,1 1-1 0 0,-1-1 1 0 0,0 1-1 0 0,0-2 1 0 0,0 1-1 0 0,9-8 1 0 0,-2-4-4817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8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 9602 0 0,'-1'-1'364'0'0,"0"1"1"0"0,1-1-1 0 0,-1 0 1 0 0,0 1-1 0 0,0-1 1 0 0,1 1-1 0 0,-1-1 0 0 0,0 1 1 0 0,0-1-1 0 0,0 1 1 0 0,0-1-1 0 0,0 1 0 0 0,0 0 1 0 0,1 0-1 0 0,-1-1 1 0 0,0 1-1 0 0,0 0 1 0 0,0 0-1 0 0,0 0 0 0 0,0 0 1 0 0,0 0-1 0 0,0 0 1 0 0,0 0-1 0 0,-2 1 0 0 0,3 0-219 0 0,-1 0 1 0 0,0-1-1 0 0,1 1 0 0 0,-1 0 0 0 0,1 0 0 0 0,-1 0 0 0 0,1 0 0 0 0,-1-1 0 0 0,1 1 0 0 0,0 0 0 0 0,-1 0 0 0 0,1 0 0 0 0,0 0 0 0 0,0 0 0 0 0,0 0 0 0 0,-1 0 0 0 0,1 0 0 0 0,0 0 0 0 0,1 1 1 0 0,-1 5-54 0 0,0 0 0 0 0,1 0 0 0 0,0-1 0 0 0,1 1 0 0 0,4 12 0 0 0,-5-15-135 0 0,1 0-1 0 0,1 0 0 0 0,-1 0 1 0 0,0-1-1 0 0,1 1 1 0 0,0-1-1 0 0,0 1 1 0 0,0-1-1 0 0,0 0 0 0 0,1 0 1 0 0,-1 0-1 0 0,1-1 1 0 0,-1 1-1 0 0,1-1 1 0 0,0 0-1 0 0,0 0 0 0 0,0 0 1 0 0,0-1-1 0 0,1 1 1 0 0,-1-1-1 0 0,0 0 1 0 0,1 0-1 0 0,-1 0 1 0 0,0-1-1 0 0,1 0 0 0 0,-1 0 1 0 0,1 0-1 0 0,-1 0 1 0 0,1-1-1 0 0,-1 1 1 0 0,0-1-1 0 0,1 0 0 0 0,-1 0 1 0 0,0-1-1 0 0,0 0 1 0 0,0 1-1 0 0,0-1 1 0 0,6-4-1 0 0,1-8-3601 0 0,-11 13 3429 0 0,1 1 1 0 0,-1-1-1 0 0,0 1 0 0 0,0 0 0 0 0,0-1 0 0 0,0 1 1 0 0,0-1-1 0 0,0 1 0 0 0,0 0 0 0 0,0-1 0 0 0,0 1 1 0 0,0-1-1 0 0,0 1 0 0 0,0-1 0 0 0,0 1 0 0 0,0 0 1 0 0,-1-1-1 0 0,1 1 0 0 0,0 0 0 0 0,0-1 0 0 0,0 1 1 0 0,-1-1-1 0 0,1 1 0 0 0,0 0 0 0 0,0-1 0 0 0,-1 1 0 0 0,1 0 1 0 0,0 0-1 0 0,0-1 0 0 0,-1 1 0 0 0,1 0 0 0 0,0 0 1 0 0,-1-1-1 0 0,1 1 0 0 0,-1 0 0 0 0,1 0 0 0 0,0 0 1 0 0,-1-1-1 0 0,-7 0-5029 0 0</inkml:trace>
  <inkml:trace contextRef="#ctx0" brushRef="#br0" timeOffset="1">0 229 10890 0 0,'0'24'3025'0'0,"3"-3"-1209"0"0,2 5-463 0 0,6-6-337 0 0,2-5-368 0 0,3-3-272 0 0,1-2-176 0 0,3-2-56 0 0,0-3-64 0 0,1-2-72 0 0,4-4 8 0 0,0-3-216 0 0,1-1-360 0 0,-1-5-632 0 0,-3 0-753 0 0,-1-2-703 0 0,-2-5-761 0 0,-1-2-2672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3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 9042 0 0,'-5'12'1549'0'0,"-19"56"3366"0"0,22-62-4582 0 0,1 0 0 0 0,-1 0 1 0 0,2 0-1 0 0,-1 0 0 0 0,1 0 1 0 0,-1 0-1 0 0,2 1 0 0 0,-1-1 0 0 0,2 8 1 0 0,-2-14-332 0 0,0 0 0 0 0,0 0 0 0 0,0 0 0 0 0,0 0 1 0 0,0 1-1 0 0,0-1 0 0 0,0 0 0 0 0,0 0 0 0 0,0 0 0 0 0,0 0 1 0 0,1 1-1 0 0,-1-1 0 0 0,0 0 0 0 0,0 0 0 0 0,0 0 1 0 0,0 0-1 0 0,0 0 0 0 0,0 0 0 0 0,0 1 0 0 0,1-1 0 0 0,-1 0 1 0 0,0 0-1 0 0,0 0 0 0 0,0 0 0 0 0,0 0 0 0 0,0 0 0 0 0,1 0 1 0 0,-1 0-1 0 0,0 0 0 0 0,0 0 0 0 0,0 0 0 0 0,0 0 1 0 0,1 0-1 0 0,-1 0 0 0 0,0 0 0 0 0,0 0 0 0 0,0 0 0 0 0,0 0 1 0 0,1 0-1 0 0,-1 0 0 0 0,0 0 0 0 0,0 0 0 0 0,1 0 1 0 0,8-7 77 0 0,5-10-3 0 0,10-20-75 0 0,-20 28-2 0 0,2 0 0 0 0,-1 0 1 0 0,1 0-1 0 0,1 1 0 0 0,-1 0 0 0 0,1 0 0 0 0,1 1 1 0 0,0 0-1 0 0,14-11 0 0 0,-21 17 3 0 0,0 1 1 0 0,0-1-1 0 0,0 0 1 0 0,0 1-1 0 0,0-1 0 0 0,-1 1 1 0 0,1-1-1 0 0,0 1 1 0 0,0 0-1 0 0,1-1 0 0 0,-1 1 1 0 0,0 0-1 0 0,0 0 1 0 0,0 0-1 0 0,0 0 0 0 0,0 0 1 0 0,0 0-1 0 0,0 0 1 0 0,0 0-1 0 0,0 0 0 0 0,0 0 1 0 0,0 0-1 0 0,0 1 1 0 0,0-1-1 0 0,0 0 0 0 0,0 1 1 0 0,0-1-1 0 0,0 1 1 0 0,0-1-1 0 0,0 1 0 0 0,0-1 1 0 0,0 1-1 0 0,0 0 1 0 0,-1 0-1 0 0,1-1 0 0 0,0 1 1 0 0,0 0-1 0 0,-1 0 1 0 0,1 0-1 0 0,-1 0 0 0 0,1 0 1 0 0,-1 0-1 0 0,1 0 1 0 0,-1 0-1 0 0,1 0 0 0 0,-1 0 1 0 0,0 0-1 0 0,0 0 1 0 0,1 1-1 0 0,-1 2 4 0 0,1 0 0 0 0,-1-1 0 0 0,1 1 0 0 0,-1 0 0 0 0,0 0-1 0 0,0-1 1 0 0,-1 1 0 0 0,1 0 0 0 0,-1 0 0 0 0,0-1 0 0 0,0 1 0 0 0,0 0 0 0 0,-2 3 0 0 0,0-4-20 0 0,0 1 0 0 0,1-1 1 0 0,-1 0-1 0 0,-1 0 0 0 0,1 0 1 0 0,0 0-1 0 0,-1 0 0 0 0,1-1 1 0 0,-1 1-1 0 0,0-1 0 0 0,0 0 1 0 0,0 0-1 0 0,-8 2 0 0 0,7-2 10 0 0,0 0-1 0 0,0 0 1 0 0,0 0 0 0 0,0 1-1 0 0,1 0 1 0 0,-1 0 0 0 0,1 0-1 0 0,-6 6 1 0 0,9-9 5 0 0,1 1 0 0 0,0-1-1 0 0,-1 1 1 0 0,1-1 0 0 0,0 1 0 0 0,-1-1 0 0 0,1 0 0 0 0,0 1 0 0 0,-1-1 0 0 0,1 1 0 0 0,0 0-1 0 0,0-1 1 0 0,0 1 0 0 0,-1-1 0 0 0,1 1 0 0 0,0-1 0 0 0,0 1 0 0 0,0-1 0 0 0,0 1 0 0 0,0 0-1 0 0,0-1 1 0 0,0 1 0 0 0,0-1 0 0 0,0 1 0 0 0,0-1 0 0 0,1 1 0 0 0,-1 0 0 0 0,0-1 0 0 0,0 1-1 0 0,1 0 1 0 0,16 11 47 0 0,27 0 71 0 0,-42-12-107 0 0,25 5 174 0 0,1-2 0 0 0,28 1 0 0 0,-45-4-383 0 0,0-1-1 0 0,0 0 1 0 0,14-3 0 0 0,-20 3-380 0 0,0-1 0 0 0,1 1 1 0 0,-1-1-1 0 0,0 0 0 0 0,0-1 0 0 0,0 1 0 0 0,7-6 0 0 0,-10 6 14 0 0,0 1 0 0 0,0 0-1 0 0,-1 0 1 0 0,1 0 0 0 0,0 0-1 0 0,0 1 1 0 0,1-1 0 0 0,-1 0-1 0 0,0 1 1 0 0,2-1-1 0 0,7-2-2103 0 0,6-8-1782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9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29 11154 0 0,'8'-3'1422'0'0,"1"1"0"0"0,0 0-1 0 0,-1 1 1 0 0,16-1-1 0 0,-1 2-786 0 0,41 6 0 0 0,13 1-243 0 0,-77-7-392 0 0,0 0 0 0 0,0 0 1 0 0,0 0-1 0 0,0 0 0 0 0,0 1 0 0 0,0-1 0 0 0,1 0 0 0 0,-1 0 0 0 0,0 0 0 0 0,0 0 0 0 0,0 0 0 0 0,0 0 1 0 0,0 0-1 0 0,1 0 0 0 0,-1 0 0 0 0,0 0 0 0 0,0 0 0 0 0,0 0 0 0 0,0 0 0 0 0,0 0 0 0 0,0 0 0 0 0,1 0 0 0 0,-1-1 1 0 0,0 1-1 0 0,0 0 0 0 0,0 0 0 0 0,0 0 0 0 0,0 0 0 0 0,0 0 0 0 0,0 0 0 0 0,1 0 0 0 0,-1 0 0 0 0,0 0 1 0 0,0 0-1 0 0,0-1 0 0 0,0 1 0 0 0,0 0 0 0 0,0 0 0 0 0,0 0 0 0 0,0 0 0 0 0,0 0 0 0 0,0 0 0 0 0,0-1 0 0 0,0 1 1 0 0,0 0-1 0 0,0 0 0 0 0,0 0 0 0 0,1 0 0 0 0,-1 0 0 0 0,0 0 0 0 0,-1-1 0 0 0,1 1 0 0 0,0 0 0 0 0,0 0 1 0 0,0 0-1 0 0,0-1 0 0 0,-8-7-103 0 0,-15-5-72 0 0,14 11 162 0 0,0 0 0 0 0,0 1 1 0 0,0 0-1 0 0,0 0 0 0 0,-1 1 0 0 0,1 0 0 0 0,0 1 0 0 0,0 0 0 0 0,0 1 1 0 0,0 0-1 0 0,-12 4 0 0 0,14-4 58 0 0,0 0-1 0 0,0 1 1 0 0,1 0 0 0 0,-1 0 0 0 0,1 0 0 0 0,0 1-1 0 0,-1 0 1 0 0,2 0 0 0 0,-1 0 0 0 0,0 1 0 0 0,1 0-1 0 0,0 0 1 0 0,0 1 0 0 0,-7 11 0 0 0,11-15-19 0 0,0 0 1 0 0,0 0 0 0 0,0 1-1 0 0,0-1 1 0 0,0 0 0 0 0,1 1-1 0 0,-1-1 1 0 0,1 1-1 0 0,0-1 1 0 0,0 1 0 0 0,-1-1-1 0 0,2 1 1 0 0,-1-1 0 0 0,0 0-1 0 0,0 1 1 0 0,1-1 0 0 0,1 5-1 0 0,0-3 12 0 0,0 0 1 0 0,0 0-1 0 0,0 1 0 0 0,1-1 0 0 0,-1-1 0 0 0,1 1 1 0 0,0 0-1 0 0,7 5 0 0 0,0 0 30 0 0,0-1 0 0 0,1 0 0 0 0,1-1 0 0 0,-1 0 0 0 0,21 9 0 0 0,-18-11-96 0 0,1-1 0 0 0,-1-1 0 0 0,1 0 0 0 0,-1-1 1 0 0,1-1-1 0 0,0 0 0 0 0,0-1 0 0 0,-1-1 1 0 0,1 0-1 0 0,0-1 0 0 0,18-4 0 0 0,-50 10-817 0 0,-1 1 0 0 0,1 1-1 0 0,-23 12 1 0 0,33-16 940 0 0,0 2-1 0 0,0-1 1 0 0,1 1-1 0 0,-1 0 1 0 0,1 1-1 0 0,0-1 1 0 0,1 1-1 0 0,-1 0 1 0 0,1 1-1 0 0,0-1 1 0 0,0 1-1 0 0,0 0 1 0 0,-4 9-1 0 0,8-14-78 0 0,0 0-1 0 0,1 0 1 0 0,-1 1-1 0 0,1-1 0 0 0,-1 0 1 0 0,1 1-1 0 0,0-1 1 0 0,0 0-1 0 0,0 1 1 0 0,-1-1-1 0 0,1 0 0 0 0,0 1 1 0 0,1-1-1 0 0,-1 1 1 0 0,0-1-1 0 0,0 0 1 0 0,0 1-1 0 0,1-1 0 0 0,-1 0 1 0 0,1 1-1 0 0,-1-1 1 0 0,1 0-1 0 0,0 0 0 0 0,-1 0 1 0 0,1 1-1 0 0,1 0 1 0 0,0 0 4 0 0,1 0 0 0 0,-1-1 0 0 0,0 1 0 0 0,1-1 0 0 0,-1 0 0 0 0,1 1 0 0 0,-1-1 0 0 0,1 0 0 0 0,0-1 0 0 0,-1 1 0 0 0,1 0 0 0 0,3 0 0 0 0,4 0-11 0 0,-1-1 0 0 0,1 1 0 0 0,0-2 0 0 0,-1 1 0 0 0,1-1 0 0 0,15-4 1 0 0,-14 1-267 0 0,-1 0 0 0 0,1-1 0 0 0,-1 0 0 0 0,0-1 1 0 0,0 0-1 0 0,17-14 0 0 0,23-28-5655 0 0,-49 47 5590 0 0,0-1 1 0 0,1 0-1 0 0,-1 1 0 0 0,0-1 0 0 0,0 0 1 0 0,0 0-1 0 0,0 0 0 0 0,-1 0 1 0 0,1 0-1 0 0,0 0 0 0 0,-1 0 1 0 0,1 0-1 0 0,-1-4 0 0 0,2-2-963 0 0,5-8-2830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5121 0 0,'-4'5'11725'0'0,"2"14"-7571"0"0,0 28-4695 0 0,2-37 1515 0 0,-3 24-475 0 0,2-26-881 0 0,0 0 0 0 0,-1 0 0 0 0,1 0 0 0 0,-7 13 0 0 0,7-18 38 0 0,0-1 0 0 0,0 1 0 0 0,0-1 0 0 0,-1 0 0 0 0,1 0 1 0 0,-1 0-1 0 0,0 0 0 0 0,1 0 0 0 0,-1 0 0 0 0,0 0 0 0 0,0 0 0 0 0,0-1 0 0 0,-3 2 0 0 0,3-2-156 0 0,0 0 0 0 0,0 0-1 0 0,-1 0 1 0 0,1-1 0 0 0,0 1-1 0 0,-1-1 1 0 0,1 0-1 0 0,0 1 1 0 0,-1-1 0 0 0,1 0-1 0 0,-1 0 1 0 0,1-1 0 0 0,0 1-1 0 0,-1 0 1 0 0,1-1 0 0 0,-4-1-1 0 0,5 2 624 0 0,0-1 0 0 0,0 1 0 0 0,0 0-1 0 0,0 0 1 0 0,0-1 0 0 0,0 1 0 0 0,0 0-1 0 0,0 0 1 0 0,0 0 0 0 0,-1 0 0 0 0,1 1-1 0 0,0-1 1 0 0,0 0 0 0 0,0 0 0 0 0,0 1-1 0 0,0-1 1 0 0,1 0 0 0 0,-1 1 0 0 0,0-1-1 0 0,0 1 1 0 0,0-1 0 0 0,0 1 0 0 0,0-1-1 0 0,0 1 1 0 0,1 0 0 0 0,-1-1-1 0 0,-1 3 1 0 0,0-1 236 0 0,1 1 0 0 0,-1 0 0 0 0,1 0 0 0 0,-1 0 0 0 0,1 0 0 0 0,0 0 0 0 0,0 0 0 0 0,1 0 0 0 0,-2 4 0 0 0,1 9 1236 0 0,0-1 0 0 0,1 29 0 0 0,1-38-1425 0 0,-1 0 0 0 0,1 0 0 0 0,0-1-1 0 0,0 1 1 0 0,1-1 0 0 0,0 1-1 0 0,0-1 1 0 0,0 0 0 0 0,0 1 0 0 0,1-1-1 0 0,0 0 1 0 0,0 0 0 0 0,0-1 0 0 0,1 1-1 0 0,0-1 1 0 0,0 0 0 0 0,5 5 0 0 0,-4-5-220 0 0,-1-1 1 0 0,1-1-1 0 0,0 1 0 0 0,0-1 1 0 0,0 1-1 0 0,0-2 1 0 0,0 1-1 0 0,0 0 1 0 0,0-1-1 0 0,1 0 1 0 0,-1 0-1 0 0,0-1 0 0 0,1 1 1 0 0,-1-1-1 0 0,1 0 1 0 0,-1-1-1 0 0,0 1 1 0 0,9-3-1 0 0,4-2-863 0 0,-1 0 0 0 0,0-2 0 0 0,22-10 0 0 0,29-12-4672 0 0,-21 18-932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3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9186 0 0,'3'3'6164'0'0,"6"-6"-3608"0"0,11-8-2134 0 0,-15 7 451 0 0,4 0-409 0 0,-1 0 0 0 0,1 1-1 0 0,-1 0 1 0 0,18-4 0 0 0,-24 7-400 0 0,0 0 0 0 0,0-1 0 0 0,0 1-1 0 0,0 0 1 0 0,0 0 0 0 0,0 0 0 0 0,0 0 0 0 0,0 1 0 0 0,0-1 0 0 0,0 1 0 0 0,0-1 0 0 0,0 1 0 0 0,0-1 0 0 0,-1 1-1 0 0,1 0 1 0 0,0 0 0 0 0,0 0 0 0 0,-1 0 0 0 0,1 0 0 0 0,-1 0 0 0 0,1 1 0 0 0,-1-1 0 0 0,1 1 0 0 0,-1-1-1 0 0,0 1 1 0 0,1-1 0 0 0,-1 1 0 0 0,0-1 0 0 0,1 4 0 0 0,3 7 4 0 0,0 1-1 0 0,-1 0 1 0 0,-1-1-1 0 0,0 1 1 0 0,0 1-1 0 0,0 22 1 0 0,-2-29-276 0 0,-1 0 0 0 0,0-1 0 0 0,0 1 0 0 0,-1 0-1 0 0,1-1 1 0 0,-2 1 0 0 0,1 0 0 0 0,-1-1 0 0 0,0 0 0 0 0,0 1 0 0 0,-1-1 0 0 0,0 0 0 0 0,0 0 0 0 0,0 0-1 0 0,-5 6 1 0 0,1-6-1254 0 0,9-10 623 0 0,12-12 632 0 0,0 7 586 0 0,0 1 0 0 0,0 0 1 0 0,20-7-1 0 0,26-14-1049 0 0,-54 25 40 0 0,-1 0-1 0 0,1 0 1 0 0,-1 0-1 0 0,1-1 1 0 0,-1 1-1 0 0,-1-1 0 0 0,7-8 1 0 0,-9 10 23 0 0,-1 1-1 0 0,0-1 1 0 0,1 1-1 0 0,-1-1 1 0 0,0 1-1 0 0,0-1 1 0 0,-1 0-1 0 0,1 1 1 0 0,0-5-1 0 0,1-7-4343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40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1 8218 0 0,'-1'0'134'0'0,"1"0"1"0"0,0 0-1 0 0,0 0 0 0 0,0 0 1 0 0,-1 0-1 0 0,1 0 1 0 0,0 0-1 0 0,0 0 0 0 0,0 0 1 0 0,0 0-1 0 0,-1 0 1 0 0,1 0-1 0 0,0 0 0 0 0,0 0 1 0 0,0 0-1 0 0,-2 1 1345 0 0,2-1-1345 0 0,0 1 0 0 0,0-1 1 0 0,-1 0-1 0 0,1 0 1 0 0,0 0-1 0 0,0 0 0 0 0,0 1 1 0 0,0-1-1 0 0,0 0 1 0 0,0 0-1 0 0,0 0 0 0 0,0 1 1 0 0,0-1-1 0 0,0 0 1 0 0,-1 16 2114 0 0,6 23-1825 0 0,-3-31 178 0 0,2 20-405 0 0,-1-10-993 0 0,0 0 0 0 0,-1 0 0 0 0,-1 0 0 0 0,-1 0 0 0 0,-2 25 0 0 0,2-42 554 0 0,0 0 1 0 0,-1 1 0 0 0,1-1-1 0 0,0 0 1 0 0,-1 0 0 0 0,1 0-1 0 0,-1 0 1 0 0,1 1 0 0 0,-1-1 0 0 0,0 0-1 0 0,0 0 1 0 0,1 0 0 0 0,-1 0-1 0 0,0 0 1 0 0,0 0 0 0 0,0-1-1 0 0,-2 3 1 0 0,-19 4 842 0 0,20-6-210 0 0,-1-1 1 0 0,1 1-1 0 0,0-1 0 0 0,-1 1 0 0 0,1 0 1 0 0,-1 0-1 0 0,1 0 0 0 0,0 0 0 0 0,0 1 1 0 0,0-1-1 0 0,0 0 0 0 0,0 1 0 0 0,-4 3 1 0 0,-4 9 524 0 0,1 1 0 0 0,0 0 1 0 0,-12 28-1 0 0,13-26-690 0 0,-1 1-1 0 0,-15 23 1 0 0,24-41-234 0 0,-1 0-1 0 0,1 1 1 0 0,0-1 0 0 0,0 0 0 0 0,0 0-1 0 0,0 1 1 0 0,0-1 0 0 0,-1 0 0 0 0,1 0-1 0 0,0 0 1 0 0,0 1 0 0 0,0-1 0 0 0,0 0-1 0 0,-1 0 1 0 0,1 0 0 0 0,0 0 0 0 0,0 0-1 0 0,-1 0 1 0 0,1 1 0 0 0,0-1 0 0 0,0 0-1 0 0,0 0 1 0 0,-1 0 0 0 0,1 0 0 0 0,0 0-1 0 0,0 0 1 0 0,-1 0 0 0 0,1 0 0 0 0,0 0-1 0 0,-1 0 1 0 0,1 0 0 0 0,0 0 0 0 0,0 0-1 0 0,-1 0 1 0 0,1 0 0 0 0,0 0 0 0 0,0 0-1 0 0,0 0 1 0 0,-1-1 0 0 0,1 1 0 0 0,0 0-1 0 0,0 0 1 0 0,-1 0 0 0 0,-4-14-250 0 0,4 13 257 0 0,1-1-1 0 0,0 1 1 0 0,0 0 0 0 0,0 0 0 0 0,0-1 0 0 0,0 1 0 0 0,0 0 0 0 0,0 0-1 0 0,0-1 1 0 0,0 1 0 0 0,1 0 0 0 0,-1 0 0 0 0,1 0 0 0 0,-1-1 0 0 0,0 1-1 0 0,1 0 1 0 0,0 0 0 0 0,-1 0 0 0 0,1 0 0 0 0,0 0 0 0 0,-1 0 0 0 0,1 0-1 0 0,0 0 1 0 0,0 0 0 0 0,0 0 0 0 0,2-1 0 0 0,3 1 75 0 0,0 0 0 0 0,0 0 1 0 0,1 0-1 0 0,-1 1 0 0 0,0 0 1 0 0,1 0-1 0 0,7 1 0 0 0,-6 0-14 0 0,-1 0 1 0 0,0-1-1 0 0,1 0 0 0 0,-1-1 1 0 0,11-1-1 0 0,-1-4-122 0 0,-14 5 95 0 0,0 0 1 0 0,0 0 0 0 0,0 0 0 0 0,0 1-1 0 0,0-1 1 0 0,0 1 0 0 0,0-1 0 0 0,0 1-1 0 0,3 0 1 0 0,-4 1-66 0 0,-1 0 0 0 0,1-1 1 0 0,-1 1-1 0 0,0 0 0 0 0,1-1 0 0 0,-1 1 0 0 0,0 0 1 0 0,0 0-1 0 0,1 0 0 0 0,-1 0 0 0 0,0 0 1 0 0,0 1-1 0 0,0-1 0 0 0,0 0 0 0 0,-1 0 0 0 0,1 1 1 0 0,0-1-1 0 0,0 0 0 0 0,-1 1 0 0 0,1-1 1 0 0,-1 1-1 0 0,1 2 0 0 0,3 16-2066 0 0,-4-18 1533 0 0,0 0 0 0 0,0 0 0 0 0,0 0 0 0 0,0 0 0 0 0,1 0 0 0 0,-1 0 0 0 0,1 0 0 0 0,-1-1 0 0 0,1 1 0 0 0,0 0 0 0 0,0 0 0 0 0,0 0 0 0 0,0-1 0 0 0,0 1 0 0 0,0-1 0 0 0,0 1 0 0 0,2 1 0 0 0,6 2-3347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6:4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5689 0 0,'7'-4'1817'0'0,"-2"0"-169"0"0,2 0 56 0 0,-2 1 1481 0 0,-3 6-2089 0 0,-1 1-248 0 0,0 3-327 0 0,-1 1-265 0 0,2-2-200 0 0,-1-1-112 0 0,-1-2-168 0 0,0-2-313 0 0,-5-9-4800 0 0,-11-9 2265 0 0,6 7-1985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3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29 5593 0 0,'-4'0'319'0'0,"0"0"0"0"0,1 0 0 0 0,-1 1 0 0 0,0-1 0 0 0,0 1 0 0 0,0 0 0 0 0,1 0 0 0 0,-1 0 0 0 0,1 0 0 0 0,-1 1 0 0 0,0-1-1 0 0,1 1 1 0 0,-7 4 0 0 0,5-1 198 0 0,0 1-1 0 0,0-1 0 0 0,0 1 0 0 0,0 0 0 0 0,-4 9 1 0 0,-8 9 501 0 0,13-19-685 0 0,0 0 0 0 0,0-1 0 0 0,0 0 0 0 0,-1 0 0 0 0,0 0 0 0 0,0-1 0 0 0,0 1 1 0 0,-8 3-1 0 0,6-4 135 0 0,1 1 0 0 0,-1 0 0 0 0,1 1 0 0 0,-8 6 0 0 0,11-8-419 0 0,1 1 1 0 0,0-1-1 0 0,0 0 0 0 0,1 0 0 0 0,-1 1 0 0 0,1-1 0 0 0,-1 1 1 0 0,1-1-1 0 0,0 1 0 0 0,0 0 0 0 0,1 0 0 0 0,-1-1 1 0 0,1 1-1 0 0,0 0 0 0 0,0 7 0 0 0,10 61 96 0 0,-8-60-105 0 0,1 9 3 0 0,2-1-1 0 0,0-1 1 0 0,1 1-1 0 0,11 26 1 0 0,-12-37-30 0 0,0 0-1 0 0,0 0 1 0 0,1-1 0 0 0,0 0-1 0 0,1 0 1 0 0,0 0 0 0 0,0-1-1 0 0,1 0 1 0 0,-1-1 0 0 0,18 11-1 0 0,39 23 354 0 0,2-3 0 0 0,113 46 0 0 0,-162-76-364 0 0,0-1-1 0 0,0-1 1 0 0,1 0 0 0 0,0-1-1 0 0,-1-2 1 0 0,33 2 0 0 0,-45-4-1 0 0,1 0 0 0 0,0 0 1 0 0,0-1-1 0 0,0 0 0 0 0,0 0 1 0 0,-1-1-1 0 0,1 0 0 0 0,0 0 1 0 0,-1 0-1 0 0,0-1 0 0 0,1 1 1 0 0,-1-1-1 0 0,0 0 1 0 0,0-1-1 0 0,-1 1 0 0 0,1-1 1 0 0,-1 0-1 0 0,0 0 0 0 0,0-1 1 0 0,0 1-1 0 0,0-1 0 0 0,-1 0 1 0 0,0 0-1 0 0,4-6 0 0 0,12-35 78 0 0,-2 0-1 0 0,-1-1 1 0 0,11-62-1 0 0,-22 87-61 0 0,-3 11 13 0 0,0 0-1 0 0,-1 0 0 0 0,-1-1 1 0 0,0 1-1 0 0,0 0 1 0 0,-1 0-1 0 0,-1 0 1 0 0,0-1-1 0 0,0 1 0 0 0,-1 1 1 0 0,0-1-1 0 0,-1 0 1 0 0,0 1-1 0 0,-1 0 1 0 0,0 0-1 0 0,-1 0 1 0 0,0 0-1 0 0,-14-16 0 0 0,9 13 101 0 0,-1 0 0 0 0,0 0 0 0 0,-1 1 0 0 0,0 1 0 0 0,-1 0 0 0 0,0 1 0 0 0,-1 0 0 0 0,0 1 0 0 0,-1 1 0 0 0,0 0 0 0 0,-24-7 0 0 0,-5 2-14 0 0,0 3 1 0 0,-1 2-1 0 0,0 1 0 0 0,0 3 0 0 0,-88 2 1 0 0,116 4-133 0 0,0 0 1 0 0,-1 1 0 0 0,1 1 0 0 0,0 0-1 0 0,1 1 1 0 0,-1 1 0 0 0,-25 13-1 0 0,34-14-740 0 0,-1 1-1 0 0,1 0 1 0 0,1 1-1 0 0,-15 13 1 0 0,16-13-2065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3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88 6033 0 0,'-1'-1'220'0'0,"1"1"-1"0"0,-1-1 1 0 0,1 0 0 0 0,-1 0-1 0 0,1 0 1 0 0,-1 0-1 0 0,1 0 1 0 0,0 0-1 0 0,-1 0 1 0 0,1 0 0 0 0,0 0-1 0 0,0 0 1 0 0,0 0-1 0 0,0 0 1 0 0,0 0-1 0 0,0 0 1 0 0,0 0 0 0 0,0 0-1 0 0,0 0 1 0 0,0 0-1 0 0,1 0 1 0 0,-1 0-1 0 0,0 0 1 0 0,1 0 0 0 0,-1 0-1 0 0,1 1 1 0 0,-1-1-1 0 0,1 0 1 0 0,-1 0-1 0 0,1 0 1 0 0,1-1 0 0 0,1 0 346 0 0,0 0 1 0 0,0 1-1 0 0,1-1 1 0 0,-1 1-1 0 0,0 0 1 0 0,1 0-1 0 0,-1 0 1 0 0,5-1 0 0 0,18-2 782 0 0,-1 0 0 0 0,35 0 1 0 0,111 11 505 0 0,-27 1-1530 0 0,168-30-81 0 0,-42 1 225 0 0,-219 21-311 0 0,0 1 0 0 0,0 2 0 0 0,64 14 0 0 0,-100-14-138 0 0,-8-1-7 0 0,1 0 0 0 0,0-1 0 0 0,0 0 0 0 0,0 0 0 0 0,13-1 0 0 0,-68-18-5564 0 0,-26 6-4024 0 0,42 8 3152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39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2361 1 5121 0 0,'-30'1'3378'0'0,"-1"1"1"0"0,1 2-1 0 0,-39 9 1 0 0,-87 33 649 0 0,106-29-3812 0 0,-2-3 0 0 0,0-1 0 0 0,-63 6 1 0 0,-386 36 269 0 0,404-45-395 0 0,0-4-1 0 0,-1-4 1 0 0,0-4-1 0 0,1-5 1 0 0,0-4-1 0 0,-120-29 1 0 0,139 21 44 0 0,-127-48 1 0 0,200 65-142 0 0,-18-8-32 0 0,-1 0 0 0 0,0 2 0 0 0,-1 1 0 0 0,1 1 0 0 0,-27-3 0 0 0,51 9-85 0 0,-1 0-1 0 0,1 0 1 0 0,-1-1-1 0 0,1 1 1 0 0,-1 0-1 0 0,1 0 1 0 0,-1 0-1 0 0,1 0 1 0 0,-1 0-1 0 0,0 0 1 0 0,1 0-1 0 0,-1 0 1 0 0,1 0-1 0 0,-1 0 1 0 0,1 0-1 0 0,-1 1 1 0 0,1-1-1 0 0,-1 0 1 0 0,1 0-1 0 0,0 0 1 0 0,-1 1-1 0 0,1-1 1 0 0,-1 0-1 0 0,1 1 1 0 0,-1-1-1 0 0,1 0 1 0 0,0 1-1 0 0,-1-1 1 0 0,15 7-11315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3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59 350 7434 0 0,'-1'13'4612'0'0,"0"-1"2061"0"0,0-12-6523 0 0,0 0 0 0 0,1 0 0 0 0,-1 0 0 0 0,0 0 0 0 0,1-1-1 0 0,-1 1 1 0 0,0 0 0 0 0,1-1 0 0 0,-1 1 0 0 0,0 0 0 0 0,1-1 0 0 0,-1 1-1 0 0,0-1 1 0 0,1 1 0 0 0,-1-1 0 0 0,1 1 0 0 0,-1-1 0 0 0,1 0 0 0 0,-1 1-1 0 0,1-1 1 0 0,0 1 0 0 0,-1-2 0 0 0,-4-5 48 0 0,0 0-1 0 0,0-1 1 0 0,1 1-1 0 0,0-1 1 0 0,1 0-1 0 0,-1-1 1 0 0,2 1 0 0 0,-1 0-1 0 0,1-1 1 0 0,0 0-1 0 0,1 1 1 0 0,-1-11-1 0 0,2 8-178 0 0,-1 0 0 0 0,1 0 0 0 0,1 0 0 0 0,0 0 0 0 0,0 1 0 0 0,1-1 0 0 0,1 1 0 0 0,0-1 0 0 0,6-14 0 0 0,-7 20-18 0 0,1 0 0 0 0,-1 1 1 0 0,1-1-1 0 0,1 1 0 0 0,-1 0 0 0 0,0 0 1 0 0,1 0-1 0 0,0 0 0 0 0,0 0 0 0 0,0 1 1 0 0,1 0-1 0 0,-1 0 0 0 0,1 0 0 0 0,-1 0 0 0 0,1 1 1 0 0,0 0-1 0 0,0 0 0 0 0,0 0 0 0 0,1 0 1 0 0,-1 1-1 0 0,0 0 0 0 0,6-1 0 0 0,9 1 26 0 0,0 1-1 0 0,0 1 0 0 0,0 0 1 0 0,31 7-1 0 0,-33-5-14 0 0,0-1-68 0 0,0 0 1 0 0,0-2-1 0 0,31-2 1 0 0,-36 1-1103 0 0,1-2 0 0 0,26-7 1 0 0,-37 9 482 0 0,1 0 1 0 0,-1-1-1 0 0,0 0 1 0 0,1 1 0 0 0,-1-2-1 0 0,0 1 1 0 0,0 0-1 0 0,0 0 1 0 0,-1-1 0 0 0,1 0-1 0 0,0 1 1 0 0,3-6-1 0 0,13-16-6925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5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8 174 3089 0 0,'-2'-9'2451'0'0,"0"-1"1"0"0,0 0 0 0 0,1 0-1 0 0,1 1 1 0 0,-1-1 0 0 0,2 0-1 0 0,1-10 1 0 0,-2 18-2382 0 0,1 0 0 0 0,0 1 0 0 0,0-1 0 0 0,1 0 0 0 0,-1 1 0 0 0,0-1 0 0 0,0 1 0 0 0,1 0 0 0 0,-1-1 0 0 0,1 1 0 0 0,-1 0 0 0 0,1 0 0 0 0,0 0 0 0 0,-1 0 0 0 0,1 0 0 0 0,0 0 0 0 0,0 1 0 0 0,0-1 0 0 0,0 0 0 0 0,-1 1 0 0 0,1 0 0 0 0,3-1 0 0 0,49-3-281 0 0,-46 3 292 0 0,31 2-320 0 0,32-2-1158 0 0,-66 0 695 0 0,1 0 1 0 0,-1 0 0 0 0,0 0-1 0 0,1 0 1 0 0,-1-1-1 0 0,0 0 1 0 0,0 0-1 0 0,0 0 1 0 0,9-6-1 0 0,-12 6-152 0 0,0 0 0 0 0,0 0-1 0 0,-1-1 1 0 0,1 1 0 0 0,-1 0 0 0 0,1-1-1 0 0,-1 1 1 0 0,0-1 0 0 0,0 1-1 0 0,0-1 1 0 0,1-5 0 0 0,6 13-2146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46 14971 0 0,'-7'4'618'0'0,"1"1"0"0"0,0 0 0 0 0,0 0 0 0 0,0 0 0 0 0,1 1 0 0 0,0 0 0 0 0,0 0 0 0 0,1 0 0 0 0,-1 1 0 0 0,1 0 0 0 0,-4 9 0 0 0,6-10-539 0 0,0 0 0 0 0,1 0 0 0 0,0 0 0 0 0,0 0 0 0 0,0 1 0 0 0,1-1 0 0 0,0 0 0 0 0,0 0 0 0 0,0 1 0 0 0,1-1 0 0 0,0 0 0 0 0,0 0 0 0 0,1 0 0 0 0,3 11 0 0 0,-2-10-77 0 0,1 0-1 0 0,-1 0 1 0 0,1 0 0 0 0,0-1 0 0 0,1 0 0 0 0,-1 0 0 0 0,1 0-1 0 0,0 0 1 0 0,10 8 0 0 0,-13-13-1 0 0,-1 0 0 0 0,1 1 1 0 0,-1-1-1 0 0,1 0 0 0 0,0-1 0 0 0,-1 1 0 0 0,1 0 0 0 0,0 0 0 0 0,0-1 0 0 0,-1 1 0 0 0,1-1 1 0 0,0 0-1 0 0,0 1 0 0 0,0-1 0 0 0,0 0 0 0 0,0 0 0 0 0,3 0 0 0 0,-3-1 5 0 0,0 0 0 0 0,0 0 0 0 0,0 0 1 0 0,0 0-1 0 0,-1 0 0 0 0,1-1 0 0 0,0 1 0 0 0,-1 0 0 0 0,1-1 0 0 0,-1 1 0 0 0,1-1 0 0 0,-1 1 0 0 0,0-1 0 0 0,1 0 0 0 0,-1 0 0 0 0,0 0 0 0 0,0 0 0 0 0,-1 1 0 0 0,1-1 0 0 0,1-3 0 0 0,2-8-54 0 0,-1-1 0 0 0,0-1 1 0 0,-1 1-1 0 0,0 0 0 0 0,-1-1 0 0 0,-1 1 0 0 0,0 0 0 0 0,-1-1 1 0 0,0 1-1 0 0,-1 0 0 0 0,-1-1 0 0 0,-1 1 0 0 0,0 0 0 0 0,-6-15 1 0 0,8 26 0 0 0,1-1 1 0 0,-1 1-1 0 0,0 0 1 0 0,0 0-1 0 0,-1 0 1 0 0,1 0-1 0 0,-1 0 1 0 0,1 1-1 0 0,-1-1 1 0 0,0 1-1 0 0,0 0 1 0 0,0-1-1 0 0,0 1 1 0 0,0 1-1 0 0,0-1 1 0 0,-5-2-1 0 0,6 4-75 0 0,1 0-1 0 0,-1-1 1 0 0,1 1-1 0 0,-1 0 1 0 0,1 0-1 0 0,-1-1 1 0 0,0 1-1 0 0,1 1 1 0 0,-1-1-1 0 0,1 0 1 0 0,-1 0-1 0 0,1 0 1 0 0,-1 1-1 0 0,1-1 1 0 0,-4 2-1 0 0,3-1-255 0 0,1 0-1 0 0,-1 1 1 0 0,0-1 0 0 0,1 0-1 0 0,-1 1 1 0 0,1-1 0 0 0,-1 1-1 0 0,1-1 1 0 0,0 1 0 0 0,0 0-1 0 0,0 0 1 0 0,0 0-1 0 0,0-1 1 0 0,-1 5 0 0 0,-2 6-3827 0 0,2 1-2151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5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70 4289 0 0,'-6'-9'1293'0'0,"1"2"-280"0"0,1 0 0 0 0,-1 0 0 0 0,0 1 1 0 0,-1 0-1 0 0,1-1 0 0 0,-1 2 0 0 0,-11-9 0 0 0,17 14-944 0 0,0 0-1 0 0,0 0 1 0 0,0 0-1 0 0,0-1 1 0 0,-1 1 0 0 0,1 0-1 0 0,0 0 1 0 0,0 0 0 0 0,0 0-1 0 0,0 0 1 0 0,0 0-1 0 0,0 0 1 0 0,0 0 0 0 0,-1 0-1 0 0,1 0 1 0 0,0 0 0 0 0,0 0-1 0 0,0 0 1 0 0,0 0-1 0 0,0 0 1 0 0,-1 0 0 0 0,1 0-1 0 0,0 0 1 0 0,0 0 0 0 0,0 0-1 0 0,0 0 1 0 0,0 0 0 0 0,0 0-1 0 0,-1 0 1 0 0,1 0-1 0 0,0 0 1 0 0,0 0 0 0 0,0 0-1 0 0,0 0 1 0 0,0 0 0 0 0,0 0-1 0 0,-1 0 1 0 0,1 0-1 0 0,0 1 1 0 0,0-1 0 0 0,0 0-1 0 0,0 0 1 0 0,0 0 0 0 0,0 0-1 0 0,0 0 1 0 0,0 0-1 0 0,0 0 1 0 0,-1 1 0 0 0,1-1-1 0 0,0 0 1 0 0,0 0 0 0 0,0 0-1 0 0,0 0 1 0 0,0 0-1 0 0,0 0 1 0 0,0 1 0 0 0,3 11 1338 0 0,8 13-789 0 0,-4-18-587 0 0,0-1 1 0 0,0 0-1 0 0,0 0 0 0 0,1 0 0 0 0,0-1 0 0 0,0 0 0 0 0,0-1 0 0 0,1 0 1 0 0,0 0-1 0 0,0-1 0 0 0,0 0 0 0 0,0 0 0 0 0,14 1 0 0 0,36 14 469 0 0,-59-18-413 0 0,1 1-1 0 0,-1-1 0 0 0,1 1 1 0 0,-1 0-1 0 0,1-1 0 0 0,-1 1 0 0 0,0 0 1 0 0,1-1-1 0 0,-1 1 0 0 0,0 0 0 0 0,0-1 1 0 0,0 1-1 0 0,1 0 0 0 0,-1 0 1 0 0,0-1-1 0 0,0 1 0 0 0,0 0 0 0 0,0 0 1 0 0,0 0-1 0 0,0-1 0 0 0,0 1 1 0 0,0 0-1 0 0,-1 0 0 0 0,1-1 0 0 0,0 1 1 0 0,0 0-1 0 0,-1-1 0 0 0,1 1 1 0 0,0 0-1 0 0,-1-1 0 0 0,0 2 0 0 0,-12 26 715 0 0,12-26-710 0 0,-18 29 369 0 0,-38 49 0 0 0,-9 13-4183 0 0,60-81 553 0 0,15 8-11253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6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33 8626 0 0,'-1'-1'346'0'0,"0"1"0"0"0,0-1 0 0 0,1 0 0 0 0,-1 0 0 0 0,0 0 0 0 0,0 1 0 0 0,1-1 0 0 0,-1 0 0 0 0,0 0 0 0 0,1 0 0 0 0,-1 0 0 0 0,1 0 0 0 0,-1 0 0 0 0,1 0 0 0 0,0 0 0 0 0,-1 0 0 0 0,1 0 0 0 0,0-1 0 0 0,0 1 0 0 0,0 0 0 0 0,0-1 0 0 0,0 1-191 0 0,0 0 0 0 0,1 1 0 0 0,-1-1 0 0 0,1 1 0 0 0,-1-1 1 0 0,1 1-1 0 0,-1-1 0 0 0,1 1 0 0 0,0-1 0 0 0,-1 1 0 0 0,1-1 0 0 0,0 1 0 0 0,-1 0 1 0 0,1-1-1 0 0,0 1 0 0 0,-1 0 0 0 0,1-1 0 0 0,0 1 0 0 0,0 0 0 0 0,-1 0 1 0 0,1 0-1 0 0,1 0 0 0 0,4-1 151 0 0,0 1-1 0 0,0 0 1 0 0,1 0 0 0 0,-1 1 0 0 0,0-1-1 0 0,9 4 1 0 0,-6-2-102 0 0,1 1 1 0 0,-1 0-1 0 0,0 1 0 0 0,0 0 1 0 0,0 0-1 0 0,-1 1 0 0 0,1 1 1 0 0,-1-1-1 0 0,14 13 1 0 0,-18-13-148 0 0,0 0 0 0 0,0 0 0 0 0,-1 0 0 0 0,0 0 0 0 0,0 0 0 0 0,0 1 0 0 0,0-1 0 0 0,-1 1 0 0 0,0 0 0 0 0,0-1 0 0 0,-1 1 0 0 0,1 0 0 0 0,-1 0 0 0 0,-1 1 0 0 0,1-1 0 0 0,-1 0 0 0 0,0 7 0 0 0,-6 41-1156 0 0,5-51 833 0 0,1 0-1 0 0,-1 0 1 0 0,0 1 0 0 0,0-1 0 0 0,0 0-1 0 0,-1 0 1 0 0,1 0 0 0 0,-1 0 0 0 0,1-1-1 0 0,-1 1 1 0 0,0 0 0 0 0,0-1-1 0 0,0 1 1 0 0,-3 2 0 0 0,-2-4-2109 0 0,9-10 1317 0 0,8-10 449 0 0,12-17-258 0 0,-18 28 967 0 0,0 0 1 0 0,1 1-1 0 0,0 0 0 0 0,11-12 1 0 0,-14 17-505 0 0,1-1 1 0 0,-1 1 0 0 0,1 0 0 0 0,0 1-1 0 0,0-1 1 0 0,0 0 0 0 0,0 1 0 0 0,0 0-1 0 0,0-1 1 0 0,0 1 0 0 0,0 1 0 0 0,1-1-1 0 0,-1 0 1 0 0,0 1 0 0 0,1-1 0 0 0,4 1 0 0 0,0 0-1779 0 0,1-1-1648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50 125 3865 0 0,'-1'-20'1847'0'0,"1"9"-686"0"0,-1 0 0 0 0,1 0 0 0 0,-2 0 0 0 0,0 0 0 0 0,0 0-1 0 0,-1 1 1 0 0,-6-19 0 0 0,9 29-1110 0 0,0 1 1 0 0,0-1-1 0 0,0 0 0 0 0,0 0 0 0 0,0 0 1 0 0,0 0-1 0 0,0 0 0 0 0,0 0 0 0 0,0 0 1 0 0,0 0-1 0 0,0 0 0 0 0,0 0 0 0 0,0 0 0 0 0,0 1 1 0 0,0-1-1 0 0,0 0 0 0 0,0 0 0 0 0,0 0 1 0 0,-1 0 306 0 0,1 0-307 0 0,0 0 1 0 0,0 0-1 0 0,0 0 0 0 0,0 0 0 0 0,0 0 1 0 0,0 1-1 0 0,0-1 0 0 0,0 0 0 0 0,0 0 1 0 0,-1 0-1 0 0,1 0 0 0 0,0 0 0 0 0,0 0 0 0 0,0 0 1 0 0,0 0-1 0 0,0 0 0 0 0,0 0 0 0 0,0 0 1 0 0,0 0-1 0 0,0 0 0 0 0,0 0 0 0 0,0 0 1 0 0,-1 0-1 0 0,1 0 0 0 0,0 0 0 0 0,0-1 0 0 0,0 1 1 0 0,0 0 358 0 0,0 0-359 0 0,0 0 0 0 0,0 0 0 0 0,0 0 0 0 0,0 0 1 0 0,-1 0-1 0 0,-1 12 1107 0 0,-1 12-673 0 0,2 39 83 0 0,-2 33-2731 0 0,-8-32-7495 0 0,6-46 4106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6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67 6865 0 0,'-3'5'1106'0'0,"0"-1"0"0"0,1 0 0 0 0,-1 1 0 0 0,1 0 0 0 0,0-1-1 0 0,-3 9 1 0 0,-3 32 1514 0 0,8-32-2548 0 0,1 1 0 0 0,0 0 0 0 0,0-1-1 0 0,6 23 1 0 0,-7-36-84 0 0,0 0 0 0 0,0 0 0 0 0,0 0 0 0 0,0 1 0 0 0,0-1 0 0 0,0 0 0 0 0,0 0 0 0 0,0 0 0 0 0,0 1 0 0 0,0-1 0 0 0,0 0 0 0 0,0 0 0 0 0,0 0 0 0 0,0 1 0 0 0,0-1 0 0 0,0 0 0 0 0,0 0 0 0 0,0 0 0 0 0,0 1 0 0 0,0-1 0 0 0,0 0 0 0 0,0 0 0 0 0,0 0 0 0 0,0 1 0 0 0,0-1 0 0 0,1 0 0 0 0,-1 0 0 0 0,0 0 0 0 0,0 0 0 0 0,0 0 0 0 0,0 1 0 0 0,0-1 0 0 0,1 0 0 0 0,-1 0 0 0 0,0 0 0 0 0,0 0 0 0 0,0 0 0 0 0,1 0 0 0 0,-1 0 0 0 0,0 0 0 0 0,0 1 0 0 0,0-1 0 0 0,1 0 0 0 0,-1 0 0 0 0,0 0 0 0 0,0 0 0 0 0,0 0 0 0 0,1 0 0 0 0,-1 0 0 0 0,0 0 0 0 0,1 0 0 0 0,3-14-481 0 0,2-21-33 0 0,-4 13 333 0 0,0-1 187 0 0,1 0 0 0 0,7-27 1 0 0,-9 45 105 0 0,1 0 0 0 0,-1 0 1 0 0,1 0-1 0 0,0 0 0 0 0,0 1 1 0 0,1-1-1 0 0,-1 0 0 0 0,1 1 1 0 0,0 0-1 0 0,0 0 0 0 0,1 0 1 0 0,-1 0-1 0 0,1 1 0 0 0,0-1 1 0 0,8-5-1 0 0,-10 8-21 0 0,0 0-1 0 0,0 0 1 0 0,0 1-1 0 0,0-1 1 0 0,0 0-1 0 0,0 1 1 0 0,1-1-1 0 0,-1 1 1 0 0,0 0-1 0 0,0 0 1 0 0,1 0-1 0 0,-1 0 1 0 0,0 0-1 0 0,0 0 1 0 0,1 1-1 0 0,-1-1 1 0 0,3 2-1 0 0,1 0 36 0 0,-1 0 0 0 0,0 0 1 0 0,-1 1-1 0 0,1 0 0 0 0,0 0 0 0 0,-1 0 0 0 0,5 4 0 0 0,4 6 97 0 0,0 0-1 0 0,-1 1 0 0 0,13 20 0 0 0,-21-29-92 0 0,-1 0-1 0 0,1 0 1 0 0,-1 1-1 0 0,-1-1 0 0 0,1 1 1 0 0,-1 0-1 0 0,0 0 1 0 0,0 0-1 0 0,-1 0 0 0 0,0 0 1 0 0,1 7-1 0 0,-2-11-78 0 0,0 1-1 0 0,0-1 0 0 0,0 0 1 0 0,-1 0-1 0 0,1 1 1 0 0,-1-1-1 0 0,0 0 1 0 0,1 0-1 0 0,-1 0 0 0 0,0 0 1 0 0,0 0-1 0 0,0 0 1 0 0,-1 0-1 0 0,1 0 1 0 0,0 0-1 0 0,-1-1 0 0 0,1 1 1 0 0,-1 0-1 0 0,1-1 1 0 0,-1 1-1 0 0,0-1 1 0 0,0 0-1 0 0,0 1 0 0 0,0-1 1 0 0,0 0-1 0 0,0 0 1 0 0,0 0-1 0 0,0-1 1 0 0,0 1-1 0 0,0 0 0 0 0,0-1 1 0 0,-1 1-1 0 0,-1-1 1 0 0,-8 2-3 0 0,0-1-1 0 0,0-1 1 0 0,0 0 0 0 0,0-1 0 0 0,0 0 0 0 0,0 0 0 0 0,-20-7 0 0 0,-5 1-42 0 0,24 8 7 0 0,15 6 5 0 0,18 7-46 0 0,-12-13-257 0 0,0 0 0 0 0,0 0 0 0 0,0 0 0 0 0,0-1 0 0 0,0 0 0 0 0,0-1 0 0 0,0 0 0 0 0,-1 0 0 0 0,1-1 0 0 0,0 0 0 0 0,8-3 0 0 0,3-2-2710 0 0,0 0 1 0 0,-1-2 0 0 0,22-13 0 0 0,-24 12-1856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54 7562 0 0,'12'-16'3812'0'0,"-9"11"-2637"0"0,0 1-1 0 0,0-1 0 0 0,1 1 1 0 0,-1-1-1 0 0,1 1 0 0 0,8-6 1 0 0,-12 10-1100 0 0,1 0 1 0 0,-1 0 0 0 0,0-1-1 0 0,0 1 1 0 0,1 0-1 0 0,-1 0 1 0 0,0 0 0 0 0,1 0-1 0 0,-1 0 1 0 0,0 0-1 0 0,1 0 1 0 0,-1 0-1 0 0,0 0 1 0 0,0 0 0 0 0,1 1-1 0 0,-1-1 1 0 0,0 0-1 0 0,1 0 1 0 0,-1 0 0 0 0,0 0-1 0 0,0 0 1 0 0,1 1-1 0 0,-1-1 1 0 0,0 0-1 0 0,0 0 1 0 0,1 0 0 0 0,-1 1-1 0 0,0-1 1 0 0,0 0-1 0 0,1 0 1 0 0,-1 0 0 0 0,0 1-1 0 0,0-1 1 0 0,0 0-1 0 0,0 1 1 0 0,0-1-1 0 0,1 0 1 0 0,-1 0 0 0 0,0 1-1 0 0,0-1 1 0 0,0 0-1 0 0,0 1 1 0 0,0-1 0 0 0,0 0-1 0 0,0 1 1 0 0,0-1-1 0 0,0 0 1 0 0,0 1-1 0 0,0-1 1 0 0,0 0 0 0 0,0 0-1 0 0,-1 1 1 0 0,1 0-1 0 0,-1 20 1142 0 0,-7 18-974 0 0,-1 1 0 0 0,-2-1-1 0 0,-2-1 1 0 0,-2 0 0 0 0,-21 40 0 0 0,16-45-1573 0 0,30-51-1997 0 0,-6 11 3196 0 0,0 1-1 0 0,0-1 0 0 0,1 1 1 0 0,6-8-1 0 0,-5 9 143 0 0,0 0 0 0 0,0 0 0 0 0,0 0 0 0 0,1 1 0 0 0,-1 0-1 0 0,1 1 1 0 0,0-1 0 0 0,0 1 0 0 0,0 0 0 0 0,1 1 0 0 0,14-3 0 0 0,-6 3 170 0 0,0 1 0 0 0,0 0 1 0 0,0 1-1 0 0,28 5 1 0 0,-42-5-252 0 0,0 0 1 0 0,-1 0-1 0 0,1 0 1 0 0,0 0-1 0 0,0 0 1 0 0,0 0-1 0 0,-1 0 1 0 0,1-1-1 0 0,0 1 1 0 0,0 0-1 0 0,-1-1 1 0 0,3-1-1 0 0,12-11-4586 0 0,0-1-1225 0 0,-2 5 629 0 0,-6-8 1032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45 3809 0 0,'-29'-7'14678'0'0,"31"22"-12558"0"0,12 36-868 0 0,-9-31-1122 0 0,0 1 0 0 0,16 36 0 0 0,-20-56-144 0 0,-1-1 0 0 0,0 1-1 0 0,1 0 1 0 0,-1 0 0 0 0,0-1 0 0 0,1 1 0 0 0,-1 0 0 0 0,1-1 0 0 0,-1 1 0 0 0,1 0-1 0 0,0-1 1 0 0,-1 1 0 0 0,1-1 0 0 0,-1 1 0 0 0,1-1 0 0 0,0 1 0 0 0,0-1 0 0 0,-1 0-1 0 0,1 1 1 0 0,0-1 0 0 0,0 0 0 0 0,-1 1 0 0 0,1-1 0 0 0,0 0 0 0 0,0 0 0 0 0,0 0-1 0 0,-1 0 1 0 0,1 0 0 0 0,1 0 0 0 0,0 0-39 0 0,0-1 0 0 0,0 0-1 0 0,-1 1 1 0 0,1-1 0 0 0,0 0-1 0 0,-1 0 1 0 0,1 0 0 0 0,0 0 0 0 0,-1-1-1 0 0,1 1 1 0 0,-1 0 0 0 0,2-2-1 0 0,3-4-300 0 0,-1 0 0 0 0,1-1 0 0 0,-1 1 0 0 0,6-12-1 0 0,-5 7 88 0 0,-1-1-1 0 0,0 1 1 0 0,-1-1-1 0 0,0 0 0 0 0,-1 0 1 0 0,0-1-1 0 0,-1 1 0 0 0,-1-1 1 0 0,0-21-1 0 0,-3 71 3303 0 0,-1 11-2973 0 0,5 15-474 0 0,0 17-3789 0 0,-2-66 1977 0 0,-1 1 1 0 0,0-1-1 0 0,-7 23 1 0 0,3-20-1595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5729 0 0,'-6'3'1224'0'0,"-27"15"2984"0"0,32-18-3910 0 0,0 0-1 0 0,1 1 0 0 0,-1-1 0 0 0,0 1 1 0 0,0 0-1 0 0,0-1 0 0 0,0 1 0 0 0,1 0 1 0 0,-1-1-1 0 0,0 1 0 0 0,0 0 0 0 0,1 0 0 0 0,-1 0 1 0 0,1 0-1 0 0,-1 0 0 0 0,1-1 0 0 0,-1 1 1 0 0,1 0-1 0 0,-1 0 0 0 0,1 0 0 0 0,0 0 1 0 0,0 0-1 0 0,0 0 0 0 0,-1 0 0 0 0,1 1 1 0 0,0 0-1 0 0,1-1-186 0 0,-1-1 0 0 0,1 1 0 0 0,-1-1 0 0 0,1 1 0 0 0,-1 0 0 0 0,1-1 0 0 0,0 1 0 0 0,-1-1 0 0 0,1 0 0 0 0,0 1 0 0 0,-1-1 0 0 0,1 0 0 0 0,0 1 0 0 0,0-1 0 0 0,-1 0 0 0 0,1 0 0 0 0,0 1 0 0 0,0-1 0 0 0,0 0 0 0 0,-1 0 0 0 0,1 0 0 0 0,0 0 0 0 0,0 0 1 0 0,-1 0-1 0 0,1 0 0 0 0,0 0 0 0 0,0-1 0 0 0,0 1 0 0 0,-1 0 0 0 0,1 0 0 0 0,0-1 0 0 0,0 1 0 0 0,32-12 813 0 0,-26 9-601 0 0,-5 1-291 0 0,1 1-1 0 0,-1 0 1 0 0,1 0-1 0 0,0 0 1 0 0,-1 1-1 0 0,1-1 1 0 0,0 1-1 0 0,-1-1 1 0 0,1 1-1 0 0,0 0 1 0 0,0 0-1 0 0,0 0 1 0 0,-1 0-1 0 0,1 1 1 0 0,0-1-1 0 0,0 1 1 0 0,-1-1-1 0 0,1 1 1 0 0,0 0-1 0 0,-1 0 1 0 0,1 0-1 0 0,-1 1 1 0 0,1-1-1 0 0,-1 1 1 0 0,0-1-1 0 0,1 1 1 0 0,-1 0-1 0 0,0 0 1 0 0,0 0-1 0 0,0 0 1 0 0,0 0-1 0 0,-1 0 1 0 0,1 0-1 0 0,-1 1 1 0 0,1-1-1 0 0,-1 1 1 0 0,0-1-1 0 0,0 1 1 0 0,0-1-1 0 0,0 1 1 0 0,0 0-1 0 0,0-1 1 0 0,-1 4-1 0 0,3 7-116 0 0,-1-1 1 0 0,0 1-1 0 0,0 25 0 0 0,-7 12-5460 0 0,5-50 5388 0 0,0 1 0 0 0,0-1 1 0 0,-1 1-1 0 0,1-1 0 0 0,0 0 0 0 0,0 1 0 0 0,-1-1 0 0 0,1 0 1 0 0,0 1-1 0 0,-1-1 0 0 0,1 0 0 0 0,-1 0 0 0 0,1 1 0 0 0,0-1 1 0 0,-1 0-1 0 0,1 0 0 0 0,-1 1 0 0 0,1-1 0 0 0,-1 0 0 0 0,1 0 1 0 0,0 0-1 0 0,-1 0 0 0 0,1 0 0 0 0,-1 0 0 0 0,1 0 0 0 0,-1 0 0 0 0,1 0 1 0 0,-1 0-1 0 0,1 0 0 0 0,-1 0 0 0 0,1 0 0 0 0,0 0 0 0 0,-1-1 1 0 0,1 1-1 0 0,-1 0 0 0 0,1 0 0 0 0,-1 0 0 0 0,1-1 0 0 0,0 1 1 0 0,-1 0-1 0 0,1 0 0 0 0,0-1 0 0 0,-1 1 0 0 0,1 0 0 0 0,0-1 0 0 0,-1 1 1 0 0,1-1-1 0 0,-3 0-1345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8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15 530 15075 0 0,'-11'-25'7101'0'0,"7"-5"-4534"0"0,5-29-2196 0 0,0 51 56 0 0,2-29-369 0 0,1 0 0 0 0,2 1 0 0 0,1 0 1 0 0,2 0-1 0 0,2 1 0 0 0,1 0 0 0 0,1 1 0 0 0,2 0 0 0 0,27-44 0 0 0,-42 78-47 0 0,1-1 0 0 0,-1 1 0 0 0,0-1 0 0 0,1 0 1 0 0,-1 1-1 0 0,0-1 0 0 0,1 1 0 0 0,-1-1 1 0 0,0 1-1 0 0,1-1 0 0 0,-1 1 0 0 0,1 0 0 0 0,-1-1 1 0 0,1 1-1 0 0,-1 0 0 0 0,1-1 0 0 0,0 1 0 0 0,-1 0 1 0 0,1-1-1 0 0,-1 1 0 0 0,1 0 0 0 0,0 0 1 0 0,-1 0-1 0 0,1 0 0 0 0,0-1 0 0 0,-1 1 0 0 0,1 0 1 0 0,-1 0-1 0 0,1 0 0 0 0,1 1 0 0 0,-1-1 16 0 0,0 1 0 0 0,0 0 0 0 0,0 0 0 0 0,1 0 0 0 0,-1 0 0 0 0,0 0 0 0 0,0 0 0 0 0,-1 0 0 0 0,1 0 0 0 0,0 0 0 0 0,0 0 0 0 0,0 1 0 0 0,0 1 0 0 0,19 55 520 0 0,-16-46-508 0 0,80 310-540 0 0,-83-318 161 0 0,-1-1 1 0 0,1 0-1 0 0,-1 1 0 0 0,1-1 0 0 0,-1 1 0 0 0,0-1 0 0 0,-1 1 0 0 0,1-1 0 0 0,-1 4 0 0 0,1-7 134 0 0,0 1 1 0 0,0-1-1 0 0,-1 1 0 0 0,1-1 0 0 0,0 0 1 0 0,0 1-1 0 0,-1-1 0 0 0,1 1 1 0 0,0-1-1 0 0,0 0 0 0 0,-1 1 1 0 0,1-1-1 0 0,-1 0 0 0 0,1 1 0 0 0,0-1 1 0 0,-1 0-1 0 0,1 0 0 0 0,0 1 1 0 0,-1-1-1 0 0,1 0 0 0 0,-1 0 1 0 0,1 0-1 0 0,-1 0 0 0 0,1 0 0 0 0,-1 1 1 0 0,-1-1-275 0 0,1-1-1 0 0,-1 1 1 0 0,1 0 0 0 0,-1 0 0 0 0,1-1 0 0 0,-1 1 0 0 0,1-1-1 0 0,-1 1 1 0 0,1-1 0 0 0,0 0 0 0 0,-1 0 0 0 0,0-1 0 0 0,-15-8-3277 0 0,-1-3-1404 0 0</inkml:trace>
  <inkml:trace contextRef="#ctx0" brushRef="#br0" timeOffset="1">20 309 7362 0 0,'-17'-7'9850'0'0,"23"2"-8290"0"0,2 0-448 0 0,4-2-360 0 0,4 1-295 0 0,3 0-225 0 0,3 2-168 0 0,2 3-48 0 0,2 0-64 0 0,2 2-329 0 0,-1 0-639 0 0,-1 2-872 0 0,-1 1-1241 0 0,-4-1-864 0 0,-1 0-2872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8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11466 0 0,'2'0'388'0'0,"-1"1"0"0"0,1-1 1 0 0,0 1-1 0 0,0-1 0 0 0,-1 1 0 0 0,1 0 0 0 0,0-1 0 0 0,-1 1 0 0 0,1 0 0 0 0,-1 0 0 0 0,1 0 0 0 0,-1 0 0 0 0,1 0 0 0 0,-1 1 0 0 0,0-1 0 0 0,1 0 0 0 0,-1 1 0 0 0,0-1 0 0 0,0 1 0 0 0,0-1 0 0 0,0 1 0 0 0,1 3 0 0 0,16 42 1135 0 0,-15-36-902 0 0,61 201 605 0 0,-41-121-10110 0 0</inkml:trace>
  <inkml:trace contextRef="#ctx0" brushRef="#br0" timeOffset="1">23 15 11018 0 0,'1'-1'394'0'0,"1"-1"0"0"0,-1 1 0 0 0,0 0-1 0 0,0 0 1 0 0,1 0 0 0 0,-1 0 0 0 0,1 0 0 0 0,-1 0-1 0 0,1 0 1 0 0,-1 1 0 0 0,1-1 0 0 0,0 1-1 0 0,-1-1 1 0 0,1 1 0 0 0,2-1 0 0 0,31 3 2368 0 0,-19 3-2400 0 0,-1 0 0 0 0,23 11-1 0 0,-29-12-46 0 0,-2-1-132 0 0,-1 0 1 0 0,0 0 0 0 0,0 1 0 0 0,0 0 0 0 0,0 0 0 0 0,-1 0 0 0 0,1 1-1 0 0,-1 0 1 0 0,9 10 0 0 0,-12-13-124 0 0,-1 0-1 0 0,0 1 0 0 0,0-1 1 0 0,0 0-1 0 0,0 0 1 0 0,0 1-1 0 0,0-1 0 0 0,-1 1 1 0 0,1-1-1 0 0,-1 1 1 0 0,1-1-1 0 0,-1 1 0 0 0,0-1 1 0 0,0 1-1 0 0,0-1 1 0 0,-1 1-1 0 0,1-1 0 0 0,0 1 1 0 0,-1-1-1 0 0,0 1 1 0 0,0-1-1 0 0,1 0 0 0 0,-1 1 1 0 0,-1-1-1 0 0,1 0 1 0 0,0 0-1 0 0,0 0 0 0 0,-1 0 1 0 0,1 0-1 0 0,-1 0 1 0 0,-2 2-1 0 0,-3 3-71 0 0,0 0-1 0 0,-1-1 1 0 0,1 0-1 0 0,-2 0 1 0 0,1-1 0 0 0,0 0-1 0 0,-19 7 1 0 0,-4 4-1293 0 0,30-16 1218 0 0,1 0 0 0 0,0 0-1 0 0,0 0 1 0 0,-1 0 0 0 0,1 0 0 0 0,0 0 0 0 0,-1 0 0 0 0,1 0 0 0 0,0 1 0 0 0,-1-1 0 0 0,1 0 0 0 0,0 0 0 0 0,0 0-1 0 0,-1 0 1 0 0,1 0 0 0 0,0 1 0 0 0,0-1 0 0 0,-1 0 0 0 0,1 0 0 0 0,0 0 0 0 0,0 1 0 0 0,0-1 0 0 0,-1 0 0 0 0,1 0-1 0 0,0 1 1 0 0,0-1 0 0 0,0 0 0 0 0,0 0 0 0 0,0 1 0 0 0,0-1 0 0 0,-1 0 0 0 0,1 1 0 0 0,0-1 0 0 0,0 0 0 0 0,0 0-1 0 0,0 1 1 0 0,0-1 0 0 0,0 0 0 0 0,0 1 0 0 0,0-1 0 0 0,0 0 0 0 0,0 1 0 0 0,0-1 0 0 0,1 0 0 0 0,-1 0 0 0 0,0 1-1 0 0,0-1 1 0 0,0 0 0 0 0,0 0 0 0 0,0 1 0 0 0,0-1 0 0 0,1 0 0 0 0,-1 0 0 0 0,0 1 0 0 0,0-1 0 0 0,0 0 0 0 0,1 0-1 0 0,-1 1 1 0 0,0-1 0 0 0,0 0 0 0 0,1 0 0 0 0,19 5-8651 0 0,-8-6 2677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16588 0 0,'1'1'443'0'0,"0"0"1"0"0,0-1 0 0 0,-1 1 0 0 0,1 0 0 0 0,0 0 0 0 0,0 0 0 0 0,-1 0 0 0 0,1 0-1 0 0,0-1 1 0 0,-1 1 0 0 0,1 0 0 0 0,-1 1 0 0 0,1-1 0 0 0,-1 0 0 0 0,1 1 0 0 0,5 34 1149 0 0,-5-27-892 0 0,12 130 1007 0 0,3 27-2097 0 0,-11-142-1461 0 0,0 0-1 0 0,12 32 0 0 0,-17-55 1749 0 0,6 13-3828 0 0,1-8-1600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19436 0 0,'-3'12'985'0'0,"1"0"-1"0"0,0 1 0 0 0,1-1 1 0 0,0 0-1 0 0,1 1 1 0 0,3 21-1 0 0,17 76-709 0 0,-13-80 133 0 0,-2-2-575 0 0,1 0 60 0 0,10 33-1 0 0,-13-53-834 0 0,0 0-1 0 0,0 0 0 0 0,1 0 0 0 0,9 12 0 0 0,-7-14-2406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9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8826 0 0,'-2'1'349'0'0,"1"-1"-1"0"0,-1 1 1 0 0,0-1 0 0 0,1 1-1 0 0,-1 0 1 0 0,1 0 0 0 0,-1 0-1 0 0,1 0 1 0 0,0 0 0 0 0,-1 0-1 0 0,1 0 1 0 0,0 0 0 0 0,0 1-1 0 0,0-1 1 0 0,0 0 0 0 0,0 1 0 0 0,0-1-1 0 0,0 1 1 0 0,-1 2 0 0 0,1 0-84 0 0,0-1 0 0 0,0 0 0 0 0,0 1 0 0 0,1 0 0 0 0,-1-1 0 0 0,1 1 1 0 0,0-1-1 0 0,0 1 0 0 0,1 4 0 0 0,1 3-137 0 0,0 0 0 0 0,1 0 0 0 0,1 0 0 0 0,-1 0 0 0 0,7 10 0 0 0,-5-9-116 0 0,2 0 1 0 0,0-1 0 0 0,0 0-1 0 0,1 0 1 0 0,13 14 0 0 0,-18-22-41 0 0,0 0 0 0 0,-1 0 0 0 0,1-1 0 0 0,0 1 1 0 0,0-1-1 0 0,1 0 0 0 0,-1 0 0 0 0,0 0 0 0 0,1 0 0 0 0,-1 0 1 0 0,1-1-1 0 0,0 1 0 0 0,-1-1 0 0 0,1 0 0 0 0,0 0 0 0 0,0-1 1 0 0,0 1-1 0 0,0-1 0 0 0,0 0 0 0 0,-1 0 0 0 0,1 0 0 0 0,8-2 1 0 0,-9 2 13 0 0,-1-2 0 0 0,1 1 1 0 0,-1 0-1 0 0,1 0 1 0 0,-1-1-1 0 0,1 0 1 0 0,-1 1-1 0 0,0-1 0 0 0,0 0 1 0 0,0 0-1 0 0,0 0 1 0 0,0 0-1 0 0,0-1 0 0 0,0 1 1 0 0,-1 0-1 0 0,1-1 1 0 0,-1 1-1 0 0,0-1 1 0 0,0 1-1 0 0,0-1 0 0 0,0 0 1 0 0,0 0-1 0 0,0 1 1 0 0,-1-1-1 0 0,0 0 0 0 0,1 0 1 0 0,-1 0-1 0 0,0 0 1 0 0,0 1-1 0 0,0-1 1 0 0,-1 0-1 0 0,0-5 0 0 0,-1 0-21 0 0,1-1 0 0 0,-1 0 0 0 0,-1 0 0 0 0,0 1-1 0 0,0-1 1 0 0,0 1 0 0 0,-1 0 0 0 0,-1 0 0 0 0,-5-9-1 0 0,5 11-68 0 0,-1 0 0 0 0,1 0-1 0 0,-1 1 1 0 0,0-1-1 0 0,-1 1 1 0 0,1 1-1 0 0,-1-1 1 0 0,0 1 0 0 0,0 0-1 0 0,0 1 1 0 0,-1 0-1 0 0,1 0 1 0 0,-13-3-1 0 0,17 5 95 0 0,-1 1 0 0 0,1-1 0 0 0,-1 1 0 0 0,0-1 0 0 0,1 1 0 0 0,-1 0-1 0 0,0 0 1 0 0,1 1 0 0 0,-1-1 0 0 0,0 1 0 0 0,1 0 0 0 0,-1 0-1 0 0,1 0 1 0 0,-1 0 0 0 0,1 1 0 0 0,0-1 0 0 0,-1 1 0 0 0,1 0-1 0 0,0 0 1 0 0,0 0 0 0 0,0 0 0 0 0,1 1 0 0 0,-1-1 0 0 0,0 1 0 0 0,1-1-1 0 0,0 1 1 0 0,-1 0 0 0 0,1 0 0 0 0,0 0 0 0 0,1 1 0 0 0,-3 4-1 0 0,0 2 133 0 0,0 1 0 0 0,2 0 0 0 0,-1 0-1 0 0,1 0 1 0 0,1 0 0 0 0,0 0-1 0 0,0 0 1 0 0,1 0 0 0 0,0 1 0 0 0,1-1-1 0 0,1 0 1 0 0,2 12 0 0 0,-2-16-7 0 0,-1 0 1 0 0,1 0 0 0 0,0 0-1 0 0,1 0 1 0 0,-1 0-1 0 0,1-1 1 0 0,1 1-1 0 0,-1-1 1 0 0,1 0 0 0 0,0 0-1 0 0,1 0 1 0 0,-1-1-1 0 0,1 0 1 0 0,0 1 0 0 0,0-2-1 0 0,1 1 1 0 0,0 0-1 0 0,-1-1 1 0 0,13 6 0 0 0,-12-8-100 0 0,1-1 1 0 0,-1 0 0 0 0,0 0-1 0 0,0 0 1 0 0,0-1 0 0 0,1 0-1 0 0,-1 0 1 0 0,0 0 0 0 0,0-1-1 0 0,0 0 1 0 0,8-3 0 0 0,70-23-3262 0 0,-69 22 1407 0 0,-11 3 1154 0 0,-1 1 1 0 0,1-1-1 0 0,0 0 0 0 0,-1 0 0 0 0,0 0 0 0 0,1 0 0 0 0,-1-1 1 0 0,0 1-1 0 0,0-1 0 0 0,0 0 0 0 0,-1 0 0 0 0,5-6 0 0 0,6-7-3345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19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4465 0 0,'2'1'10424'0'0,"1"11"-6408"0"0,3 16-1243 0 0,-5 70 669 0 0,3 41-2883 0 0,-2-122-2151 0 0,1 0 0 0 0,0 0 0 0 0,7 19 0 0 0,-4-24-4112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0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10546 0 0,'0'-2'191'0'0,"0"0"0"0"0,0 0 0 0 0,0 0 0 0 0,0 0 0 0 0,0 0 0 0 0,1 0 0 0 0,-1 0 0 0 0,1 0 0 0 0,-1 0 0 0 0,1 0-1 0 0,0 0 1 0 0,0 0 0 0 0,0 0 0 0 0,0 0 0 0 0,0 0 0 0 0,0 0 0 0 0,0 1 0 0 0,0-1 0 0 0,1 0 0 0 0,-1 1 0 0 0,1 0 0 0 0,-1-1 0 0 0,1 1 0 0 0,0 0-1 0 0,0-1 1 0 0,-1 1 0 0 0,1 0 0 0 0,0 0 0 0 0,0 1 0 0 0,0-1 0 0 0,0 0 0 0 0,0 1 0 0 0,0-1 0 0 0,0 1 0 0 0,0-1 0 0 0,0 1 0 0 0,0 0 0 0 0,1 0-1 0 0,-1 0 1 0 0,0 0 0 0 0,0 1 0 0 0,4 0 0 0 0,5 0 58 0 0,0 2 1 0 0,1 0-1 0 0,-1 0 0 0 0,-1 1 0 0 0,1 0 0 0 0,17 9 0 0 0,-10-2 16 0 0,-1 0 0 0 0,0 1 0 0 0,0 0 0 0 0,15 16 0 0 0,-26-22-269 0 0,-1-1 1 0 0,1 1-1 0 0,-1 0 0 0 0,0 1 1 0 0,-1-1-1 0 0,1 1 0 0 0,-1 0 1 0 0,0 0-1 0 0,-1 0 1 0 0,0 0-1 0 0,0 1 0 0 0,-1-1 1 0 0,3 13-1 0 0,-5-18-343 0 0,0 0 1 0 0,0 1-1 0 0,0-1 0 0 0,0 0 0 0 0,0 0 1 0 0,-1 1-1 0 0,1-1 0 0 0,-1 0 1 0 0,1 0-1 0 0,-1 0 0 0 0,0 0 0 0 0,0 0 1 0 0,0 0-1 0 0,0 0 0 0 0,0 0 1 0 0,0 0-1 0 0,-1 0 0 0 0,1 0 0 0 0,-1-1 1 0 0,1 1-1 0 0,-1-1 0 0 0,0 1 1 0 0,0-1-1 0 0,1 0 0 0 0,-1 1 1 0 0,0-1-1 0 0,0 0 0 0 0,0 0 0 0 0,0 0 1 0 0,0-1-1 0 0,-1 1 0 0 0,1 0 1 0 0,0-1-1 0 0,0 1 0 0 0,0-1 0 0 0,-1 0 1 0 0,1 0-1 0 0,0 0 0 0 0,0 0 1 0 0,-1 0-1 0 0,1 0 0 0 0,0-1 0 0 0,-3 0 1 0 0,-14-2-3780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7130 0 0,'12'41'7397'0'0,"-9"-31"-6926"0"0,0 0 0 0 0,0 0-1 0 0,2 18 1 0 0,-4-23-503 0 0,-1 1 0 0 0,0 0 0 0 0,0 0-1 0 0,-1 0 1 0 0,-1 7 0 0 0,2-12-93 0 0,-1 1 0 0 0,1-1-1 0 0,0 0 1 0 0,-1 0 0 0 0,1 0-1 0 0,0 1 1 0 0,-1-1 0 0 0,0 0 0 0 0,1 0-1 0 0,-1 0 1 0 0,0 0 0 0 0,1 0-1 0 0,-1 0 1 0 0,0 0 0 0 0,0 0 0 0 0,0 0-1 0 0,0-1 1 0 0,0 1 0 0 0,0 0-1 0 0,0 0 1 0 0,0-1 0 0 0,0 1 0 0 0,0-1-1 0 0,0 1 1 0 0,-1-1 0 0 0,1 1-1 0 0,0-1 1 0 0,0 0 0 0 0,0 0 0 0 0,-3 1-1 0 0,3-1 138 0 0,1 0 0 0 0,-1-1 0 0 0,1 1 0 0 0,-1 0 0 0 0,1 0 0 0 0,-1-1 0 0 0,0 1 0 0 0,1 0 0 0 0,-1-1 0 0 0,1 1 0 0 0,-1 0 0 0 0,1-1 0 0 0,0 1 0 0 0,-1-1 0 0 0,1 1 0 0 0,-1-1 0 0 0,1 1 0 0 0,0-1 0 0 0,-1 1 0 0 0,1-1 0 0 0,0 1 0 0 0,-1-1-1 0 0,1 1 1 0 0,0-1 0 0 0,0 0 0 0 0,0 1 0 0 0,0-1 0 0 0,0 1 0 0 0,-1-1 0 0 0,1 0 0 0 0,0 1 0 0 0,0-1 0 0 0,0 0 0 0 0,1 1 0 0 0,-1-1 0 0 0,0 1 0 0 0,0-1 0 0 0,0 0 0 0 0,0 1 0 0 0,1-1 0 0 0,-1 1 0 0 0,0-1 0 0 0,0 1 0 0 0,1-1 0 0 0,-1 1 0 0 0,0-1 0 0 0,1 1 0 0 0,-1-1 0 0 0,1 1-1 0 0,-1-1 1 0 0,1 1 0 0 0,-1-1 0 0 0,1 1 0 0 0,-1 0 0 0 0,1-1 0 0 0,-1 1 0 0 0,1 0 0 0 0,-1 0 0 0 0,1-1 0 0 0,-1 1 0 0 0,1 0 0 0 0,0 0 0 0 0,-1 0 0 0 0,1 0 0 0 0,0 0 0 0 0,-1 0 0 0 0,2 0 0 0 0,17 1 79 0 0,1 1 1 0 0,33 9 0 0 0,-20-4-1187 0 0,-27-6 705 0 0,-3 0-152 0 0,1 0 0 0 0,0 0 0 0 0,-1-1 0 0 0,1 1 0 0 0,-1-1 0 0 0,1 0 0 0 0,0 0 1 0 0,-1-1-1 0 0,1 1 0 0 0,4-2 0 0 0,-1 1-848 0 0,2 5-1348 0 0</inkml:trace>
  <inkml:trace contextRef="#ctx0" brushRef="#br0" timeOffset="1">186 231 5329 0 0,'-5'8'706'0'0,"1"-1"-1"0"0,0 2 0 0 0,0-1 1 0 0,1 0-1 0 0,0 1 1 0 0,0 0-1 0 0,1-1 1 0 0,0 1-1 0 0,0 0 0 0 0,1 0 1 0 0,0 10-1 0 0,1-15-606 0 0,0 0 0 0 0,0 0 0 0 0,1-1-1 0 0,0 1 1 0 0,-1 0 0 0 0,1-1 0 0 0,0 1 0 0 0,1 0-1 0 0,-1-1 1 0 0,1 1 0 0 0,0-1 0 0 0,-1 0 0 0 0,2 1-1 0 0,-1-1 1 0 0,0 0 0 0 0,0 0 0 0 0,1-1 0 0 0,0 1 0 0 0,0 0-1 0 0,-1-1 1 0 0,1 1 0 0 0,1-1 0 0 0,-1 0 0 0 0,0 0-1 0 0,0-1 1 0 0,1 1 0 0 0,-1 0 0 0 0,8 1 0 0 0,-8-2-67 0 0,-1 0 1 0 0,1 0 0 0 0,0-1 0 0 0,0 1 0 0 0,-1-1 0 0 0,1 0 0 0 0,0 1 0 0 0,0-1 0 0 0,-1-1 0 0 0,1 1 0 0 0,0 0 0 0 0,0-1 0 0 0,-1 1-1 0 0,1-1 1 0 0,0 0 0 0 0,-1 0 0 0 0,1 0 0 0 0,-1 0 0 0 0,1 0 0 0 0,-1 0 0 0 0,1-1 0 0 0,-1 1 0 0 0,0-1 0 0 0,4-3 0 0 0,-3 1 130 0 0,-1 1 1 0 0,1 0 0 0 0,-1-1 0 0 0,0 0-1 0 0,0 1 1 0 0,0-1 0 0 0,-1 0 0 0 0,0 0 0 0 0,1 0-1 0 0,-1 0 1 0 0,0 0 0 0 0,-1 0 0 0 0,1 0-1 0 0,-1-9 1 0 0,0 9 18 0 0,0 0 0 0 0,0 0 0 0 0,-1 0 0 0 0,1-1 0 0 0,-1 1 0 0 0,0 0 0 0 0,-1 0 0 0 0,1 0-1 0 0,-1 0 1 0 0,1 1 0 0 0,-1-1 0 0 0,0 0 0 0 0,0 1 0 0 0,-5-7 0 0 0,5 8-119 0 0,0 0 0 0 0,0 1 0 0 0,-1-1 0 0 0,1 1 0 0 0,0-1 0 0 0,0 1 1 0 0,-1 0-1 0 0,1 0 0 0 0,-1-1 0 0 0,1 2 0 0 0,-1-1 0 0 0,1 0 0 0 0,-1 1 0 0 0,0-1 0 0 0,1 1 0 0 0,-1 0 0 0 0,0-1 0 0 0,1 1 0 0 0,-1 1 0 0 0,0-1 0 0 0,1 0 1 0 0,-1 1-1 0 0,1-1 0 0 0,-1 1 0 0 0,-3 1 0 0 0,3 0-45 0 0,-1 0 0 0 0,1 0 0 0 0,0 0 0 0 0,0 0-1 0 0,1 1 1 0 0,-1-1 0 0 0,0 1 0 0 0,1 0 0 0 0,-1 0 0 0 0,-2 4 0 0 0,-4 16-2231 0 0,9-23 1913 0 0,-1 1-1 0 0,1 0 0 0 0,0-1 1 0 0,0 1-1 0 0,0 0 0 0 0,0 0 1 0 0,1-1-1 0 0,-1 1 0 0 0,0 0 1 0 0,0-1-1 0 0,0 1 0 0 0,0 0 1 0 0,1-1-1 0 0,-1 1 0 0 0,0 0 1 0 0,1-1-1 0 0,-1 1 0 0 0,0-1 1 0 0,1 1-1 0 0,-1 0 0 0 0,1-1 1 0 0,-1 1-1 0 0,1-1 0 0 0,-1 1 1 0 0,2 0-1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0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9522 0 0,'1'0'281'0'0,"-1"-1"0"0"0,1 1 0 0 0,0 0 0 0 0,-1-1 1 0 0,1 1-1 0 0,0 0 0 0 0,-1 0 0 0 0,1-1 0 0 0,0 1 0 0 0,-1 0 0 0 0,1 0 0 0 0,0 0 0 0 0,0 0 0 0 0,-1 0 1 0 0,1 0-1 0 0,0 0 0 0 0,-1 0 0 0 0,1 0 0 0 0,1 1 0 0 0,27 9 794 0 0,-21-6-489 0 0,7 1-505 0 0,0 0 0 0 0,0-2 1 0 0,1 1-1 0 0,-1-2 0 0 0,1 0 0 0 0,0-1 0 0 0,-1 0 1 0 0,1-1-1 0 0,21-4 0 0 0,-36 4-83 0 0,0 0-1 0 0,0 0 1 0 0,0 0-1 0 0,0 0 1 0 0,0 0-1 0 0,-1 0 1 0 0,1-1-1 0 0,0 1 1 0 0,0 0-1 0 0,0-1 1 0 0,-1 1-1 0 0,1-1 1 0 0,0 1-1 0 0,0-1 1 0 0,-1 1-1 0 0,1-1 1 0 0,0 1-1 0 0,-1-1 1 0 0,1 0-1 0 0,0-1 1 0 0,0 2 3 0 0,-1-1-1 0 0,0 1 1 0 0,0-1 0 0 0,0 0 0 0 0,0 1-1 0 0,0-1 1 0 0,-1 1 0 0 0,1-1 0 0 0,0 0-1 0 0,0 1 1 0 0,0-1 0 0 0,0 1 0 0 0,-1-1-1 0 0,1 1 1 0 0,0-1 0 0 0,0 0-1 0 0,-1 1 1 0 0,1-1 0 0 0,-1 1 0 0 0,1 0-1 0 0,0-1 1 0 0,-1 0 0 0 0,-2-1 12 0 0,0-1 0 0 0,0 1 0 0 0,0-1 0 0 0,0 1 0 0 0,-1 0 0 0 0,1 0 0 0 0,0 0-1 0 0,-5-1 1 0 0,4 2 39 0 0,-1-1 0 0 0,0 1-1 0 0,0 0 1 0 0,0 1 0 0 0,0-1-1 0 0,0 1 1 0 0,0 0 0 0 0,0 0-1 0 0,-1 0 1 0 0,1 1 0 0 0,0-1-1 0 0,0 1 1 0 0,0 1 0 0 0,1-1-1 0 0,-10 4 1 0 0,11-3 9 0 0,0 0 1 0 0,0 0-1 0 0,1 0 1 0 0,-1 0-1 0 0,1 0 1 0 0,-1 1-1 0 0,1-1 0 0 0,0 1 1 0 0,0-1-1 0 0,0 1 1 0 0,0 0-1 0 0,0 0 0 0 0,1 0 1 0 0,-1 0-1 0 0,1 0 1 0 0,0 0-1 0 0,0 0 0 0 0,0 1 1 0 0,0-1-1 0 0,1 0 1 0 0,-1 1-1 0 0,1-1 0 0 0,0 0 1 0 0,0 7-1 0 0,2 7-32 0 0,1 1 1 0 0,1-1-1 0 0,0 1 0 0 0,1-2 0 0 0,1 1 0 0 0,1 0 0 0 0,0-1 0 0 0,1 0 0 0 0,1-1 1 0 0,0 0-1 0 0,1 0 0 0 0,14 15 0 0 0,-18-23-120 0 0,1-1-1 0 0,0 0 0 0 0,0-1 1 0 0,1 1-1 0 0,0-1 1 0 0,0-1-1 0 0,0 1 1 0 0,0-1-1 0 0,12 3 1 0 0,-16-5-78 0 0,1-1 1 0 0,-1 0-1 0 0,0 0 1 0 0,0-1-1 0 0,0 1 1 0 0,1-1-1 0 0,-1 0 0 0 0,0 0 1 0 0,1-1-1 0 0,3 0 1 0 0,-6 1-111 0 0,1-1 0 0 0,-1 0 0 0 0,0 0 0 0 0,1 0 1 0 0,-1 0-1 0 0,0 0 0 0 0,0 0 0 0 0,0-1 0 0 0,0 1 0 0 0,0-1 1 0 0,0 0-1 0 0,0 1 0 0 0,-1-1 0 0 0,1 0 0 0 0,-1 0 0 0 0,1 0 1 0 0,-1 0-1 0 0,2-3 0 0 0,-2 3-138 0 0,0 0-1 0 0,0 0 1 0 0,-1 0 0 0 0,1 0-1 0 0,-1 0 1 0 0,1 0 0 0 0,-1 0-1 0 0,0 0 1 0 0,1 0 0 0 0,-1 0-1 0 0,0 0 1 0 0,-1-3 0 0 0,-2-11-3969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8866 0 0,'2'0'2640'0'0,"0"0"-1119"0"0,4 0-289 0 0,2 0-208 0 0,1 0-336 0 0,3 0-255 0 0,2 0-169 0 0,1-1-112 0 0,2 0-64 0 0,0 1-56 0 0,0 1-128 0 0,-1 3-288 0 0,0 2-529 0 0,-1 2-743 0 0,-3 2-561 0 0,-2 0-471 0 0,-3 1 447 0 0,-2 3-2176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1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7818 0 0,'-15'36'6618'0'0,"10"-24"-5755"0"0,0-1 0 0 0,0 0-1 0 0,-10 14 1 0 0,13-21-861 0 0,-1-1-1 0 0,0 0 0 0 0,0 0 0 0 0,0 0 1 0 0,0 0-1 0 0,0-1 0 0 0,0 1 1 0 0,-1-1-1 0 0,1 1 0 0 0,-1-1 0 0 0,0 0 1 0 0,0-1-1 0 0,1 1 0 0 0,-5 0 0 0 0,16-3 179 0 0,1 0 0 0 0,0 1 0 0 0,0 0 0 0 0,-1 0 0 0 0,1 1 0 0 0,12 2 0 0 0,65 14-1001 0 0,-78-15 560 0 0,37 7-3347 0 0,-11-2-2948 0 0,-23-5 1485 0 0</inkml:trace>
  <inkml:trace contextRef="#ctx0" brushRef="#br0" timeOffset="1">185 240 8538 0 0,'-2'9'1371'0'0,"1"1"0"0"0,0-1 1 0 0,0 19-1 0 0,1-25-1167 0 0,0 0 0 0 0,0 0 0 0 0,1 0-1 0 0,-1 0 1 0 0,1 0 0 0 0,0-1 0 0 0,-1 1 0 0 0,1 0 0 0 0,0 0 0 0 0,1 0 0 0 0,-1-1 0 0 0,1 1-1 0 0,-1-1 1 0 0,1 1 0 0 0,0-1 0 0 0,3 4 0 0 0,-4-5-186 0 0,1 0 0 0 0,-1-1-1 0 0,1 1 1 0 0,-1-1 0 0 0,0 1 0 0 0,1-1 0 0 0,-1 0-1 0 0,1 1 1 0 0,0-1 0 0 0,-1 0 0 0 0,1 0-1 0 0,-1 0 1 0 0,1 0 0 0 0,-1-1 0 0 0,1 1 0 0 0,-1 0-1 0 0,1-1 1 0 0,-1 1 0 0 0,1 0 0 0 0,-1-1-1 0 0,0 0 1 0 0,1 1 0 0 0,-1-1 0 0 0,1 0 0 0 0,-1 0-1 0 0,0 0 1 0 0,0 0 0 0 0,0 0 0 0 0,0 0-1 0 0,1 0 1 0 0,0-2 0 0 0,3-2 100 0 0,0 0 0 0 0,-1 0 0 0 0,0-1 0 0 0,0 1 1 0 0,7-13-1 0 0,-9 12-5 0 0,0 0 1 0 0,0 0 0 0 0,0-1 0 0 0,-1 1-1 0 0,0-1 1 0 0,0 1 0 0 0,0-1 0 0 0,-1 1-1 0 0,0-1 1 0 0,-1 1 0 0 0,1-1 0 0 0,-3-8 0 0 0,3 13-89 0 0,-1 0 1 0 0,1-1 0 0 0,-1 1 0 0 0,0 0-1 0 0,0 0 1 0 0,0 0 0 0 0,0 0 0 0 0,0 0-1 0 0,0 0 1 0 0,0 1 0 0 0,-1-1 0 0 0,1 0 0 0 0,0 0-1 0 0,-1 1 1 0 0,0-1 0 0 0,1 1 0 0 0,-1 0-1 0 0,0-1 1 0 0,0 1 0 0 0,0 0 0 0 0,0 0 0 0 0,0 0-1 0 0,0 0 1 0 0,0 0 0 0 0,0 1 0 0 0,0-1-1 0 0,0 1 1 0 0,0-1 0 0 0,-1 1 0 0 0,1 0 0 0 0,0 0-1 0 0,0 0 1 0 0,0 0 0 0 0,-1 0 0 0 0,1 0-1 0 0,0 1 1 0 0,0-1 0 0 0,0 1 0 0 0,-3 1 0 0 0,4-2-236 0 0,0 0 0 0 0,0 0 0 0 0,0 1 0 0 0,1-1 0 0 0,-1 1 0 0 0,0-1 0 0 0,0 1 0 0 0,1-1 0 0 0,-1 1 0 0 0,1-1 0 0 0,-1 1 0 0 0,0-1 1 0 0,1 1-1 0 0,-1 0 0 0 0,1 0 0 0 0,-1-1 0 0 0,1 1 0 0 0,-1 1 0 0 0,-1 9-7865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8946 0 0,'1'-1'293'0'0,"0"0"1"0"0,1 0-1 0 0,-1-1 0 0 0,0 1 1 0 0,0 0-1 0 0,0 0 0 0 0,1 0 1 0 0,-1 0-1 0 0,0 0 0 0 0,1 1 1 0 0,-1-1-1 0 0,1 0 0 0 0,-1 1 1 0 0,1-1-1 0 0,0 1 0 0 0,-1-1 1 0 0,1 1-1 0 0,-1 0 1 0 0,1 0-1 0 0,0 0 0 0 0,-1 0 1 0 0,1 0-1 0 0,0 0 0 0 0,2 0 1 0 0,51 10 1179 0 0,-28-4-922 0 0,-18-5-471 0 0,37 2 58 0 0,-43-3-102 0 0,0 0-1 0 0,0 0 1 0 0,0 0 0 0 0,0 0 0 0 0,0-1-1 0 0,0 0 1 0 0,0 1 0 0 0,-1-1 0 0 0,1 0-1 0 0,0-1 1 0 0,5-2 0 0 0,-8 4-25 0 0,0 0-1 0 0,0 0 1 0 0,0 0 0 0 0,0 0 0 0 0,0 0 0 0 0,0 0 0 0 0,0 0 0 0 0,1 0 0 0 0,-1 0 0 0 0,0 0-1 0 0,0-1 1 0 0,0 1 0 0 0,0 0 0 0 0,0 0 0 0 0,0 0 0 0 0,0 0 0 0 0,0 0 0 0 0,0 0 0 0 0,0-1-1 0 0,0 1 1 0 0,0 0 0 0 0,0 0 0 0 0,0 0 0 0 0,0 0 0 0 0,0 0 0 0 0,0 0 0 0 0,0-1-1 0 0,0 1 1 0 0,0 0 0 0 0,0 0 0 0 0,0 0 0 0 0,0 0 0 0 0,0 0 0 0 0,0-1 0 0 0,0 1 0 0 0,0 0-1 0 0,0 0 1 0 0,0 0 0 0 0,0 0 0 0 0,0 0 0 0 0,0 0 0 0 0,0 0 0 0 0,-1 0 0 0 0,1-1 0 0 0,0 1-1 0 0,0 0 1 0 0,0 0 0 0 0,0 0 0 0 0,0 0 0 0 0,0 0 0 0 0,0 0 0 0 0,-1 0 0 0 0,1 0-1 0 0,-11-5 138 0 0,-13 1-434 0 0,16 3 2 0 0,-5-1 7 0 0,0 2 0 0 0,0-1 0 0 0,0 2 0 0 0,-25 2 0 0 0,36-2 280 0 0,0-1-1 0 0,0 1 0 0 0,-1-1 0 0 0,1 1 0 0 0,0 0 0 0 0,0-1 0 0 0,0 1 1 0 0,0 0-1 0 0,0 1 0 0 0,0-1 0 0 0,0 0 0 0 0,0 0 0 0 0,1 1 0 0 0,-1-1 1 0 0,0 1-1 0 0,1 0 0 0 0,-1-1 0 0 0,1 1 0 0 0,0 0 0 0 0,-1 0 0 0 0,1 0 0 0 0,0 0 1 0 0,0 0-1 0 0,0 0 0 0 0,1 0 0 0 0,-1 0 0 0 0,0 1 0 0 0,1-1 0 0 0,-1 0 1 0 0,1 0-1 0 0,0 1 0 0 0,0-1 0 0 0,0 0 0 0 0,0 0 0 0 0,0 1 0 0 0,1 1 0 0 0,1 7 25 0 0,0 0-1 0 0,1 0 1 0 0,0 0-1 0 0,1 0 0 0 0,0-1 1 0 0,1 1-1 0 0,0-1 1 0 0,0 0-1 0 0,1-1 1 0 0,0 1-1 0 0,1-1 0 0 0,0-1 1 0 0,1 1-1 0 0,0-1 1 0 0,0 0-1 0 0,1-1 0 0 0,-1 0 1 0 0,2-1-1 0 0,10 7 1 0 0,-24-10-73 0 0,0 0-1 0 0,0-1 1 0 0,0 1 0 0 0,0-1 0 0 0,0 0 0 0 0,0 0 0 0 0,-1 0 0 0 0,-4 0 0 0 0,-1 1-77 0 0,5-1 200 0 0,-1-1 0 0 0,0 1-1 0 0,1 0 1 0 0,-1 0 0 0 0,1 1 0 0 0,-8 4-1 0 0,13-7-50 0 0,-1 1 1 0 0,0 0-1 0 0,1-1 0 0 0,-1 1 0 0 0,1-1 0 0 0,-1 1 0 0 0,0 0 0 0 0,1 0 0 0 0,0-1 0 0 0,-1 1 1 0 0,1 0-1 0 0,-1 0 0 0 0,1-1 0 0 0,0 1 0 0 0,0 0 0 0 0,-1 0 0 0 0,1 0 0 0 0,0 0 0 0 0,0-1 1 0 0,0 3-1 0 0,0-2 3 0 0,1 1 0 0 0,-1 0 0 0 0,1-1 0 0 0,-1 1 0 0 0,1-1 0 0 0,0 1 0 0 0,-1-1 0 0 0,1 1 0 0 0,0-1 0 0 0,0 1 0 0 0,0-1 0 0 0,0 0 0 0 0,1 1-1 0 0,1 0 1 0 0,0 1-11 0 0,1 0 0 0 0,0 0-1 0 0,0-1 1 0 0,1 0 0 0 0,-1 0-1 0 0,0 0 1 0 0,1 0 0 0 0,-1-1-1 0 0,1 0 1 0 0,-1 0 0 0 0,1 0-1 0 0,0 0 1 0 0,-1-1 0 0 0,1 0-1 0 0,0 0 1 0 0,8-1 0 0 0,8-1-1290 0 0,0-1 1 0 0,25-7-1 0 0,-13-3-5378 0 0,-19 4 942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2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9906 0 0,'-2'79'11303'0'0,"-5"1"-6787"0"0,2-28-5282 0 0,2 1 0 0 0,7 85-1 0 0,-3-133 228 0 0,6 26-2993 0 0,-7-30 2967 0 0,1 0 0 0 0,0 0 1 0 0,-1 0-1 0 0,1 0 0 0 0,0 0 0 0 0,0 0 0 0 0,0 0 0 0 0,0-1 0 0 0,0 1 1 0 0,0 0-1 0 0,0 0 0 0 0,0-1 0 0 0,0 1 0 0 0,2 0 0 0 0,12 5-5916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2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9418 0 0,'-1'0'450'0'0,"1"1"0"0"0,-1 0-1 0 0,1-1 1 0 0,-1 1 0 0 0,1 0 0 0 0,-1-1-1 0 0,1 1 1 0 0,0 0 0 0 0,0 0 0 0 0,-1-1-1 0 0,1 1 1 0 0,0 0 0 0 0,0 0 0 0 0,0 0 0 0 0,0 0-1 0 0,0-1 1 0 0,0 3 0 0 0,5 16 2814 0 0,16 20-2202 0 0,-17-31-176 0 0,4 6-556 0 0,2 1-1 0 0,-1-1 1 0 0,2-1-1 0 0,0 0 1 0 0,0 0-1 0 0,16 12 0 0 0,-23-22-376 0 0,0 0 0 0 0,1 0 0 0 0,-1 0 0 0 0,0-1 0 0 0,1 1-1 0 0,0-1 1 0 0,0 0 0 0 0,-1-1 0 0 0,1 1 0 0 0,10 1 0 0 0,-11-3-146 0 0,-1 0 1 0 0,1 0 0 0 0,0 0 0 0 0,-1-1 0 0 0,1 1 0 0 0,-1-1 0 0 0,1 0 0 0 0,-1 0 0 0 0,0 0 0 0 0,1-1 0 0 0,-1 1 0 0 0,0-1 0 0 0,0 1 0 0 0,0-1 0 0 0,0 0 0 0 0,0-1 0 0 0,4-3 0 0 0,-6 5-253 0 0,0 0 0 0 0,0 0 0 0 0,-1 0 0 0 0,1 0 0 0 0,0 0 0 0 0,0 0 0 0 0,-1 0 0 0 0,1 0 0 0 0,-1 0 0 0 0,1 0 0 0 0,-1-1 0 0 0,1 1 1 0 0,-1 0-1 0 0,0 0 0 0 0,1-1 0 0 0,-1 1 0 0 0,0-2 0 0 0,0 3 128 0 0,0-1 0 0 0,0 0-1 0 0,0 1 1 0 0,-1-1 0 0 0,1 1 0 0 0,0-1-1 0 0,0 1 1 0 0,0-1 0 0 0,-1 1 0 0 0,1-1 0 0 0,0 1-1 0 0,-1-1 1 0 0,1 1 0 0 0,0 0 0 0 0,-1-1 0 0 0,1 1-1 0 0,-1-1 1 0 0,1 1 0 0 0,-1 0 0 0 0,1-1 0 0 0,0 1-1 0 0,-1 0 1 0 0,1 0 0 0 0,-1-1 0 0 0,0 1-1 0 0,1 0 1 0 0,-1 0 0 0 0,0 0 0 0 0,-8-4-2804 0 0</inkml:trace>
  <inkml:trace contextRef="#ctx0" brushRef="#br0" timeOffset="1">20 255 6825 0 0,'0'1'458'0'0,"-1"1"-1"0"0,1 0 0 0 0,0-1 0 0 0,0 1 1 0 0,0 0-1 0 0,0-1 0 0 0,0 1 0 0 0,0 0 0 0 0,1-1 1 0 0,-1 1-1 0 0,0 0 0 0 0,1-1 0 0 0,-1 1 1 0 0,1-1-1 0 0,0 1 0 0 0,0-1 0 0 0,-1 1 1 0 0,1-1-1 0 0,0 1 0 0 0,2 1 0 0 0,-1-1-82 0 0,1 0-1 0 0,-1-1 0 0 0,0 1 1 0 0,1-1-1 0 0,-1 0 1 0 0,1 1-1 0 0,-1-1 0 0 0,1 0 1 0 0,-1-1-1 0 0,1 1 0 0 0,4 1 1 0 0,8-1-51 0 0,-1 0 0 0 0,0-1 0 0 0,29-3 0 0 0,-32 2-266 0 0,-7 0-422 0 0,1 1 1 0 0,-1 0-1 0 0,0 0 0 0 0,1 0 0 0 0,-1 1 1 0 0,0 0-1 0 0,6 1 0 0 0,7 9-4137 0 0,-8 7-3897 0 0,-7-7 4406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4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1 8570 0 0,'-29'33'9440'0'0,"21"-25"-8995"0"0,1 0-1 0 0,0 1 0 0 0,-11 15 0 0 0,-70 115-130 0 0,72-116-611 0 0,-2-2 0 0 0,0 1-1 0 0,-39 33 1 0 0,43-47-834 0 0,14-14-413 0 0,1 4 1443 0 0,0 0 0 0 0,0 0 0 0 0,1 0 1 0 0,-1 0-1 0 0,1 0 0 0 0,0 0 1 0 0,-1 1-1 0 0,1-1 0 0 0,0 0 0 0 0,3-1 1 0 0,1 0 61 0 0,-1 1 1 0 0,1 0 0 0 0,-1 0-1 0 0,1 0 1 0 0,0 1 0 0 0,-1 0-1 0 0,1 0 1 0 0,0 1 0 0 0,0-1-1 0 0,0 1 1 0 0,0 0 0 0 0,8 2-1 0 0,5 2 242 0 0,1 0-1 0 0,26 11 1 0 0,27 6-1691 0 0,-67-20 830 0 0,1 0 0 0 0,0 0-1 0 0,-1-1 1 0 0,1 1-1 0 0,-1-2 1 0 0,1 1-1 0 0,0-1 1 0 0,12-3-1 0 0,-2-2-3964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3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4945 0 0,'-1'2'591'0'0,"-1"0"0"0"0,0-1 0 0 0,0 1 0 0 0,1 0 0 0 0,-1 0 0 0 0,1 0 0 0 0,0 1 0 0 0,0-1 0 0 0,0 0 0 0 0,0 0 0 0 0,0 1 0 0 0,-1 3-1 0 0,-2 36 2308 0 0,5-30-2645 0 0,0 0 0 0 0,1 1 0 0 0,0-1 0 0 0,7 18 0 0 0,-9-28-244 0 0,1 0-1 0 0,0 1 0 0 0,-1-1 0 0 0,1 0 1 0 0,1 0-1 0 0,-1 1 0 0 0,0-1 0 0 0,0 0 1 0 0,1 0-1 0 0,-1 0 0 0 0,1 0 1 0 0,0-1-1 0 0,-1 1 0 0 0,1 0 0 0 0,0-1 1 0 0,0 1-1 0 0,0-1 0 0 0,0 1 0 0 0,0-1 1 0 0,0 0-1 0 0,1 0 0 0 0,-1 0 0 0 0,0 0 1 0 0,5 0-1 0 0,-3-1-18 0 0,1 0 0 0 0,0 0-1 0 0,0-1 1 0 0,0 1 0 0 0,0-1 0 0 0,-1-1-1 0 0,1 1 1 0 0,0 0 0 0 0,-1-1 0 0 0,1 0 0 0 0,6-4-1 0 0,-1 1-130 0 0,-6 3-194 0 0,0 1 1 0 0,0-1 0 0 0,0 0 0 0 0,0 0 0 0 0,0 0 0 0 0,0-1 0 0 0,-1 1 0 0 0,1-1 0 0 0,-1 0 0 0 0,0 0 0 0 0,0-1-1 0 0,5-5 1 0 0,-7-14-3527 0 0,-1 23 3571 0 0,1-1-1 0 0,-1 0 1 0 0,0 1-1 0 0,0-1 1 0 0,1 0-1 0 0,-1 1 1 0 0,1-1-1 0 0,-1 0 1 0 0,0 1-1 0 0,1-1 1 0 0,-1 1-1 0 0,1-1 1 0 0,-1 1-1 0 0,1-1 1 0 0,-1 1-1 0 0,1-1 1 0 0,0 1-1 0 0,0-1 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 11506 0 0,'-1'-1'296'0'0,"1"1"0"0"0,-1 0 0 0 0,1 0 0 0 0,-1 0 0 0 0,1 0 0 0 0,-1 0 0 0 0,1-1 0 0 0,-1 1 0 0 0,1 0 0 0 0,-1 0-1 0 0,1 0 1 0 0,-1 0 0 0 0,1 0 0 0 0,-1 1 0 0 0,1-1 0 0 0,-1 0 0 0 0,1 0 0 0 0,-1 0 0 0 0,1 0 0 0 0,-1 0-1 0 0,1 1 1 0 0,-1-1 0 0 0,1 0 0 0 0,0 1 0 0 0,-1-1 0 0 0,1 0 0 0 0,-1 0 0 0 0,1 1 0 0 0,-12 17 2569 0 0,-1 25-2694 0 0,12-38 418 0 0,-3 10-436 0 0,0 1 0 0 0,1 1-1 0 0,1-1 1 0 0,-1 27 0 0 0,4-37-150 0 0,-1 0 0 0 0,1 0 0 0 0,0-1 0 0 0,0 1 0 0 0,1 0 0 0 0,0-1-1 0 0,0 1 1 0 0,0-1 0 0 0,1 0 0 0 0,0 0 0 0 0,0 0 0 0 0,0 0 0 0 0,0 0 0 0 0,1-1 0 0 0,0 1 0 0 0,6 6 0 0 0,7 4 53 0 0,1 0 0 0 0,21 14 0 0 0,-34-26-86 0 0,0 0 1 0 0,0 0-1 0 0,0 0 1 0 0,0-1-1 0 0,0 0 1 0 0,0 0-1 0 0,1 0 1 0 0,-1-1-1 0 0,1 1 1 0 0,-1-1-1 0 0,1-1 0 0 0,0 1 1 0 0,-1-1-1 0 0,8 0 1 0 0,-10-1-319 0 0,0 0 0 0 0,-1-1 0 0 0,1 1 0 0 0,-1 0 0 0 0,1-1 0 0 0,-1 0 0 0 0,1 0 0 0 0,-1 1 0 0 0,0-1 0 0 0,0-1 0 0 0,0 1 0 0 0,0 0 0 0 0,0 0 0 0 0,-1-1 0 0 0,1 1 0 0 0,-1-1 0 0 0,1 1 0 0 0,-1-1 0 0 0,0 0 1 0 0,0 0-1 0 0,0 1 0 0 0,-1-1 0 0 0,1 0 0 0 0,0 0 0 0 0,-1-4 0 0 0,2-6-1087 0 0,0 1 0 0 0,-1-1 0 0 0,-1 0 0 0 0,-2-20 0 0 0,0 19 1562 0 0,0-3 2196 0 0,1 6 4425 0 0,-7 52-1452 0 0,6-37-5308 0 0,0 1-1 0 0,1-1 0 0 0,0 1 0 0 0,0-1 0 0 0,0 1 0 0 0,0 0 0 0 0,1-1 0 0 0,0 1 0 0 0,0 0 0 0 0,0-1 0 0 0,0 1 0 0 0,1 0 0 0 0,2 8 0 0 0,-2-12-12 0 0,0 0 1 0 0,0-1-1 0 0,0 1 0 0 0,0 0 0 0 0,0-1 0 0 0,0 1 0 0 0,0-1 0 0 0,0 0 0 0 0,0 1 0 0 0,0-1 0 0 0,0 0 0 0 0,0 0 0 0 0,0 1 0 0 0,0-1 0 0 0,1 0 0 0 0,-1 0 0 0 0,0 0 0 0 0,0 0 0 0 0,0 0 0 0 0,0-1 0 0 0,0 1 0 0 0,0 0 1 0 0,0-1-1 0 0,0 1 0 0 0,1 0 0 0 0,-1-1 0 0 0,0 1 0 0 0,0-1 0 0 0,1-1 0 0 0,32-15-269 0 0,-26 12-465 0 0,-1-1 0 0 0,0 1 0 0 0,0-1 0 0 0,0-1 0 0 0,-1 1 0 0 0,0-1 1 0 0,0 0-1 0 0,-1 0 0 0 0,0-1 0 0 0,8-15 0 0 0,-9 16 692 0 0,-1-1-1 0 0,-1 1 1 0 0,1-1-1 0 0,0-11 5313 0 0,-7 27-2947 0 0,-4 13-1122 0 0,2 11-965 0 0,2 0-1 0 0,0 1 1 0 0,3 45 0 0 0,2-52-1630 0 0,1 0 0 0 0,8 35 0 0 0,0-33-2184 0 0,-10-28 3390 0 0,0 1 1 0 0,0 0-1 0 0,1-1 0 0 0,-1 1 0 0 0,1 0 1 0 0,-1-1-1 0 0,0 1 0 0 0,1 0 0 0 0,-1-1 1 0 0,1 1-1 0 0,-1-1 0 0 0,1 1 1 0 0,0-1-1 0 0,-1 1 0 0 0,1-1 0 0 0,0 0 1 0 0,-1 1-1 0 0,1-1 0 0 0,0 0 0 0 0,-1 1 1 0 0,1-1-1 0 0,0 0 0 0 0,-1 0 1 0 0,1 0-1 0 0,0 0 0 0 0,0 1 0 0 0,-1-1 1 0 0,1 0-1 0 0,0 0 0 0 0,0 0 0 0 0,0-1 1 0 0,-1 1-1 0 0,2 0 0 0 0,8-5-4218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8674 0 0,'-1'0'501'0'0,"-1"1"0"0"0,1-1 0 0 0,0 1 0 0 0,-1 0 0 0 0,1-1 0 0 0,0 1 0 0 0,0 0 0 0 0,-1 0 0 0 0,1 0 0 0 0,0 0 0 0 0,0 0 1 0 0,0 0-1 0 0,0 0 0 0 0,0 0 0 0 0,-1 2 0 0 0,-8 24 2952 0 0,9-20-3090 0 0,-1 1 0 0 0,2-1 0 0 0,-1 1 0 0 0,1 0 0 0 0,2 9 0 0 0,-1-11-319 0 0,0 1 1 0 0,1 0-1 0 0,1-1 0 0 0,-1 1 1 0 0,1-1-1 0 0,0 0 1 0 0,0 0-1 0 0,1 0 0 0 0,-1 0 1 0 0,1 0-1 0 0,1-1 0 0 0,-1 0 1 0 0,1 0-1 0 0,8 7 0 0 0,-11-10-57 0 0,1 0 0 0 0,0 0 0 0 0,-1 0 0 0 0,1 0 0 0 0,0 0 0 0 0,0-1 0 0 0,0 0 0 0 0,0 1 0 0 0,0-1 0 0 0,0 0 0 0 0,0-1 0 0 0,0 1 0 0 0,1 0 0 0 0,-1-1 0 0 0,0 0 0 0 0,0 0 0 0 0,1 0 0 0 0,-1 0 0 0 0,0 0 0 0 0,0-1 0 0 0,1 1 0 0 0,-1-1 0 0 0,0 0 0 0 0,0 0 0 0 0,0 0 0 0 0,0 0 0 0 0,0-1 0 0 0,0 1 0 0 0,0-1 0 0 0,0 0 0 0 0,-1 1 0 0 0,5-5 0 0 0,-4 2-49 0 0,-1 1 0 0 0,1-1 0 0 0,-1 0-1 0 0,0 0 1 0 0,0 0 0 0 0,0 0 0 0 0,0 0-1 0 0,-1 0 1 0 0,1-1 0 0 0,-1 1 0 0 0,-1 0 0 0 0,1-1-1 0 0,0 1 1 0 0,-1-1 0 0 0,0 1 0 0 0,0-1 0 0 0,0 1-1 0 0,-1-1 1 0 0,-1-4 0 0 0,2 5-20 0 0,-1 1 0 0 0,0-1 0 0 0,0 1 0 0 0,0-1-1 0 0,0 1 1 0 0,-1 0 0 0 0,0-1 0 0 0,1 1 0 0 0,-1 0 0 0 0,-5-5 0 0 0,6 6 58 0 0,0 1 0 0 0,-1-1 0 0 0,1 1 0 0 0,-1 0 0 0 0,0 0 0 0 0,1 0 0 0 0,-1 0 0 0 0,0 0 0 0 0,0 0 0 0 0,0 0 0 0 0,1 1 0 0 0,-1-1 0 0 0,0 0 0 0 0,0 1 0 0 0,0 0 0 0 0,0-1 0 0 0,0 1 0 0 0,0 0 0 0 0,0 0 0 0 0,-3 1 0 0 0,2-1 8 0 0,1 0 0 0 0,-1 1 0 0 0,0 0 0 0 0,1 0 0 0 0,-1 0 0 0 0,1 0 0 0 0,-1 0 0 0 0,1 0 0 0 0,0 0 0 0 0,-1 1 0 0 0,1-1 0 0 0,0 1 0 0 0,0 0 0 0 0,0 0 0 0 0,-3 3 0 0 0,1 0 74 0 0,1 0 0 0 0,-1 0 0 0 0,1 1 0 0 0,0-1 0 0 0,1 1 0 0 0,-4 9-1 0 0,0 5 209 0 0,1 1-1 0 0,-4 41 0 0 0,9-60-273 0 0,-1 1-5 0 0,1 1-1 0 0,0 0 1 0 0,0-1-1 0 0,0 1 0 0 0,0 0 1 0 0,0 0-1 0 0,1-1 0 0 0,0 1 1 0 0,0 0-1 0 0,2 5 0 0 0,-3-9-17 0 0,0 1 0 0 0,1 0-1 0 0,-1-1 1 0 0,1 1 0 0 0,-1-1-1 0 0,1 1 1 0 0,-1 0 0 0 0,1-1-1 0 0,-1 1 1 0 0,1-1-1 0 0,0 1 1 0 0,-1-1 0 0 0,1 0-1 0 0,0 1 1 0 0,-1-1 0 0 0,1 0-1 0 0,0 1 1 0 0,-1-1 0 0 0,1 0-1 0 0,1 1 1 0 0,0-1-52 0 0,0 0 0 0 0,-1-1 0 0 0,1 1 0 0 0,0 0 0 0 0,-1 0 0 0 0,1-1 0 0 0,0 1 0 0 0,-1-1 0 0 0,1 1 0 0 0,0-1 0 0 0,-1 0 0 0 0,3-1 0 0 0,36-25-1936 0 0,-25 15 1063 0 0,0 2-1 0 0,23-12 0 0 0,-34 20 913 0 0,0 0 0 0 0,-1 1-1 0 0,1-1 1 0 0,0 1 0 0 0,0 0-1 0 0,1 0 1 0 0,-1 0 0 0 0,0 1-1 0 0,0-1 1 0 0,0 1 0 0 0,0 0-1 0 0,1 0 1 0 0,-1 1 0 0 0,0-1-1 0 0,7 3 1 0 0,-11-3 102 0 0,1 0 0 0 0,-1 0 1 0 0,1 1-1 0 0,-1-1 0 0 0,1 0 0 0 0,-1 1 1 0 0,1-1-1 0 0,-1 1 0 0 0,1-1 1 0 0,-1 0-1 0 0,0 1 0 0 0,1-1 0 0 0,-1 1 1 0 0,0-1-1 0 0,1 1 0 0 0,-1-1 0 0 0,0 1 1 0 0,0 0-1 0 0,0-1 0 0 0,1 1 0 0 0,-1-1 1 0 0,0 1-1 0 0,0-1 0 0 0,0 1 1 0 0,0 0-1 0 0,0-1 0 0 0,0 1 0 0 0,0-1 1 0 0,0 1-1 0 0,0-1 0 0 0,0 1 0 0 0,0 0 1 0 0,-1-1-1 0 0,1 1 0 0 0,0-1 0 0 0,0 1 1 0 0,-1-1-1 0 0,1 1 0 0 0,0-1 1 0 0,0 1-1 0 0,-1-1 0 0 0,1 1 0 0 0,-1-1 1 0 0,1 1-1 0 0,0-1 0 0 0,-1 1 0 0 0,-23 27 1560 0 0,19-22-1463 0 0,-5 4-123 0 0,1 0-1 0 0,-2-1 1 0 0,1 0-1 0 0,-1-1 0 0 0,-20 12 1 0 0,27-17-85 0 0,0-1 0 0 0,-1 0-1 0 0,1 0 1 0 0,-1 0 0 0 0,1 0 0 0 0,-1-1 0 0 0,0 0 0 0 0,0 0 0 0 0,0 0 0 0 0,1 0 0 0 0,-1-1 0 0 0,0 0 0 0 0,0 0-1 0 0,0 0 1 0 0,0-1 0 0 0,0 1 0 0 0,0-1 0 0 0,1-1 0 0 0,-6-1 0 0 0,10 3 94 0 0,0 0 0 0 0,0 0 0 0 0,0 0 0 0 0,0 0 0 0 0,0 0 0 0 0,0 0 0 0 0,0 0 0 0 0,0 0 0 0 0,0 0 0 0 0,0 0 0 0 0,0 0 0 0 0,0 0 0 0 0,0 0 0 0 0,1 0 0 0 0,-1-1 0 0 0,0 1 0 0 0,0 0-1 0 0,0 0 1 0 0,0 0 0 0 0,0 0 0 0 0,0 0 0 0 0,0 0 0 0 0,0 0 0 0 0,0 0 0 0 0,0 0 0 0 0,0 0 0 0 0,0 0 0 0 0,0-1 0 0 0,0 1 0 0 0,0 0 0 0 0,0 0 0 0 0,0 0 0 0 0,0 0 0 0 0,0 0 0 0 0,0 0 0 0 0,0 0 0 0 0,0 0 0 0 0,0 0 0 0 0,0 0 0 0 0,-1 0 0 0 0,1-1 0 0 0,0 1 0 0 0,0 0 0 0 0,0 0 0 0 0,0 0 0 0 0,0 0 0 0 0,0 0 0 0 0,0 0 0 0 0,0 0 0 0 0,0 0 0 0 0,0 0 0 0 0,0 0 0 0 0,15-1 787 0 0,20 1-550 0 0,-9 2-274 0 0,42-4-1 0 0,-58 1-551 0 0,0 0 0 0 0,0-1-1 0 0,0 0 1 0 0,0-1-1 0 0,0 0 1 0 0,-1 0 0 0 0,12-7-1 0 0,-39 18-10349 0 0,11-4 11123 0 0,0-1 0 0 0,0 1 0 0 0,0 0 0 0 0,1 1 0 0 0,-13 10 0 0 0,15-9 292 0 0,-1 0 0 0 0,1 0 0 0 0,0 1 1 0 0,1-1-1 0 0,-1 1 0 0 0,2 0 0 0 0,-1 0 1 0 0,0 0-1 0 0,1 1 0 0 0,1-1 0 0 0,-1 0 1 0 0,1 1-1 0 0,0-1 0 0 0,1 9 0 0 0,0-12-390 0 0,0 1 0 0 0,0-1 0 0 0,0 1 0 0 0,1-1-1 0 0,0 1 1 0 0,0-1 0 0 0,0 0 0 0 0,0 1 0 0 0,1-1-1 0 0,-1 0 1 0 0,1 0 0 0 0,0 0 0 0 0,1 0 0 0 0,-1 0 0 0 0,1-1-1 0 0,-1 1 1 0 0,1-1 0 0 0,0 0 0 0 0,0 1 0 0 0,1-1-1 0 0,-1 0 1 0 0,1-1 0 0 0,-1 1 0 0 0,1-1 0 0 0,4 3-1 0 0,-6-4-70 0 0,0 0 0 0 0,0 0 0 0 0,0 0 0 0 0,0-1 0 0 0,0 1 0 0 0,1 0 0 0 0,-1-1 0 0 0,0 0-1 0 0,0 1 1 0 0,1-1 0 0 0,-1 0 0 0 0,0 0 0 0 0,0 0 0 0 0,1 0 0 0 0,-1-1 0 0 0,0 1 0 0 0,0-1 0 0 0,0 1 0 0 0,1-1-1 0 0,-1 0 1 0 0,0 1 0 0 0,0-1 0 0 0,0-1 0 0 0,0 1 0 0 0,0 0 0 0 0,0 0 0 0 0,-1-1 0 0 0,1 1 0 0 0,0-1-1 0 0,-1 1 1 0 0,1-1 0 0 0,-1 0 0 0 0,1 1 0 0 0,-1-1 0 0 0,0 0 0 0 0,0 0 0 0 0,0 0 0 0 0,0 0 0 0 0,0 0-1 0 0,1-3 1 0 0,0-1-11 0 0,0-1 1 0 0,0 0-1 0 0,-1 1 0 0 0,0-1 0 0 0,0 0 0 0 0,0 0 1 0 0,-1 0-1 0 0,0 0 0 0 0,0 0 0 0 0,-1 0 0 0 0,0 0 0 0 0,-1-7 1 0 0,0 8-151 0 0,1 1 1 0 0,-1-1 0 0 0,0 1 0 0 0,0-1-1 0 0,-1 1 1 0 0,0 0 0 0 0,1-1-1 0 0,-2 2 1 0 0,-3-6 0 0 0,7 10-27 0 0,-1-1 0 0 0,1 1 0 0 0,-1 0 0 0 0,1 0 0 0 0,-1-1 0 0 0,1 1 0 0 0,-1 0 0 0 0,1 0 0 0 0,-1 0 1 0 0,1 0-1 0 0,-1 0 0 0 0,0 0 0 0 0,1 0 0 0 0,-1 0 0 0 0,1 0 0 0 0,-1 0 0 0 0,1 0 0 0 0,-1 0 0 0 0,1 1 0 0 0,-1-1 0 0 0,1 0 0 0 0,-1 0 1 0 0,1 0-1 0 0,-1 1 0 0 0,1-1 0 0 0,-1 0 0 0 0,1 1 0 0 0,-1-1 0 0 0,1 0 0 0 0,0 1 0 0 0,-1-1 0 0 0,1 1 0 0 0,0-1 0 0 0,-1 0 1 0 0,1 1-1 0 0,0-1 0 0 0,-1 1 0 0 0,1-1 0 0 0,0 1 0 0 0,0-1 0 0 0,0 1 0 0 0,0-1 0 0 0,-1 1 0 0 0,1 0 0 0 0,-2 3-1831 0 0,-6 6-4614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2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21493 0 0,'8'-2'1976'0'0,"-2"2"-880"0"0,2 2-328 0 0,-1 0-143 0 0,-6 1-193 0 0,2-1-192 0 0,-3 0-120 0 0,3 0-120 0 0,-2 0-208 0 0,2 0-344 0 0,1 2-761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20 5241 0 0,'-14'2'3225'0'0,"13"-2"-3001"0"0,0 1-1 0 0,0-1 1 0 0,0 1 0 0 0,0-1 0 0 0,0 0 0 0 0,0 1-1 0 0,0-1 1 0 0,0 0 0 0 0,0 0 0 0 0,0 0 0 0 0,0 0 0 0 0,0 0-1 0 0,0 0 1 0 0,0 0 0 0 0,0 0 0 0 0,0 0 0 0 0,0-1-1 0 0,0 1 1 0 0,0 0 0 0 0,0-1 0 0 0,0 1 0 0 0,0 0-1 0 0,0-1 1 0 0,0 1 0 0 0,1-1 0 0 0,-1 0 0 0 0,0 1-1 0 0,0-1 1 0 0,0 0 0 0 0,1 1 0 0 0,-1-1 0 0 0,0 0 0 0 0,1 0-1 0 0,-1 0 1 0 0,1 1 0 0 0,-1-1 0 0 0,1 0 0 0 0,-1-2-1 0 0,1 3-190 0 0,0 0 0 0 0,-1 0 0 0 0,1-1 1 0 0,0 1-1 0 0,0 0 0 0 0,0 0 0 0 0,0-1 0 0 0,0 1 0 0 0,0 0 0 0 0,0 0 0 0 0,0-1 0 0 0,0 1 0 0 0,0 0 0 0 0,0 0 0 0 0,0-1 0 0 0,1 1 0 0 0,-1 0 0 0 0,0 0 0 0 0,0-1 0 0 0,0 1 0 0 0,0 0 0 0 0,0 0 0 0 0,0 0 0 0 0,1-1 1 0 0,-1 1-1 0 0,0 0 0 0 0,0 0 0 0 0,0 0 0 0 0,0 0 0 0 0,1-1 0 0 0,-1 1 0 0 0,0 0 0 0 0,0 0 0 0 0,0 0 0 0 0,1 0 0 0 0,-1 0 0 0 0,0 0 0 0 0,0 0 0 0 0,1-1 0 0 0,13 0 546 0 0,14 5-108 0 0,14 8-248 0 0,86 18 488 0 0,-105-26-1904 0 0,43 0-1 0 0,-50-3-1134 0 0,0 0-5110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 5945 0 0,'-14'-10'6148'0'0,"20"16"-1381"0"0,25 17-2275 0 0,30 1-2058 0 0,15 7-302 0 0,-70-28-86 0 0,0 0 0 0 0,-1 1 0 0 0,0-1 0 0 0,1 1 0 0 0,-1 0 0 0 0,-1 1 0 0 0,1-1 0 0 0,-1 1 0 0 0,0 0 0 0 0,4 5 0 0 0,-7-7 90 0 0,0 1 0 0 0,0-1 0 0 0,0 0-1 0 0,0 0 1 0 0,-1 1 0 0 0,1-1 0 0 0,-1 0-1 0 0,0 1 1 0 0,0-1 0 0 0,0 0-1 0 0,-1 1 1 0 0,1-1 0 0 0,-1 0 0 0 0,1 0-1 0 0,-1 1 1 0 0,0-1 0 0 0,-1 0 0 0 0,1 0-1 0 0,0 0 1 0 0,-1 0 0 0 0,-2 3 0 0 0,-4 7 153 0 0,0 0 1 0 0,0 0 0 0 0,-14 13-1 0 0,13-17-237 0 0,0-1-1 0 0,-1 0 1 0 0,1 0-1 0 0,-2-1 0 0 0,1 0 1 0 0,-19 9-1 0 0,-6 3-1167 0 0,63-25-12459 0 0,-10 0 7330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 4033 0 0,'-4'-29'17297'0'0,"4"41"-13879"0"0,1-5-3951 0 0,1 84 1281 0 0,4 43-1119 0 0,-6-133 310 0 0,0 1 0 0 0,0 0 0 0 0,0 0 0 0 0,0-1 0 0 0,1 1 0 0 0,-1 0 0 0 0,1-1 0 0 0,-1 1 0 0 0,1-1 0 0 0,0 1 0 0 0,-1-1 0 0 0,1 1 0 0 0,0-1 1 0 0,2 2-1 0 0,-3-2 28 0 0,0-1 1 0 0,1 0-1 0 0,-1 0 1 0 0,1 1-1 0 0,-1-1 1 0 0,1 0 0 0 0,-1 0-1 0 0,1 0 1 0 0,-1 0-1 0 0,1 0 1 0 0,-1 0-1 0 0,1 0 1 0 0,-1 0 0 0 0,1 0-1 0 0,-1 0 1 0 0,1 0-1 0 0,-1 0 1 0 0,1 0-1 0 0,-1 0 1 0 0,1 0 0 0 0,-1-1-1 0 0,1 1 1 0 0,-1 0-1 0 0,1 0 1 0 0,-1-1-1 0 0,1 1 1 0 0,-1 0 0 0 0,0-1-1 0 0,1 1 1 0 0,6-6-236 0 0,-2 0 1 0 0,1-1 0 0 0,-1 1 0 0 0,7-12 0 0 0,0 2 260 0 0,-4 5-90 0 0,-3 4 74 0 0,1-1 0 0 0,-1 2 0 0 0,1-1 0 0 0,0 1 0 0 0,1 0 0 0 0,-1 0 0 0 0,1 1 0 0 0,0-1 0 0 0,13-5 0 0 0,-19 11 37 0 0,0-1 0 0 0,0 1 1 0 0,0 0-1 0 0,0 1 0 0 0,0-1 0 0 0,0 0 0 0 0,0 0 0 0 0,1 0 1 0 0,-1 1-1 0 0,0-1 0 0 0,0 0 0 0 0,0 1 0 0 0,0-1 0 0 0,0 1 0 0 0,0-1 1 0 0,0 1-1 0 0,0 0 0 0 0,-1-1 0 0 0,1 1 0 0 0,0 0 0 0 0,0 0 1 0 0,0 0-1 0 0,-1-1 0 0 0,1 1 0 0 0,0 0 0 0 0,-1 0 0 0 0,1 0 0 0 0,-1 0 1 0 0,1 0-1 0 0,-1 0 0 0 0,0 0 0 0 0,1 2 0 0 0,14 39 258 0 0,-13-36-275 0 0,3 17-296 0 0,-2-13-337 0 0,-1-1 1 0 0,1 1-1 0 0,7 15 1 0 0,-8-22-358 0 0,-1 0 1 0 0,1 0-1 0 0,0 0 1 0 0,0-1 0 0 0,0 1-1 0 0,0-1 1 0 0,1 1 0 0 0,-1-1-1 0 0,4 3 1 0 0,14 8-4381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4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58 5241 0 0,'-2'0'710'0'0,"-1"0"-1"0"0,1 0 0 0 0,0 0 1 0 0,-1 0-1 0 0,1 1 1 0 0,0-1-1 0 0,-1 1 1 0 0,1 0-1 0 0,0-1 0 0 0,0 1 1 0 0,-1 0-1 0 0,1 0 1 0 0,0 0-1 0 0,-2 2 0 0 0,3-2-555 0 0,0 1 0 0 0,0-1-1 0 0,0 0 1 0 0,0 0-1 0 0,0 1 1 0 0,1-1-1 0 0,-1 1 1 0 0,0-1-1 0 0,1 1 1 0 0,-1-1-1 0 0,1 1 1 0 0,0-1-1 0 0,0 1 1 0 0,-1-1-1 0 0,1 1 1 0 0,0-1-1 0 0,0 1 1 0 0,0-1-1 0 0,1 1 1 0 0,-1-1-1 0 0,0 1 1 0 0,0-1-1 0 0,2 4 1 0 0,-1-2-156 0 0,0 1 1 0 0,1-1-1 0 0,0 0 1 0 0,-1 0-1 0 0,1 0 1 0 0,0 0-1 0 0,1 0 1 0 0,-1 0-1 0 0,0 0 1 0 0,1 0-1 0 0,0-1 1 0 0,-1 0-1 0 0,1 1 1 0 0,0-1-1 0 0,0 0 1 0 0,0 0-1 0 0,1-1 1 0 0,-1 1-1 0 0,4 1 1 0 0,-5-2-20 0 0,0-1 1 0 0,0 1-1 0 0,0 0 0 0 0,-1-1 1 0 0,1 0-1 0 0,0 1 1 0 0,0-1-1 0 0,0 0 0 0 0,0 0 1 0 0,0 0-1 0 0,0 0 1 0 0,0 0-1 0 0,-1-1 0 0 0,1 1 1 0 0,0 0-1 0 0,0-1 0 0 0,0 0 1 0 0,0 1-1 0 0,-1-1 1 0 0,1 0-1 0 0,0 0 0 0 0,-1 0 1 0 0,1 0-1 0 0,-1 0 0 0 0,1 0 1 0 0,-1 0-1 0 0,1-1 1 0 0,-1 1-1 0 0,0 0 0 0 0,0-1 1 0 0,1 1-1 0 0,-1-1 0 0 0,0 0 1 0 0,0 1-1 0 0,-1-1 1 0 0,1 0-1 0 0,1-2 0 0 0,1-5 6 0 0,-1 0-1 0 0,0 0 1 0 0,-1 0 0 0 0,1 0-1 0 0,-1-10 1 0 0,-1 15 56 0 0,0 0-1 0 0,0 1 1 0 0,0-1 0 0 0,0 0 0 0 0,-1 1 0 0 0,1-1 0 0 0,-1 0 0 0 0,0 1 0 0 0,0-1 0 0 0,-1 1-1 0 0,1-1 1 0 0,-1 1 0 0 0,0-1 0 0 0,1 1 0 0 0,-4-4 0 0 0,4 6-2 0 0,0 0 0 0 0,-1 1 0 0 0,1-1 0 0 0,0 0 1 0 0,0 1-1 0 0,0-1 0 0 0,0 1 0 0 0,-1 0 0 0 0,1-1 1 0 0,0 1-1 0 0,0 0 0 0 0,-1-1 0 0 0,1 1 0 0 0,0 0 0 0 0,-1 0 1 0 0,1 0-1 0 0,0 0 0 0 0,-1 1 0 0 0,1-1 0 0 0,0 0 0 0 0,0 0 1 0 0,-1 1-1 0 0,1-1 0 0 0,0 1 0 0 0,0-1 0 0 0,0 1 1 0 0,-1-1-1 0 0,1 1 0 0 0,0 0 0 0 0,0 0 0 0 0,0 0 0 0 0,0-1 1 0 0,0 1-1 0 0,-1 1 0 0 0,-14 19-1487 0 0,16-20 964 0 0,-1 0 0 0 0,0 1 0 0 0,1-1 0 0 0,-1 1 0 0 0,1-1 0 0 0,-1 1 0 0 0,1-1 0 0 0,0 1 0 0 0,-1-1 0 0 0,1 1 0 0 0,0 2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4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2 10074 0 0,'-1'0'264'0'0,"1"-1"0"0"0,0 1 0 0 0,-1 0 0 0 0,1 0 0 0 0,-1 0 0 0 0,1 0 0 0 0,0 0 0 0 0,-1 0 0 0 0,1 0 0 0 0,0 0 0 0 0,-1 0 0 0 0,1 0 0 0 0,0 0 0 0 0,-1 0 0 0 0,1 0 0 0 0,-1 0 0 0 0,1 1 0 0 0,-3 0 2113 0 0,3 0-2113 0 0,-5 11 2810 0 0,3 21-2424 0 0,2-25 25 0 0,4 129 629 0 0,1-24-844 0 0,-47-161-589 0 0,38 44 123 0 0,-1 0-1 0 0,0 0 1 0 0,0 0-1 0 0,-1 0 1 0 0,1 1 0 0 0,-1 0-1 0 0,0 0 1 0 0,0 0-1 0 0,0 1 1 0 0,0 0 0 0 0,-9-2-1 0 0,13 4 11 0 0,0-1 0 0 0,0 1 0 0 0,0 0 1 0 0,0 0-1 0 0,0 0 0 0 0,0 0 0 0 0,0 1 0 0 0,0-1 0 0 0,0 0 0 0 0,0 1 0 0 0,0-1 0 0 0,0 1 0 0 0,0 0 0 0 0,0 0 0 0 0,0-1 1 0 0,1 1-1 0 0,-1 1 0 0 0,0-1 0 0 0,1 0 0 0 0,-1 0 0 0 0,0 1 0 0 0,1-1 0 0 0,0 0 0 0 0,-1 1 0 0 0,1 0 0 0 0,0-1 1 0 0,0 1-1 0 0,0 0 0 0 0,0 0 0 0 0,0-1 0 0 0,0 1 0 0 0,0 0 0 0 0,1 0 0 0 0,-1 0 0 0 0,1 0 0 0 0,-1 0 0 0 0,1 0 1 0 0,0 0-1 0 0,-1 3 0 0 0,1 1 0 0 0,-1-1 0 0 0,1 0 1 0 0,0 0-1 0 0,0 0 0 0 0,0 0 1 0 0,0 0-1 0 0,1 0 0 0 0,0 0 1 0 0,0 0-1 0 0,1 0 0 0 0,2 7 1 0 0,-3-11-3 0 0,0 1 0 0 0,0-1 0 0 0,0 1 0 0 0,0-1 0 0 0,0 1 1 0 0,0-1-1 0 0,0 0 0 0 0,1 0 0 0 0,-1 1 0 0 0,1-1 0 0 0,-1 0 1 0 0,1 0-1 0 0,-1 0 0 0 0,1-1 0 0 0,0 1 0 0 0,-1 0 0 0 0,1-1 1 0 0,0 1-1 0 0,0-1 0 0 0,-1 1 0 0 0,1-1 0 0 0,0 0 0 0 0,0 0 0 0 0,0 1 1 0 0,-1-2-1 0 0,1 1 0 0 0,0 0 0 0 0,0 0 0 0 0,0 0 0 0 0,-1-1 1 0 0,1 1-1 0 0,0-1 0 0 0,3-1 0 0 0,63-24-496 0 0,-27 9-1791 0 0,1 4-3672 0 0,-14 4-1344 0 0,-17 5 2330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5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66 8346 0 0,'-1'1'358'0'0,"0"0"0"0"0,0 0 0 0 0,0 0 0 0 0,0 0 0 0 0,0 0 0 0 0,1 0 0 0 0,-1 0 0 0 0,0 0 0 0 0,1 0 0 0 0,-1 0 0 0 0,1 1 0 0 0,0-1 0 0 0,-1 0 0 0 0,1 0 0 0 0,0 1 0 0 0,-1-1 0 0 0,1 0 0 0 0,0 0 0 0 0,0 1 0 0 0,0-1 0 0 0,0 0 0 0 0,0 1 0 0 0,1-1 0 0 0,-1 0 0 0 0,0 0 0 0 0,1 3 0 0 0,1-3-146 0 0,-1 1-1 0 0,0-1 1 0 0,1 0 0 0 0,-1 1 0 0 0,1-1-1 0 0,-1 0 1 0 0,1 0 0 0 0,0 0 0 0 0,0 0 0 0 0,-1 0-1 0 0,1 0 1 0 0,0-1 0 0 0,0 1 0 0 0,0 0-1 0 0,2 0 1 0 0,6 0-125 0 0,-1 1-1 0 0,0-1 1 0 0,0-1-1 0 0,1 0 1 0 0,-1 0-1 0 0,14-2 1 0 0,-16 0-136 0 0,0 0 0 0 0,0-1 0 0 0,-1 0 0 0 0,1 0 0 0 0,0 0 0 0 0,-1-1 0 0 0,0 0 0 0 0,10-8 0 0 0,-14 10-11 0 0,0 1-1 0 0,0-1 1 0 0,0 0 0 0 0,0 1 0 0 0,0-1 0 0 0,0 0 0 0 0,-1-1 0 0 0,1 1 0 0 0,-1 0 0 0 0,1 0 0 0 0,-1-1 0 0 0,0 1 0 0 0,0 0 0 0 0,0-1 0 0 0,0 1 0 0 0,-1-1 0 0 0,1 0 0 0 0,-1 1 0 0 0,1-1 0 0 0,-1 1 0 0 0,0-1 0 0 0,0 0 0 0 0,0 1 0 0 0,0-1 0 0 0,-1 0 0 0 0,1 1 0 0 0,-2-4 0 0 0,2 5 89 0 0,-1 0 1 0 0,0 0-1 0 0,0-1 0 0 0,0 1 0 0 0,0 0 1 0 0,0 1-1 0 0,0-1 0 0 0,-1 0 0 0 0,1 0 1 0 0,0 0-1 0 0,0 1 0 0 0,-1-1 0 0 0,1 1 1 0 0,0-1-1 0 0,-1 1 0 0 0,1-1 0 0 0,0 1 1 0 0,-1 0-1 0 0,1-1 0 0 0,-1 1 0 0 0,1 0 1 0 0,-1 0-1 0 0,1 0 0 0 0,0 0 0 0 0,-1 1 1 0 0,1-1-1 0 0,-1 0 0 0 0,1 1 0 0 0,0-1 1 0 0,-2 1-1 0 0,-4 1 153 0 0,0 0 0 0 0,0 0 0 0 0,1 1 0 0 0,-12 5 0 0 0,13-5-77 0 0,1 1 1 0 0,-1-1-1 0 0,1 1 1 0 0,0 0 0 0 0,0 0-1 0 0,0 0 1 0 0,1 0 0 0 0,-1 0-1 0 0,1 1 1 0 0,0 0-1 0 0,1 0 1 0 0,-1 0 0 0 0,1 0-1 0 0,0 0 1 0 0,0 0 0 0 0,0 0-1 0 0,1 1 1 0 0,0-1-1 0 0,0 1 1 0 0,0-1 0 0 0,1 1-1 0 0,0-1 1 0 0,0 12-1 0 0,1-12-232 0 0,0-1 0 0 0,0 1 0 0 0,0 0 0 0 0,0-1 0 0 0,0 1 0 0 0,1-1 0 0 0,0 0 0 0 0,0 1 0 0 0,0-1 0 0 0,1 0-1 0 0,-1 0 1 0 0,1 0 0 0 0,0-1 0 0 0,0 1 0 0 0,1-1 0 0 0,-1 0 0 0 0,0 1 0 0 0,1-1 0 0 0,0-1 0 0 0,0 1-1 0 0,0-1 1 0 0,0 1 0 0 0,0-1 0 0 0,1 0 0 0 0,-1-1 0 0 0,0 1 0 0 0,1-1 0 0 0,7 2 0 0 0,-8-2-705 0 0,0 0 0 0 0,1-1 1 0 0,-1 1-1 0 0,1-1 0 0 0,-1 0 1 0 0,1 0-1 0 0,-1 0 0 0 0,1 0 0 0 0,-1-1 1 0 0,1 0-1 0 0,-1 0 0 0 0,1 0 1 0 0,6-4-1 0 0,3-4-4705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6465 0 0,'-9'10'772'0'0,"1"0"-1"0"0,0 1 0 0 0,0-1 1 0 0,1 2-1 0 0,0-1 1 0 0,-6 15-1 0 0,-2 3-600 0 0,6-15-144 0 0,6-10-20 0 0,1-1 0 0 0,-1 1 0 0 0,1 0 1 0 0,-1 1-1 0 0,1-1 0 0 0,0 0 0 0 0,1 1 1 0 0,-3 6-1 0 0,34-1 1620 0 0,20 7-1219 0 0,1-2 0 0 0,69 12 0 0 0,-118-27-502 0 0,17 5-1202 0 0,-18-4 1152 0 0,-1-1 0 0 0,1 0-1 0 0,-1 0 1 0 0,0 0 0 0 0,1 1 0 0 0,-1-1 0 0 0,1 0 0 0 0,-1 0 0 0 0,0 1 0 0 0,1-1-1 0 0,-1 0 1 0 0,0 1 0 0 0,1-1 0 0 0,-1 1 0 0 0,0-1 0 0 0,0 0 0 0 0,1 1 0 0 0,-1-1 0 0 0,0 1-1 0 0,0-1 1 0 0,0 1 0 0 0,1-1 0 0 0,-1 1 0 0 0,0-1 0 0 0,0 0 0 0 0,0 1 0 0 0,0-1-1 0 0,0 1 1 0 0,0-1 0 0 0,0 1 0 0 0,0-1 0 0 0,0 1 0 0 0,0-1 0 0 0,0 1 0 0 0,-1-1 0 0 0,1 1-1 0 0,-3 7-4766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5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12 7386 0 0,'0'-12'12204'0'0,"-5"49"-8408"0"0,4-31-3745 0 0,1 1 0 0 0,0-1 0 0 0,0 1 0 0 0,0-1 0 0 0,1 1 0 0 0,0-1 0 0 0,0 0 0 0 0,1 1 0 0 0,0-1 0 0 0,0 0 0 0 0,0 0 0 0 0,1 0 0 0 0,0 0 0 0 0,0 0 0 0 0,0-1 0 0 0,1 1 0 0 0,0-1 0 0 0,0 0 0 0 0,0 0 0 0 0,1 0 0 0 0,0-1 0 0 0,0 0 0 0 0,0 0 0 0 0,0 0 0 0 0,0 0 0 0 0,1-1 0 0 0,0 0 0 0 0,0 0 0 0 0,7 3 0 0 0,-3-3-97 0 0,0 0-1 0 0,-1-1 1 0 0,1 0-1 0 0,0-1 1 0 0,0 0-1 0 0,0 0 1 0 0,0-1 0 0 0,0 0-1 0 0,13-2 1 0 0,-16 0-598 0 0,0 1-1 0 0,-1-1 1 0 0,1 0 0 0 0,11-5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6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8554 0 0,'-1'1'335'0'0,"1"-1"1"0"0,-1 1-1 0 0,1-1 0 0 0,-1 1 1 0 0,1 0-1 0 0,-1-1 1 0 0,1 1-1 0 0,-1 0 0 0 0,1 0 1 0 0,0-1-1 0 0,-1 1 1 0 0,1 0-1 0 0,0 0 0 0 0,0 0 1 0 0,-1-1-1 0 0,1 1 1 0 0,0 0-1 0 0,0 0 0 0 0,0 0 1 0 0,0 0-1 0 0,0-1 1 0 0,0 1-1 0 0,0 0 0 0 0,0 0 1 0 0,1 0-1 0 0,-1-1 0 0 0,0 1 1 0 0,0 0-1 0 0,1 0 1 0 0,0 1-1 0 0,0-1-112 0 0,1 0 0 0 0,-1 1-1 0 0,1-1 1 0 0,-1 0 0 0 0,1 0 0 0 0,0 0-1 0 0,-1 0 1 0 0,1 0 0 0 0,0-1 0 0 0,0 1 0 0 0,0 0-1 0 0,3 0 1 0 0,9 1-364 0 0,1 1 0 0 0,24-1 0 0 0,-36-2 452 0 0,58-1-492 0 0,-36 0-2319 0 0,44 3 0 0 0,-83 7 832 0 0,-20 12 3663 0 0,32-19-1838 0 0,1 1 0 0 0,-1-1 0 0 0,1 1 0 0 0,0 0 0 0 0,0-1 0 0 0,0 1 1 0 0,0 0-1 0 0,1 0 0 0 0,-1 0 0 0 0,1 0 0 0 0,-1 0 0 0 0,1 0 0 0 0,0 0 0 0 0,0 0 0 0 0,1-1 0 0 0,-1 1 0 0 0,1 0 0 0 0,-1 0 1 0 0,1 0-1 0 0,0 0 0 0 0,0 0 0 0 0,0-1 0 0 0,0 1 0 0 0,1 0 0 0 0,-1-1 0 0 0,1 1 0 0 0,-1-1 0 0 0,1 0 0 0 0,0 1 0 0 0,0-1 1 0 0,3 2-1 0 0,0 2-189 0 0,0-1 0 0 0,1 0 0 0 0,-1 0 0 0 0,1-1 1 0 0,0 0-1 0 0,0 0 0 0 0,1 0 0 0 0,-1-1 0 0 0,1 0 1 0 0,0 0-1 0 0,11 3 0 0 0,-9-4-420 0 0,1-1 0 0 0,-1-1 0 0 0,0 0 0 0 0,0 0 0 0 0,0 0 0 0 0,10-3 0 0 0,53-16-7485 0 0,-37 8 1497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6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 10354 0 0,'-2'-2'5597'0'0,"0"6"-2098"0"0,-3 19-925 0 0,-1 31-2033 0 0,7-46-512 0 0,0-1 1 0 0,0 0-1 0 0,0 1 0 0 0,1-1 1 0 0,0 0-1 0 0,1 0 1 0 0,-1 0-1 0 0,1 0 1 0 0,1-1-1 0 0,-1 1 0 0 0,1-1 1 0 0,0 0-1 0 0,1 0 1 0 0,-1 0-1 0 0,1 0 0 0 0,0-1 1 0 0,1 0-1 0 0,-1 0 1 0 0,1 0-1 0 0,0-1 0 0 0,0 0 1 0 0,8 4-1 0 0,-5-4-232 0 0,0 1-1 0 0,0-2 0 0 0,0 1 1 0 0,1-1-1 0 0,-1 0 0 0 0,1-1 1 0 0,0-1-1 0 0,-1 1 0 0 0,1-1 1 0 0,0-1-1 0 0,0 0 0 0 0,0 0 1 0 0,0-1-1 0 0,0 0 0 0 0,0-1 1 0 0,11-3-1 0 0,-9-2-3115 0 0,-12 7 3159 0 0,0 0 0 0 0,1-1 0 0 0,-1 1 0 0 0,0 0 0 0 0,0 0 0 0 0,0 0 0 0 0,0-1 0 0 0,1 1 0 0 0,-1 0 0 0 0,0 0 0 0 0,0 0 0 0 0,0-1 0 0 0,0 1 0 0 0,0 0 0 0 0,0-1 0 0 0,0 1 0 0 0,0 0 0 0 0,0 0 0 0 0,0-1 0 0 0,0 1 0 0 0,0 0 0 0 0,0 0 0 0 0,0-1 0 0 0,0 1 0 0 0,0 0 0 0 0,0 0 0 0 0,0-1 0 0 0,0 1 0 0 0,0 0 0 0 0,0 0 0 0 0,-1-1 0 0 0,1 1 0 0 0,0 0 0 0 0,0 0 0 0 0,0 0 0 0 0,0-1 0 0 0,0 1 0 0 0,-1 0 1 0 0,1 0-1 0 0,0 0 0 0 0,0-1 0 0 0,-1 1 0 0 0,1 0 0 0 0,0 0 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6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11995 0 0,'8'2'640'0'0,"-1"0"1"0"0,1 0 0 0 0,0-1-1 0 0,0-1 1 0 0,0 1 0 0 0,0-1-1 0 0,0 0 1 0 0,0-1 0 0 0,0 0-1 0 0,10-3 1 0 0,10-3-484 0 0,41-17-1 0 0,-33 10-304 0 0,-35 14 145 0 0,-1-1 0 0 0,1 1 0 0 0,0-1 0 0 0,0 1 0 0 0,-1 0 0 0 0,1-1 0 0 0,0 1 0 0 0,0 0 0 0 0,0 0 0 0 0,-1-1 0 0 0,1 1 0 0 0,0 0 0 0 0,0 0 0 0 0,0 0 0 0 0,0 0 0 0 0,-1 0 0 0 0,1 0 0 0 0,0 0 0 0 0,0 0 0 0 0,0 1 0 0 0,0-1 0 0 0,-1 0 0 0 0,1 0 0 0 0,0 1 0 0 0,0-1 0 0 0,-1 1 1 0 0,1-1-1 0 0,0 0 0 0 0,0 1 0 0 0,-1-1 0 0 0,1 1 0 0 0,0 0 0 0 0,-1-1 0 0 0,1 1 0 0 0,-1 0 0 0 0,1-1 0 0 0,-1 1 0 0 0,1 0 0 0 0,-1-1 0 0 0,0 1 0 0 0,1 0 0 0 0,-1 0 0 0 0,0-1 0 0 0,1 1 0 0 0,-1 0 0 0 0,0 0 0 0 0,0 0 0 0 0,0 0 0 0 0,0-1 0 0 0,0 1 0 0 0,0 0 0 0 0,0 0 0 0 0,0 0 0 0 0,0 1 0 0 0,-1 8 168 0 0,-1 0-1 0 0,0 0 0 0 0,-6 19 1 0 0,3-12-126 0 0,1 3 33 0 0,0-10-139 0 0,1 1 0 0 0,1 0 0 0 0,0-1 0 0 0,1 1 0 0 0,0 0 0 0 0,1 0 0 0 0,0 15 0 0 0,2-27-328 0 0,0 0 1 0 0,-1-1-1 0 0,1 1 0 0 0,0 0 0 0 0,-1-1 1 0 0,0 0-1 0 0,1 1 0 0 0,-1-1 0 0 0,0 0 1 0 0,0 0-1 0 0,2-3 0 0 0,21-65-4424 0 0,-18 50 5129 0 0,1 0 1 0 0,15-30 0 0 0,-22 50-211 0 0,0-1 0 0 0,0 1 0 0 0,0 0 0 0 0,0 0 0 0 0,0 0 1 0 0,0 0-1 0 0,1-2 1202 0 0,-1 2-1202 0 0,1 0 0 0 0,-1 0 0 0 0,0 0 0 0 0,0 0 1 0 0,0 0-1 0 0,0 0 0 0 0,0 0 0 0 0,0 0 0 0 0,1 0 0 0 0,-1 0 1 0 0,0 0-1 0 0,0 0 0 0 0,0 0 0 0 0,0 0 0 0 0,0 0 0 0 0,1 0 1 0 0,-1 0-1 0 0,0 0 0 0 0,0 0 0 0 0,0 0 0 0 0,0 0 0 0 0,0 0 1 0 0,1 0-1 0 0,0 1 1002 0 0,-1-1-1002 0 0,5 13 2674 0 0,1 17-1062 0 0,-6-28-1529 0 0,5 37 123 0 0,7 35-738 0 0,-5-51-3477 0 0,2-1-3428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7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25 10802 0 0,'1'-18'5829'0'0,"-1"11"-1866"0"0,-2 18-2018 0 0,-8 62-218 0 0,-3 16-1543 0 0,-8-4-4658 0 0,24-94 4191 0 0,1 1-1 0 0,0-1 1 0 0,0 1-1 0 0,0 0 1 0 0,1 0-1 0 0,1 1 1 0 0,-1-1-1 0 0,1 1 1 0 0,0 0-1 0 0,1 1 1 0 0,10-9-1 0 0,-14 13 322 0 0,-1 0-1 0 0,1 0 0 0 0,0 1 0 0 0,0-1 0 0 0,0 1 0 0 0,0-1 0 0 0,0 1 1 0 0,0 0-1 0 0,0 0 0 0 0,1 0 0 0 0,-1 1 0 0 0,0-1 0 0 0,0 1 0 0 0,1 0 1 0 0,-1 0-1 0 0,0 0 0 0 0,1 0 0 0 0,-1 0 0 0 0,0 1 0 0 0,1-1 0 0 0,-1 1 1 0 0,0 0-1 0 0,0 0 0 0 0,0 0 0 0 0,0 1 0 0 0,0-1 0 0 0,0 1 0 0 0,0 0 1 0 0,0 0-1 0 0,-1 0 0 0 0,1 0 0 0 0,0 0 0 0 0,-1 0 0 0 0,4 5 0 0 0,-4-4-237 0 0,1-1-1 0 0,-1 1 1 0 0,-1 0-1 0 0,1 0 1 0 0,0 0-1 0 0,-1 0 1 0 0,1 0-1 0 0,-1 0 1 0 0,0 0-1 0 0,1 3 1 0 0,-2-3-413 0 0,1-1 1 0 0,-1 0-1 0 0,0 1 1 0 0,0-1-1 0 0,0 0 1 0 0,0 0-1 0 0,0 1 0 0 0,0-1 1 0 0,-1 3-1 0 0,-5 10-5209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7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11322 0 0,'9'0'2601'0'0,"2"0"-1113"0"0,5-2-536 0 0,2 0-351 0 0,4-5-353 0 0,0-1-192 0 0,2 2-136 0 0,2-1-392 0 0,-2 2-721 0 0,0 1-1247 0 0,-3 0-825 0 0,-1 2-2976 0 0</inkml:trace>
  <inkml:trace contextRef="#ctx0" brushRef="#br0" timeOffset="1">437 0 12403 0 0,'1'8'2584'0'0,"0"3"-631"0"0,2 5-385 0 0,-2 2-504 0 0,-3 1-568 0 0,0-1-296 0 0,0 1-128 0 0,-1-2-184 0 0,2-2-408 0 0,1-1-712 0 0,0-2-1185 0 0,1-4-1319 0 0,-21-20-297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7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10258 0 0,'3'58'10632'0'0,"10"13"-8099"0"0,-11-60-2564 0 0,1-1 0 0 0,0 1 1 0 0,1-1-1 0 0,0 0 0 0 0,0 0 0 0 0,1 0 0 0 0,1-1 0 0 0,0 0 0 0 0,0 0 1 0 0,0 0-1 0 0,11 10 0 0 0,-16-18 14 0 0,1 1 0 0 0,-1-1 1 0 0,1 0-1 0 0,0 0 0 0 0,-1 0 1 0 0,1 0-1 0 0,0 0 0 0 0,0 0 0 0 0,-1 0 1 0 0,1 0-1 0 0,0-1 0 0 0,0 1 0 0 0,0-1 1 0 0,0 1-1 0 0,0-1 0 0 0,0 0 1 0 0,0 0-1 0 0,0 0 0 0 0,0 0 0 0 0,0 0 1 0 0,0-1-1 0 0,0 1 0 0 0,3-1 0 0 0,-2-1 24 0 0,1 1 0 0 0,-1-1 0 0 0,1 0 0 0 0,-1 0-1 0 0,0-1 1 0 0,0 1 0 0 0,0 0 0 0 0,0-1 0 0 0,0 0 0 0 0,0 0-1 0 0,3-5 1 0 0,-1 1-590 0 0,0-1-1 0 0,0 0 1 0 0,-1 0-1 0 0,0 0 1 0 0,0-1-1 0 0,0 1 1 0 0,-2-1-1 0 0,1 0 1 0 0,2-17-1 0 0,-10-11-5899 0 0,-2 26 385 0 0,-6 6 2693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8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7762 0 0,'0'1'299'0'0,"1"0"-1"0"0,-1 0 1 0 0,0 1 0 0 0,1-1 0 0 0,0 0 0 0 0,-1 0 0 0 0,1 0 0 0 0,0 0 0 0 0,-1 0 0 0 0,1 0-1 0 0,0 0 1 0 0,0 0 0 0 0,0-1 0 0 0,0 1 0 0 0,0 0 0 0 0,0 0 0 0 0,0-1 0 0 0,0 1 0 0 0,0 0-1 0 0,0-1 1 0 0,0 1 0 0 0,0-1 0 0 0,0 0 0 0 0,1 1 0 0 0,-1-1 0 0 0,0 0 0 0 0,0 1 0 0 0,0-1-1 0 0,1 0 1 0 0,-1 0 0 0 0,0 0 0 0 0,2-1 0 0 0,7 1 381 0 0,-1-2 1 0 0,0 1-1 0 0,14-5 1 0 0,-3 2 187 0 0,-9 2-822 0 0,10-2 319 0 0,1 2 1 0 0,22-1-1 0 0,-38 3-623 0 0,0 0 0 0 0,0 0 1 0 0,0 1-1 0 0,-1 0 0 0 0,1 0 1 0 0,0 1-1 0 0,-1-1 0 0 0,1 1 1 0 0,-1 0-1 0 0,0 1 0 0 0,1-1 0 0 0,7 7 1 0 0,-12-8-146 0 0,0-1 1 0 0,0 1 0 0 0,-1-1 0 0 0,1 1 0 0 0,0 0-1 0 0,-1 0 1 0 0,1-1 0 0 0,0 1 0 0 0,-1 0-1 0 0,1 0 1 0 0,-1 0 0 0 0,0 0 0 0 0,1 0-1 0 0,-1 0 1 0 0,0 0 0 0 0,1 0 0 0 0,-1 1 0 0 0,7 18-6188 0 0</inkml:trace>
  <inkml:trace contextRef="#ctx0" brushRef="#br0" timeOffset="1">88 235 17548 0 0,'6'-1'1200'0'0,"3"0"-736"0"0,4-3-144 0 0,3-2 16 0 0,1 1-88 0 0,2 0-144 0 0,-3 1-40 0 0,1 1-184 0 0,0 3-672 0 0,-4 0-1216 0 0,-1 2-1753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8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6481 0 0,'8'-1'1432'0'0,"0"0"0"0"0,0 1 0 0 0,0 0 0 0 0,9 1 0 0 0,-12 0-1122 0 0,1 0 1 0 0,-1 0 0 0 0,0 0 0 0 0,0 1 0 0 0,1 0 0 0 0,7 4 0 0 0,-11-5-278 0 0,0 1 1 0 0,1-1 0 0 0,-1 1 0 0 0,0-1-1 0 0,0 1 1 0 0,0 0 0 0 0,0 0 0 0 0,0 0-1 0 0,0 0 1 0 0,-1 1 0 0 0,1-1 0 0 0,-1 0-1 0 0,1 1 1 0 0,-1-1 0 0 0,0 1 0 0 0,0-1-1 0 0,0 1 1 0 0,0 0 0 0 0,0-1 0 0 0,-1 1-1 0 0,1 0 1 0 0,-1 0 0 0 0,0-1 0 0 0,0 1-1 0 0,0 0 1 0 0,0 0 0 0 0,0-1 0 0 0,-1 1-1 0 0,1 0 1 0 0,-1 0 0 0 0,0-1 0 0 0,-1 3-1 0 0,2-3 17 0 0,-1-1 0 0 0,1 1 1 0 0,-1 0-1 0 0,1-1 0 0 0,0 1 0 0 0,0-1 0 0 0,-1 1 0 0 0,1 0 0 0 0,0-1 0 0 0,0 1 0 0 0,1-1 0 0 0,-1 1 0 0 0,0 0 0 0 0,1-1 0 0 0,-1 1 1 0 0,0-1-1 0 0,1 1 0 0 0,0-1 0 0 0,-1 1 0 0 0,1-1 0 0 0,0 1 0 0 0,0-1 0 0 0,1 2 0 0 0,1-1 56 0 0,0 0-1 0 0,0 0 1 0 0,0 0-1 0 0,0 0 0 0 0,0-1 1 0 0,0 1-1 0 0,0-1 1 0 0,0 0-1 0 0,1 0 1 0 0,5 1-1 0 0,-2-1-297 0 0,0 0 1 0 0,1-1-1 0 0,-1 0 0 0 0,1 0 1 0 0,-1-1-1 0 0,0 0 0 0 0,1 0 1 0 0,-1-1-1 0 0,0 0 0 0 0,0 0 1 0 0,0 0-1 0 0,0-1 0 0 0,0 0 1 0 0,6-5-1 0 0,1 1-525 0 0,-2-1 0 0 0,1-1 1 0 0,-1 0-1 0 0,0-1 0 0 0,20-21 0 0 0,-13 4-2824 0 0,-6-1-1809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9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8930 0 0,'0'-1'328'0'0,"1"-1"-1"0"0,-1 1 1 0 0,1 0-1 0 0,-1 0 1 0 0,1-1 0 0 0,0 1-1 0 0,-1 0 1 0 0,1 0 0 0 0,0 0-1 0 0,0 0 1 0 0,0 0 0 0 0,0 0-1 0 0,0 0 1 0 0,0 0 0 0 0,0 0-1 0 0,0 0 1 0 0,0 1 0 0 0,0-1-1 0 0,2-1 1 0 0,0 1-66 0 0,0 0 0 0 0,0 0 0 0 0,1 0 0 0 0,-1 0 0 0 0,0 0 1 0 0,1 1-1 0 0,-1-1 0 0 0,4 1 0 0 0,-4 0-190 0 0,0 0 1 0 0,0 0-1 0 0,1 0 1 0 0,-1 0-1 0 0,0 1 0 0 0,0-1 1 0 0,0 1-1 0 0,0 0 0 0 0,0 0 1 0 0,0 0-1 0 0,0 0 1 0 0,0 0-1 0 0,0 1 0 0 0,-1 0 1 0 0,1-1-1 0 0,0 1 1 0 0,-1 0-1 0 0,4 3 0 0 0,-5-3-20 0 0,-1 0-1 0 0,1 0 0 0 0,0 1 0 0 0,0-1 0 0 0,-1 0 0 0 0,0 0 0 0 0,1 1 0 0 0,-1-1 0 0 0,0 0 0 0 0,0 1 0 0 0,0-1 1 0 0,0 0-1 0 0,0 1 0 0 0,-1-1 0 0 0,1 0 0 0 0,-1 0 0 0 0,0 1 0 0 0,0 1 0 0 0,0-2-42 0 0,0 0-1 0 0,0 0 0 0 0,1 1 1 0 0,-1-1-1 0 0,1 0 1 0 0,-1 0-1 0 0,1 1 0 0 0,0-1 1 0 0,0 0-1 0 0,0 1 1 0 0,0-1-1 0 0,0 0 0 0 0,1 0 1 0 0,-1 1-1 0 0,1-1 1 0 0,-1 0-1 0 0,1 0 0 0 0,0 0 1 0 0,0 0-1 0 0,0 0 1 0 0,0 0-1 0 0,0 0 0 0 0,2 3 1 0 0,1-2 5 0 0,-1 1 0 0 0,1-1 0 0 0,0 0 1 0 0,0 0-1 0 0,1 0 0 0 0,-1-1 0 0 0,1 0 0 0 0,-1 1 1 0 0,1-1-1 0 0,0-1 0 0 0,-1 1 0 0 0,1-1 0 0 0,0 0 1 0 0,0 0-1 0 0,0 0 0 0 0,0-1 0 0 0,0 1 0 0 0,0-1 1 0 0,0-1-1 0 0,10-1 0 0 0,3-1-1031 0 0,0-1 0 0 0,0-2-1 0 0,0 0 1 0 0,21-10 0 0 0,-53 27-6565 0 0,2 6 4349 0 0,-8 27 5458 0 0,16-34-527 0 0,-1 0-1 0 0,0 0 1 0 0,0 0 0 0 0,-7 9 0 0 0,-14 11 2835 0 0,11-14-2980 0 0,-23 34 1 0 0,37-49-1557 0 0,1-1 0 0 0,0 0 0 0 0,0 1 1 0 0,0-1-1 0 0,0 1 0 0 0,-1-1 0 0 0,1 1 0 0 0,0-1 0 0 0,0 1 1 0 0,0-1-1 0 0,0 1 0 0 0,0-1 0 0 0,0 1 0 0 0,0-1 0 0 0,0 0 0 0 0,0 1 1 0 0,1-1-1 0 0,-1 1 0 0 0,0-1 0 0 0,0 1 0 0 0,0-1 0 0 0,0 1 1 0 0,1-1-1 0 0,-1 0 0 0 0,0 1 0 0 0,0-1 0 0 0,1 1 0 0 0,-1-1 1 0 0,0 0-1 0 0,1 1 0 0 0,-1-1 0 0 0,0 0 0 0 0,1 1 0 0 0,-1-1 0 0 0,1 0 1 0 0,-1 0-1 0 0,1 1 0 0 0,-1-1 0 0 0,0 0 0 0 0,1 0 0 0 0,-1 0 1 0 0,1 0-1 0 0,-1 0 0 0 0,1 0 0 0 0,-1 0 0 0 0,1 1 0 0 0,-1-1 1 0 0,1 0-1 0 0,-1-1 0 0 0,1 1 0 0 0,-1 0 0 0 0,1 0 0 0 0,0 0 0 0 0,35 1-50 0 0,-30-2 77 0 0,93-2-262 0 0,-48-5-1885 0 0,-7-9-3943 0 0,-29 8 1608 0 0,0-4-1862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5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12803 0 0,'5'-5'6307'0'0,"5"2"-4099"0"0,13 3-1640 0 0,-20 0-91 0 0,65 0 549 0 0,-30 0-1001 0 0,46 4 0 0 0,-72-2-720 0 0,0 0 1 0 0,0 0-1 0 0,0 2 0 0 0,15 5 1 0 0,-24-7-116 0 0,0-1 1 0 0,-1 1 0 0 0,1 0 0 0 0,-1 0 0 0 0,1 0 0 0 0,-1 0 0 0 0,0 1 0 0 0,0-1 0 0 0,2 4 0 0 0,-15-10-3182 0 0,10 4 3770 0 0,1 0 0 0 0,0 1-1 0 0,-1-1 1 0 0,1 0-1 0 0,-1 0 1 0 0,1 1 0 0 0,-1-1-1 0 0,1 0 1 0 0,0 1 0 0 0,-1-1-1 0 0,1 0 1 0 0,0 1-1 0 0,-1-1 1 0 0,1 1 0 0 0,0-1-1 0 0,0 0 1 0 0,-1 1 0 0 0,1-1-1 0 0,0 1 1 0 0,0-1-1 0 0,0 1 1 0 0,0 0 0 0 0</inkml:trace>
  <inkml:trace contextRef="#ctx0" brushRef="#br0" timeOffset="1">184 180 8402 0 0,'20'-10'3969'0'0,"-4"1"-3224"0"0,1 1 0 0 0,0 0 0 0 0,0 2 0 0 0,23-7-1 0 0,-40 13-725 0 0,0 0 0 0 0,1 0 0 0 0,-1-1 0 0 0,1 1 0 0 0,-1 0-1 0 0,1 0 1 0 0,-1 0 0 0 0,1-1 0 0 0,-1 1 0 0 0,1 0 0 0 0,-1 0 0 0 0,1 0-1 0 0,-1 0 1 0 0,1 0 0 0 0,-1 0 0 0 0,1 0 0 0 0,-1 0 0 0 0,1 0-1 0 0,-1 0 1 0 0,1 1 0 0 0,-1-1 0 0 0,1 0 0 0 0,-1 0 0 0 0,0 0-1 0 0,1 0 1 0 0,-1 1 0 0 0,1-1 0 0 0,-1 0 0 0 0,1 1 0 0 0,-1-1-1 0 0,0 0 1 0 0,1 1 0 0 0,-1-1 0 0 0,0 0 0 0 0,1 1 0 0 0,-1-1 0 0 0,0 1-1 0 0,0-1 1 0 0,1 0 0 0 0,-1 1 0 0 0,0-1 0 0 0,0 1 0 0 0,0-1-1 0 0,1 1 1 0 0,-1-1 0 0 0,0 1 0 0 0,0-1 0 0 0,0 1 0 0 0,0-1-1 0 0,0 1 1 0 0,0-1 0 0 0,0 1 0 0 0,0-1 0 0 0,0 1 0 0 0,0-1-1 0 0,0 1 1 0 0,-1-1 0 0 0,1 1 0 0 0,0-1 0 0 0,0 1 0 0 0,0-1-1 0 0,-1 1 1 0 0,1-1 0 0 0,0 0 0 0 0,-1 1 0 0 0,-21 35 862 0 0,18-31-805 0 0,0 0 147 0 0,1 0 1 0 0,0 1 0 0 0,0 0-1 0 0,0-1 1 0 0,0 1-1 0 0,1 0 1 0 0,0 0 0 0 0,0 0-1 0 0,1 0 1 0 0,-2 13-1 0 0,3-17-185 0 0,1 1 0 0 0,-1-1 0 0 0,0 0 0 0 0,1 1-1 0 0,-1-1 1 0 0,1 0 0 0 0,0 0 0 0 0,0 1 0 0 0,0-1 0 0 0,0 0-1 0 0,0 0 1 0 0,0 0 0 0 0,0 0 0 0 0,1 0 0 0 0,-1 0-1 0 0,1-1 1 0 0,-1 1 0 0 0,1 0 0 0 0,0-1 0 0 0,0 1 0 0 0,0-1-1 0 0,0 0 1 0 0,0 1 0 0 0,0-1 0 0 0,0 0 0 0 0,0 0-1 0 0,0 0 1 0 0,1-1 0 0 0,-1 1 0 0 0,0-1 0 0 0,0 1 0 0 0,4 0-1 0 0,4 0-55 0 0,0 0 0 0 0,0-1 0 0 0,-1 0 1 0 0,1 0-1 0 0,0-1 0 0 0,0 0 0 0 0,-1-1 0 0 0,1 0 0 0 0,11-4 0 0 0,34-16-2400 0 0,-10-5-4627 0 0,-24 10-195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9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12651 0 0,'1'-2'582'0'0,"0"1"0"0"0,0 0 0 0 0,0 0 0 0 0,1 0 0 0 0,-1 0 0 0 0,0 1 0 0 0,0-1 0 0 0,0 0 0 0 0,1 0 0 0 0,-1 1 0 0 0,0-1 0 0 0,1 1 0 0 0,-1-1 0 0 0,3 0 0 0 0,24 1 3013 0 0,29 14-2673 0 0,-46-11-338 0 0,0 0-507 0 0,-1 0 0 0 0,0 1 1 0 0,-1 0-1 0 0,1 1 0 0 0,-1 0 0 0 0,1 0 1 0 0,-1 1-1 0 0,10 8 0 0 0,-16-11-167 0 0,0 1 1 0 0,0-1-1 0 0,0 0 0 0 0,0 1 1 0 0,-1-1-1 0 0,1 1 0 0 0,-1 0 0 0 0,0 0 1 0 0,0 0-1 0 0,0 0 0 0 0,-1 0 0 0 0,0 1 1 0 0,1-1-1 0 0,-1 0 0 0 0,-1 1 0 0 0,1-1 1 0 0,-1 1-1 0 0,1-1 0 0 0,-1 1 1 0 0,-1-1-1 0 0,1 0 0 0 0,-2 7 0 0 0,-9 29-5256 0 0,-9-4-3797 0 0,7-18 2344 0 0</inkml:trace>
  <inkml:trace contextRef="#ctx0" brushRef="#br0" timeOffset="1">100 371 9554 0 0,'0'9'9942'0'0,"0"-9"-9640"0"0,11 2 3402 0 0,19-9-3670 0 0,-26 5 831 0 0,149-23-792 0 0,-88 16-3110 0 0,-1-2-4208 0 0,-43 5 2582 0 0,-4 1-1569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49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15035 0 0,'3'-6'779'0'0,"1"1"0"0"0,0 0 0 0 0,0 0 0 0 0,1 0 0 0 0,-1 0 0 0 0,1 1 0 0 0,8-6-1 0 0,-8 6-487 0 0,1 1-1 0 0,1 0 1 0 0,-1 0-1 0 0,0 0 0 0 0,1 0 1 0 0,7-1-1 0 0,5 1-159 0 0,1 0 0 0 0,0 1 0 0 0,37 1 0 0 0,-43 1 251 0 0,-3-3-368 0 0,-12-2-215 0 0,0 4 169 0 0,0 0 1 0 0,0 0-1 0 0,0 1 1 0 0,0-1-1 0 0,0 0 1 0 0,0 1-1 0 0,-1-1 0 0 0,1 1 1 0 0,0 0-1 0 0,0-1 1 0 0,-1 1-1 0 0,1 0 1 0 0,0 0-1 0 0,-1-1 1 0 0,-1 1-1 0 0,-22 2-641 0 0,-50 8-1 0 0,69-9 734 0 0,0 0-1 0 0,0 1 0 0 0,0 0 1 0 0,0 0-1 0 0,0 1 1 0 0,0 0-1 0 0,1-1 1 0 0,-1 2-1 0 0,1-1 0 0 0,0 1 1 0 0,0 0-1 0 0,0 0 1 0 0,-7 8-1 0 0,11-11-32 0 0,-1 1-1 0 0,1 0 1 0 0,0 0 0 0 0,-1 0-1 0 0,1 0 1 0 0,0 0-1 0 0,1 0 1 0 0,-1 1 0 0 0,0-1-1 0 0,0 0 1 0 0,1 0-1 0 0,0 1 1 0 0,-1-1 0 0 0,1 0-1 0 0,0 1 1 0 0,0-1-1 0 0,0 0 1 0 0,0 0-1 0 0,1 1 1 0 0,-1-1 0 0 0,1 0-1 0 0,-1 1 1 0 0,1-1-1 0 0,0 0 1 0 0,0 0 0 0 0,0 0-1 0 0,0 0 1 0 0,0 0-1 0 0,0 0 1 0 0,0 0 0 0 0,1 0-1 0 0,-1 0 1 0 0,1-1-1 0 0,0 1 1 0 0,-1 0 0 0 0,5 2-1 0 0,-1 0 41 0 0,1 0 0 0 0,0 0 0 0 0,0-1-1 0 0,0 1 1 0 0,0-1 0 0 0,0 0 0 0 0,1-1 0 0 0,0 0 0 0 0,-1 0-1 0 0,1 0 1 0 0,7 0 0 0 0,1-1-737 0 0,-1-2 0 0 0,1 1 0 0 0,-1-2 0 0 0,28-6 0 0 0,-27 5 175 0 0,-42 10-12459 0 0,-3 2 8987 0 0,-31 8 1737 0 0,31-12 2040 0 0,-15 2 2943 0 0,42-7-2009 0 0,1 1 0 0 0,-1 0 0 0 0,0 0-1 0 0,0 0 1 0 0,1 0 0 0 0,-1 0 0 0 0,0 1 0 0 0,1-1 0 0 0,0 1 0 0 0,-1-1 0 0 0,-2 3 0 0 0,5-3-522 0 0,-1-1 0 0 0,1 1 0 0 0,-1-1 0 0 0,1 1 0 0 0,-1-1 0 0 0,1 1 0 0 0,-1 0 0 0 0,1-1 0 0 0,0 1 0 0 0,-1 0 0 0 0,1-1 0 0 0,0 1 0 0 0,0 0 0 0 0,-1-1 0 0 0,1 1 0 0 0,0 0 0 0 0,0 0 1 0 0,0-1-1 0 0,0 1 0 0 0,0 0 0 0 0,0-1 0 0 0,0 1 0 0 0,0 0 0 0 0,0 0 0 0 0,0-1 0 0 0,0 1 0 0 0,1 0 0 0 0,-1 0 0 0 0,0-1 0 0 0,1 2 0 0 0,0-1 6 0 0,0 0-1 0 0,0 1 0 0 0,1-1 1 0 0,-1 0-1 0 0,1 0 0 0 0,-1 0 0 0 0,1 0 1 0 0,-1 0-1 0 0,1 0 0 0 0,-1 0 1 0 0,4 1-1 0 0,4 1 26 0 0,0-1-1 0 0,0 1 1 0 0,16 0 0 0 0,-3-2-166 0 0,-1-1 1 0 0,1-2 0 0 0,35-6-1 0 0,-9 1-2406 0 0,1 4-4765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12115 0 0,'-1'9'855'0'0,"0"0"1"0"0,0 0-1 0 0,0 0 0 0 0,1 1 1 0 0,1-1-1 0 0,-1 0 1 0 0,2 0-1 0 0,-1 0 1 0 0,5 13-1 0 0,-5-19-778 0 0,0 0-1 0 0,1 1 1 0 0,-1-1 0 0 0,1 0-1 0 0,0-1 1 0 0,0 1 0 0 0,0 0-1 0 0,1-1 1 0 0,-1 1-1 0 0,1-1 1 0 0,-1 1 0 0 0,1-1-1 0 0,0 0 1 0 0,0 0 0 0 0,0-1-1 0 0,0 1 1 0 0,0 0 0 0 0,0-1-1 0 0,0 0 1 0 0,0 0-1 0 0,1 0 1 0 0,-1 0 0 0 0,0 0-1 0 0,1-1 1 0 0,-1 1 0 0 0,1-1-1 0 0,-1 0 1 0 0,5 0 0 0 0,-6 0-48 0 0,1 0 1 0 0,-1-1 0 0 0,1 1 0 0 0,-1 0-1 0 0,1-1 1 0 0,0 1 0 0 0,-1-1 0 0 0,0 0-1 0 0,1 0 1 0 0,-1 0 0 0 0,1 0 0 0 0,-1 0 0 0 0,0-1-1 0 0,0 1 1 0 0,0-1 0 0 0,0 1 0 0 0,0-1-1 0 0,0 0 1 0 0,0 0 0 0 0,0 0 0 0 0,-1 0-1 0 0,1 0 1 0 0,-1 0 0 0 0,1 0 0 0 0,-1 0 0 0 0,0-1-1 0 0,0 1 1 0 0,0 0 0 0 0,0-1 0 0 0,-1 1-1 0 0,1-1 1 0 0,0 1 0 0 0,-1-1 0 0 0,0 0-1 0 0,0 1 1 0 0,0-1 0 0 0,0 1 0 0 0,0-1 0 0 0,0 0-1 0 0,0 1 1 0 0,-1-1 0 0 0,0 1 0 0 0,1-1-1 0 0,-1 1 1 0 0,0 0 0 0 0,0-1 0 0 0,0 1-1 0 0,-1 0 1 0 0,1-1 0 0 0,0 1 0 0 0,-1 0 0 0 0,1 0-1 0 0,-1 0 1 0 0,0 0 0 0 0,-3-2 0 0 0,0 0-55 0 0,0 0 1 0 0,0 1-1 0 0,-1-1 1 0 0,1 1-1 0 0,-1 1 1 0 0,0-1-1 0 0,0 1 1 0 0,0 0-1 0 0,0 0 1 0 0,-11-2-1 0 0,12 4-246 0 0,1-1 0 0 0,0 1 0 0 0,-1 0 0 0 0,1 0 0 0 0,0 1 0 0 0,0-1 0 0 0,-1 1 1 0 0,1 0-1 0 0,0 0 0 0 0,-6 2 0 0 0,1 4-3005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15003 0 0,'-21'0'3893'0'0,"18"0"-1253"0"0,15 0-1378 0 0,12 0-479 0 0,97 4 882 0 0,-107-3-1604 0 0,-1 1 0 0 0,0 0 0 0 0,1 1 0 0 0,-1 1 0 0 0,0 0 0 0 0,20 10 0 0 0,-30-12-40 0 0,0-1-1 0 0,-1 0 0 0 0,1 1 0 0 0,0-1 0 0 0,-1 1 0 0 0,0 0 1 0 0,1 0-1 0 0,-1 0 0 0 0,0 0 0 0 0,0 0 0 0 0,0 1 0 0 0,0-1 0 0 0,-1 1 1 0 0,1-1-1 0 0,0 1 0 0 0,-1 0 0 0 0,0-1 0 0 0,0 1 0 0 0,0 0 0 0 0,0 0 1 0 0,0 0-1 0 0,0 0 0 0 0,-1 0 0 0 0,0 0 0 0 0,1 0 0 0 0,-1 3 0 0 0,-1-2-61 0 0,0 0 0 0 0,0-1 0 0 0,0 1 0 0 0,-1 0 0 0 0,1-1 0 0 0,-1 1 0 0 0,0-1 0 0 0,0 1 0 0 0,0-1 0 0 0,0 0 0 0 0,-1 0 0 0 0,1 0 0 0 0,-1 0 0 0 0,0-1 0 0 0,1 1 0 0 0,-1-1 0 0 0,-1 1 0 0 0,1-1 0 0 0,0 0 0 0 0,-4 1 0 0 0,-11 6-549 0 0,0-2 0 0 0,-1 0 0 0 0,0-1 0 0 0,-35 6 0 0 0,111-4-125 0 0,-46-7 161 0 0,27-2-1342 0 0,-17-5-5889 0 0,-33 18 5202 0 0,-3 19 5891 0 0,13-26-2269 0 0,0 0 1 0 0,-1 0 0 0 0,1 0-1 0 0,-1 0 1 0 0,-7 9 0 0 0,-10-1 21 0 0,18-12-1075 0 0,-1 0 0 0 0,1 0 1 0 0,0 0-1 0 0,0 0 0 0 0,0 0 1 0 0,1 0-1 0 0,-1 1 0 0 0,0-1 0 0 0,0 1 1 0 0,1 0-1 0 0,-1-1 0 0 0,1 1 1 0 0,-2 2-1 0 0,3-4-10 0 0,0 1 0 0 0,0-1 0 0 0,1 0 0 0 0,-1 1 0 0 0,0-1 0 0 0,0 0 0 0 0,0 1 0 0 0,1-1 0 0 0,-1 0-1 0 0,0 0 1 0 0,0 1 0 0 0,1-1 0 0 0,-1 0 0 0 0,0 0 0 0 0,1 0 0 0 0,-1 1 0 0 0,0-1 0 0 0,1 0 0 0 0,-1 0 0 0 0,0 0 0 0 0,1 0 0 0 0,-1 0 0 0 0,0 0 0 0 0,1 0-1 0 0,-1 0 1 0 0,0 0 0 0 0,1 1 0 0 0,-1-1 0 0 0,1-1 0 0 0,-1 1 0 0 0,0 0 0 0 0,1 0 0 0 0,-1 0 0 0 0,0 0 0 0 0,1 0 0 0 0,21-1 173 0 0,-17 1-63 0 0,92-2 969 0 0,-49 1-2874 0 0,-1 0-6757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1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 6281 0 0,'-3'1'624'0'0,"1"1"0"0"0,0-1 0 0 0,-1 1 0 0 0,1 0 0 0 0,0 0-1 0 0,0 0 1 0 0,0 0 0 0 0,0 0 0 0 0,1 0 0 0 0,-1 1 0 0 0,0-1-1 0 0,1 1 1 0 0,0-1 0 0 0,-1 1 0 0 0,1-1 0 0 0,0 1 0 0 0,1 0-1 0 0,-1-1 1 0 0,0 1 0 0 0,0 4 0 0 0,1-3-343 0 0,1 0 1 0 0,-1-1-1 0 0,1 1 1 0 0,0 0-1 0 0,0-1 1 0 0,0 1-1 0 0,0 0 1 0 0,1-1-1 0 0,0 0 0 0 0,-1 1 1 0 0,1-1-1 0 0,0 0 1 0 0,0 0-1 0 0,1 0 1 0 0,2 3-1 0 0,0-1-180 0 0,1 1-1 0 0,0-2 1 0 0,0 1 0 0 0,0-1-1 0 0,0 0 1 0 0,0 0 0 0 0,1 0-1 0 0,0-1 1 0 0,0 0 0 0 0,12 3-1 0 0,-17-5-104 0 0,1 0 0 0 0,0 0 0 0 0,0 0 1 0 0,1-1-1 0 0,-1 1 0 0 0,0-1 0 0 0,0 0 0 0 0,0 0 0 0 0,0 0 0 0 0,0 0 0 0 0,0-1 0 0 0,0 1 0 0 0,0-1 0 0 0,0 1 0 0 0,0-1 1 0 0,0 0-1 0 0,0-1 0 0 0,0 1 0 0 0,0 0 0 0 0,-1-1 0 0 0,1 1 0 0 0,0-1 0 0 0,-1 0 0 0 0,0 0 0 0 0,1 0 0 0 0,-1 0 1 0 0,0-1-1 0 0,2-2 0 0 0,-3 4-28 0 0,0-1 1 0 0,0 1-1 0 0,0-1 0 0 0,0 1 1 0 0,-1-1-1 0 0,1 0 1 0 0,-1 1-1 0 0,1-1 1 0 0,-1 0-1 0 0,0 1 0 0 0,0-1 1 0 0,1 0-1 0 0,-1 1 1 0 0,0-1-1 0 0,-1 0 1 0 0,1 0-1 0 0,0 1 0 0 0,0-1 1 0 0,-1 0-1 0 0,1 1 1 0 0,-1-1-1 0 0,1 0 1 0 0,-1 1-1 0 0,0-1 0 0 0,0 1 1 0 0,0-1-1 0 0,0 1 1 0 0,0-1-1 0 0,0 1 1 0 0,0 0-1 0 0,0 0 0 0 0,0-1 1 0 0,0 1-1 0 0,-1 0 1 0 0,1 0-1 0 0,-1 0 1 0 0,-2-1-1 0 0,-7-5-593 0 0,-1 1-1 0 0,1 0 1 0 0,-1 0-1 0 0,-14-3 1 0 0,2 0-2465 0 0,23 8 2666 0 0,0 1 0 0 0,-1-1 0 0 0,1 1-1 0 0,0-1 1 0 0,0 1 0 0 0,-1-1-1 0 0,1 0 1 0 0,0 0 0 0 0,0 1-1 0 0,0-1 1 0 0,0 0 0 0 0,0 0 0 0 0,0 0-1 0 0,0 0 1 0 0,1 0 0 0 0,-1 0-1 0 0,0-1 1 0 0,0 1 0 0 0,1 0-1 0 0,-1 0 1 0 0,1 0 0 0 0,-1-1 0 0 0,1 1-1 0 0,-1 0 1 0 0,1-3 0 0 0,1-4-3807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11058 0 0,'5'-3'1227'0'0,"0"0"-1"0"0,0-1 0 0 0,0 2 1 0 0,0-1-1 0 0,0 1 0 0 0,9-3 1 0 0,5 0 490 0 0,38-4-1 0 0,-35 6-1114 0 0,5-1-253 0 0,0 1 0 0 0,1 2-1 0 0,-1 1 1 0 0,35 4-1 0 0,-61-4-323 0 0,1 0-1 0 0,-1 0 0 0 0,1 0 1 0 0,0 1-1 0 0,-1-1 0 0 0,1 1 0 0 0,-1-1 1 0 0,1 1-1 0 0,-1-1 0 0 0,1 1 1 0 0,-1 0-1 0 0,0 0 0 0 0,1-1 1 0 0,-1 1-1 0 0,0 0 0 0 0,1 0 0 0 0,-1 1 1 0 0,1 1-1 0 0,-1-2-7 0 0,-1 0 0 0 0,0-1 0 0 0,1 1 0 0 0,-1 0 0 0 0,0 0 0 0 0,0 0 0 0 0,0 0 0 0 0,0 0 0 0 0,0 0 0 0 0,0 0 0 0 0,0 0-1 0 0,0 0 1 0 0,0 0 0 0 0,0 0 0 0 0,-1 0 0 0 0,1 0 0 0 0,0 0 0 0 0,-1 0 0 0 0,1 0 0 0 0,-1 0 0 0 0,0 1 0 0 0,-2 2-15 0 0,0 1-1 0 0,-1-1 1 0 0,1 0-1 0 0,-1 0 1 0 0,0-1-1 0 0,0 1 0 0 0,-1-1 1 0 0,1 0-1 0 0,-6 3 1 0 0,0-1-52 0 0,-2 2-151 0 0,12-6 196 0 0,0 0 1 0 0,1-1 0 0 0,-1 1 0 0 0,0-1-1 0 0,0 0 1 0 0,1 1 0 0 0,-1-1 0 0 0,0 1-1 0 0,1-1 1 0 0,-1 1 0 0 0,0-1 0 0 0,1 0-1 0 0,-1 1 1 0 0,1-1 0 0 0,-1 1 0 0 0,0-1-1 0 0,1 0 1 0 0,-1 0 0 0 0,1 1 0 0 0,-1-1-1 0 0,1 0 1 0 0,-1 0 0 0 0,1 0-1 0 0,-1 1 1 0 0,1-1 0 0 0,-1 0 0 0 0,1 0-1 0 0,0 0 1 0 0,10 4-285 0 0,0 0 1 0 0,1-1-1 0 0,-1-1 0 0 0,1 0 0 0 0,-1 0 0 0 0,1-1 0 0 0,0 0 0 0 0,0-1 1 0 0,-1-1-1 0 0,1 0 0 0 0,16-3 0 0 0,-53-13-15245 0 0,7 15 10958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2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14931 0 0,'3'4'605'0'0,"0"1"-1"0"0,1-1 0 0 0,-1 0 1 0 0,1-1-1 0 0,0 1 1 0 0,0-1-1 0 0,0 0 1 0 0,0 0-1 0 0,5 3 0 0 0,-2-2-478 0 0,0 0 0 0 0,0-1 0 0 0,0 0 0 0 0,0 0 0 0 0,0-1 0 0 0,1 1 0 0 0,-1-2 0 0 0,1 1 0 0 0,-1-1 0 0 0,1 0 0 0 0,-1-1 0 0 0,1 1 0 0 0,0-2 0 0 0,0 1 0 0 0,-1-1 0 0 0,16-4 0 0 0,-4-8-561 0 0,-12 3-161 0 0,-7 10 578 0 0,0 0 0 0 0,0-1-1 0 0,0 1 1 0 0,0 0-1 0 0,0 0 1 0 0,0-1 0 0 0,0 1-1 0 0,0 0 1 0 0,0 0 0 0 0,0 0-1 0 0,0-1 1 0 0,0 1-1 0 0,0 0 1 0 0,0 0 0 0 0,0-1-1 0 0,0 1 1 0 0,0 0 0 0 0,-1 0-1 0 0,1 0 1 0 0,0 0-1 0 0,0-1 1 0 0,0 1 0 0 0,0 0-1 0 0,-1 0 1 0 0,1 0 0 0 0,0 0-1 0 0,0-1 1 0 0,0 1-1 0 0,0 0 1 0 0,-1 0 0 0 0,1 0-1 0 0,0 0 1 0 0,0 0 0 0 0,-1 0-1 0 0,1 0 1 0 0,0 0-1 0 0,0 0 1 0 0,0 0 0 0 0,-1 0-1 0 0,0 0 38 0 0,0 0 0 0 0,0 1 0 0 0,0-1-1 0 0,1 0 1 0 0,-1 1 0 0 0,0-1 0 0 0,0 1 0 0 0,0-1-1 0 0,1 1 1 0 0,-1 0 0 0 0,0-1 0 0 0,0 1-1 0 0,1 0 1 0 0,-1-1 0 0 0,1 1 0 0 0,-1 0 0 0 0,1 0-1 0 0,-1-1 1 0 0,1 1 0 0 0,-1 0 0 0 0,1 0 0 0 0,0 0-1 0 0,-1 0 1 0 0,1 1 0 0 0,-10 27 688 0 0,9-26-569 0 0,-1 4-18 0 0,-7 22 941 0 0,-5 34 1 0 0,12-57-1318 0 0,1 1 1 0 0,0 0-1 0 0,1-1 1 0 0,0 1-1 0 0,0 0 0 0 0,0-1 1 0 0,1 1-1 0 0,0 0 1 0 0,0-1-1 0 0,0 1 1 0 0,5 9-1 0 0,-6-15 97 0 0,4 5-3645 0 0</inkml:trace>
  <inkml:trace contextRef="#ctx0" brushRef="#br0" timeOffset="1">259 25 15363 0 0,'13'22'7102'0'0,"-9"6"-3905"0"0,-7 34-2345 0 0,0-33 69 0 0,-1 16-493 0 0,2-29-605 0 0,1-1 1 0 0,0 1-1 0 0,1-1 0 0 0,1 0 1 0 0,4 27-1 0 0,-5-41-6 0 0,1 1-1 0 0,-1-1 1 0 0,0 0-1 0 0,1 1 0 0 0,0-1 1 0 0,-1 0-1 0 0,1 0 1 0 0,0 1-1 0 0,-1-1 1 0 0,1 0-1 0 0,0 0 1 0 0,0 0-1 0 0,0 0 1 0 0,0 0-1 0 0,0 0 1 0 0,0-1-1 0 0,0 1 1 0 0,1 0-1 0 0,-1 0 1 0 0,0-1-1 0 0,0 1 1 0 0,1-1-1 0 0,-1 1 1 0 0,3 0-1 0 0,33-1-8843 0 0,-28 0 6455 0 0,9-2-4155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1:52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17084 0 0,'6'-7'3032'0'0,"-2"2"-1103"0"0,2-3-313 0 0,-2 3-600 0 0,-1 1-432 0 0,-1 1-288 0 0,0 0-136 0 0,-1-1-176 0 0,0 2-352 0 0,-1-2-648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8 9242 0 0,'-10'7'1429'0'0,"-6"4"757"0"0,9 0-9603 0 0,0-23 15439 0 0,-12-10-741 0 0,16 21-7005 0 0,0 1-1 0 0,-1-1 1 0 0,1 1 0 0 0,0-1 0 0 0,-1 1-1 0 0,1 0 1 0 0,0 0 0 0 0,-1 0-1 0 0,1 1 1 0 0,0-1 0 0 0,-1 1-1 0 0,1 0 1 0 0,0 0 0 0 0,-5 2-1 0 0,-48 24 415 0 0,46-22-440 0 0,-17 10-107 0 0,0 1 1 0 0,-36 29 0 0 0,53-37-145 0 0,0 1 1 0 0,1-1-1 0 0,0 2 1 0 0,1-1-1 0 0,0 1 1 0 0,0 0-1 0 0,1 1 1 0 0,-11 22-1 0 0,17-31-5 0 0,1 0 1 0 0,-1 0-1 0 0,1 0 0 0 0,0 0 0 0 0,-1 0 1 0 0,1 0-1 0 0,0 0 0 0 0,0 0 0 0 0,0 0 0 0 0,1 0 1 0 0,-1 0-1 0 0,0 0 0 0 0,1 0 0 0 0,-1 0 0 0 0,1 0 1 0 0,0 0-1 0 0,0 0 0 0 0,-1 0 0 0 0,1-1 0 0 0,0 1 1 0 0,1 0-1 0 0,-1 0 0 0 0,0-1 0 0 0,0 1 0 0 0,1-1 1 0 0,-1 1-1 0 0,4 1 0 0 0,4 5-28 0 0,1-1 0 0 0,0 0 0 0 0,18 9-1 0 0,-11-6 14 0 0,4 2 18 0 0,-5-3-2 0 0,-1 0 1 0 0,-1 0 0 0 0,1 1 0 0 0,-2 1-1 0 0,1 1 1 0 0,14 16 0 0 0,-27-27 10 0 0,0 0 0 0 0,1 1 0 0 0,-1-1 0 0 0,0 1 0 0 0,0 0 0 0 0,0-1 0 0 0,0 1 0 0 0,-1 0 0 0 0,1-1 0 0 0,0 1 0 0 0,-1 0 0 0 0,1 0 0 0 0,-1-1 0 0 0,0 1 0 0 0,1 0 0 0 0,-1 0 0 0 0,0 0 0 0 0,0 0 0 0 0,0 0 0 0 0,-1-1 0 0 0,1 1 0 0 0,0 0 0 0 0,-1 0 0 0 0,1 0 0 0 0,-1 1 0 0 0,-1 0 9 0 0,0 0-1 0 0,0-1 0 0 0,0 1 1 0 0,0-1-1 0 0,0 0 0 0 0,-1 0 1 0 0,1 0-1 0 0,-1 0 0 0 0,1 0 0 0 0,-1 0 1 0 0,0-1-1 0 0,0 1 0 0 0,-4 1 1 0 0,-5 2 20 0 0,-1-1 1 0 0,0-1-1 0 0,0 1 0 0 0,0-2 1 0 0,-25 2-1 0 0,35-4-35 0 0,-10 1-12 0 0,0-1-1 0 0,-1 0 1 0 0,1-1 0 0 0,-1 0-1 0 0,1-1 1 0 0,-16-5 0 0 0,25 3-1459 0 0,12 0-1116 0 0,20 0-5257 0 0,-25 4 5551 0 0,14-3-3667 0 0,-2 1 1101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7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9410 0 0,'6'2'1376'0'0,"50"20"5973"0"0,3-2-5760 0 0,-44-16-2079 0 0,1 0 0 0 0,0 0 0 0 0,0-2 0 0 0,0 0 0 0 0,23 0 0 0 0,-15-8-3666 0 0,-24 6 3934 0 0,1 0-1 0 0,-1-1 1 0 0,1 1-1 0 0,-1-1 0 0 0,0 0 1 0 0,1 1-1 0 0,-1-1 1 0 0,1 1-1 0 0,-1-1 0 0 0,0 1 1 0 0,0-1-1 0 0,1 0 1 0 0,-1 1-1 0 0,0-1 1 0 0,0 0-1 0 0,0 1 0 0 0,0-1 1 0 0,0 0-1 0 0,0 1 1 0 0,0-1-1 0 0,0 0 1 0 0,0 1-1 0 0,0-1 0 0 0,0 0 1 0 0,0 1-1 0 0,0-1 1 0 0,-1-1-1 0 0,1-9-3997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 14699 0 0,'-7'3'452'0'0,"-1"0"0"0"0,1 1 0 0 0,0 0 0 0 0,0 0 0 0 0,0 1 0 0 0,1-1 0 0 0,-1 2 0 0 0,1-1 0 0 0,1 1 0 0 0,-1 0 0 0 0,1 0-1 0 0,0 0 1 0 0,-6 11 0 0 0,-5 9-57 0 0,2 1 0 0 0,-14 37-1 0 0,7-17-487 0 0,10-23-112 0 0,7-13-374 0 0,0 0-1 0 0,-2 0 1 0 0,1-1 0 0 0,-1 1-1 0 0,-1-1 1 0 0,0 0-1 0 0,-12 12 1 0 0,19-22 545 0 0,0 0-1 0 0,0 1 1 0 0,0-1-1 0 0,0 0 1 0 0,0 0 0 0 0,0 0-1 0 0,0 1 1 0 0,0-1 0 0 0,-1 0-1 0 0,1 0 1 0 0,0 0-1 0 0,0 0 1 0 0,0 0 0 0 0,0 1-1 0 0,-1-1 1 0 0,1 0-1 0 0,0 0 1 0 0,0 0 0 0 0,0 0-1 0 0,0 0 1 0 0,-1 0 0 0 0,1 0-1 0 0,0 0 1 0 0,0 0-1 0 0,0 0 1 0 0,-1 1 0 0 0,1-1-1 0 0,0 0 1 0 0,0 0-1 0 0,0 0 1 0 0,-1 0 0 0 0,1-1-1 0 0,0 1 1 0 0,0 0 0 0 0,-1 0-1 0 0,1 0 1 0 0,0 0-1 0 0,0 0 1 0 0,0 0 0 0 0,0 0-1 0 0,-1 0 1 0 0,1 0-1 0 0,0 0 1 0 0,0 0 0 0 0,0-1-1 0 0,-1 1 1 0 0,1 0 0 0 0,0 0-1 0 0,0 0 1 0 0,0 0-1 0 0,0-1 1 0 0,0-14-438 0 0,10-19 449 0 0,-9 29 17 0 0,1-1 0 0 0,0 1 0 0 0,0 0-1 0 0,1 1 1 0 0,0-1 0 0 0,-1 0 0 0 0,1 1 0 0 0,1 0 0 0 0,-1-1 0 0 0,1 1 0 0 0,0 0 0 0 0,8-6 0 0 0,-9 8 22 0 0,0 1 0 0 0,0 0-1 0 0,0 0 1 0 0,0 0 0 0 0,0 0 0 0 0,0 0 0 0 0,0 1 0 0 0,0-1 0 0 0,1 1 0 0 0,-1 0 0 0 0,0 0 0 0 0,0 0 0 0 0,1 0 0 0 0,-1 0 0 0 0,0 1 0 0 0,0 0 0 0 0,0-1 0 0 0,0 1 0 0 0,1 0 0 0 0,-1 1 0 0 0,-1-1 0 0 0,1 0 0 0 0,3 3 0 0 0,7 4-142 0 0,0 1 0 0 0,0 0 1 0 0,-1 0-1 0 0,0 2 0 0 0,-1-1 0 0 0,0 2 0 0 0,-1-1 0 0 0,10 15 1 0 0,-15-14-2831 0 0,-14-10 0 0 0,4-2 1985 0 0,-4 5-3559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8402 0 0,'-2'2'922'0'0,"-1"-1"0"0"0,1 1-1 0 0,-1 1 1 0 0,1-1 0 0 0,0 0 0 0 0,0 0 0 0 0,0 1 0 0 0,0-1 0 0 0,0 1 0 0 0,-2 4 0 0 0,-10 36 2327 0 0,10-22-2903 0 0,2-1 0 0 0,-1 26 0 0 0,3-12 113 0 0,6 55 0 0 0,8-28-1752 0 0,-11-52 31 0 0,0-1 0 0 0,0 0-1 0 0,1 0 1 0 0,8 12-1 0 0,-11-18 116 0 0,2 1-1099 0 0</inkml:trace>
  <inkml:trace contextRef="#ctx0" brushRef="#br0" timeOffset="1">214 92 9938 0 0,'11'57'8540'0'0,"-9"4"-4576"0"0,-14 61-3180 0 0,4-51-416 0 0,7-61-244 0 0,0 21-965 0 0,2-31 827 0 0,-1 0-1 0 0,0 0 1 0 0,0 0-1 0 0,0 0 1 0 0,0 0-1 0 0,0 1 1 0 0,0-1-1 0 0,0 0 1 0 0,1 0-1 0 0,-1 0 1 0 0,0 0-1 0 0,0 0 1 0 0,0 0-1 0 0,0 0 1 0 0,0 0-1 0 0,1 0 1 0 0,-1 0-1 0 0,0 0 1 0 0,0 0-1 0 0,0 0 1 0 0,0 0-1 0 0,1 0 1 0 0,-1 0-1 0 0,0 0 1 0 0,0 0-1 0 0,0 0 1 0 0,0 0-1 0 0,0 0 1 0 0,1 0-1 0 0,-1 0 1 0 0,0 0-1 0 0,0 0 1 0 0,0 0-1 0 0,0 0 1 0 0,0 0-1 0 0,1 0 1 0 0,-1 0-1 0 0,0 0 1 0 0,0-1-1 0 0,0 1 1 0 0,0 0-1 0 0,0 0 1 0 0,0 0-1 0 0,1 0 1 0 0,-1 0-1 0 0,0-1 1 0 0,14-16-408 0 0,-3 1 345 0 0,1 0 0 0 0,0 1 0 0 0,1 1 0 0 0,1 0 0 0 0,0 0 1 0 0,17-11-1 0 0,-18 16-1875 0 0,1 1 0 0 0,19-10 1 0 0,-20 9-4620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11 123 11186 0 0,'0'-18'2353'0'0,"1"1"-689"0"0,2-4-439 0 0,-2 4-441 0 0,2 4-448 0 0,-2 3-240 0 0,1 0-224 0 0,-2 2-352 0 0,1 3-601 0 0,-1 2-751 0 0,-4 16-9130 0 0</inkml:trace>
  <inkml:trace contextRef="#ctx0" brushRef="#br0" timeOffset="1">0 222 11891 0 0,'3'16'3608'0'0,"1"0"-991"0"0,3 2-417 0 0,-1 2-391 0 0,-2-3-561 0 0,1 0-520 0 0,-1 1-344 0 0,0-1-176 0 0,2 0-128 0 0,0-2-40 0 0,1-2-96 0 0,-2-1-272 0 0,1-2-480 0 0,0-2-912 0 0,-1-3-1313 0 0,2-3-1264 0 0,-2-6-88 0 0,1-5-2304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8122 0 0,'1'-1'587'0'0,"0"0"-1"0"0,0 0 1 0 0,0 0 0 0 0,0 0 0 0 0,0 0 0 0 0,0 0 0 0 0,0 0 0 0 0,0 0 0 0 0,0 0 0 0 0,0 1-1 0 0,0-1 1 0 0,1 0 0 0 0,1 0 0 0 0,-3 1-387 0 0,0 0 1 0 0,1 0-1 0 0,-1 0 0 0 0,1 0 1 0 0,-1 0-1 0 0,1 0 0 0 0,-1 0 1 0 0,1 0-1 0 0,-1 0 0 0 0,0 1 0 0 0,1-1 1 0 0,-1 0-1 0 0,1 0 0 0 0,-1 0 1 0 0,0 1-1 0 0,1-1 0 0 0,-1 0 1 0 0,1 0-1 0 0,-1 1 0 0 0,0-1 1 0 0,1 0-1 0 0,-1 1 0 0 0,0-1 1 0 0,0 0-1 0 0,1 1 0 0 0,-1 0 0 0 0,2 3 368 0 0,0 1 0 0 0,0 0 0 0 0,-1 0 0 0 0,1 0 0 0 0,0 8-1 0 0,-1-9-697 0 0,6 45 687 0 0,1 52 1 0 0,2 22-449 0 0,-4-101-360 0 0,-6-22 227 0 0,0 0 0 0 0,0 0 1 0 0,1 0-1 0 0,-1 0 0 0 0,0 0 0 0 0,0 0 0 0 0,1 0 0 0 0,-1 0 0 0 0,0 0 0 0 0,0 0 0 0 0,0 0 0 0 0,1 0 0 0 0,-1 0 0 0 0,0 0 0 0 0,0 0 0 0 0,0 0 0 0 0,1 0 1 0 0,-1 0-1 0 0,0-1 0 0 0,0 1 0 0 0,0 0 0 0 0,0 0 0 0 0,1 0 0 0 0,-1 0 0 0 0,0 0 0 0 0,0-1 0 0 0,0 1 0 0 0,0 0 0 0 0,0 0 0 0 0,1 0 0 0 0,-1 0 0 0 0,0-1 1 0 0,0 1-1 0 0,0 0 0 0 0,0 0 0 0 0,0 0 0 0 0,0-1 0 0 0,0 1 0 0 0,0 0 0 0 0,0 0 0 0 0,0 0 0 0 0,0-1 0 0 0,0 1 0 0 0,0 0 0 0 0,10-43-1897 0 0,-9 37 1932 0 0,3-12-394 0 0,18-78-625 0 0,-19 86 1095 0 0,0 1 0 0 0,0 1-1 0 0,1-1 1 0 0,1 0 0 0 0,-1 1 0 0 0,1 0 0 0 0,1 0 0 0 0,6-8-1 0 0,-11 14-24 0 0,0 1-1 0 0,1-1 0 0 0,-1 1 0 0 0,1-1 0 0 0,-1 1 0 0 0,1 0 0 0 0,0-1 0 0 0,-1 1 0 0 0,1 0 0 0 0,0 0 1 0 0,0 0-1 0 0,0 0 0 0 0,-1 1 0 0 0,1-1 0 0 0,0 0 0 0 0,0 1 0 0 0,0 0 0 0 0,0-1 0 0 0,0 1 1 0 0,1 0-1 0 0,2 0 0 0 0,-3 1-1 0 0,0-1 1 0 0,0 1-1 0 0,0 0 1 0 0,0 0-1 0 0,0 1 1 0 0,0-1-1 0 0,0 0 1 0 0,-1 1-1 0 0,1-1 1 0 0,0 1 0 0 0,-1-1-1 0 0,0 1 1 0 0,1 0-1 0 0,-1-1 1 0 0,0 1-1 0 0,2 4 1 0 0,4 7 115 0 0,-2 1 1 0 0,0 0-1 0 0,0 1 1 0 0,3 21-1 0 0,-7-34-178 0 0,0 7-172 0 0,8 26 214 0 0,-9-34-249 0 0,0 1-1 0 0,1-1 1 0 0,-1 1 0 0 0,1-1 0 0 0,-1 0 0 0 0,1 1 0 0 0,0-1-1 0 0,0 0 1 0 0,-1 0 0 0 0,1 0 0 0 0,0 1 0 0 0,0-1 0 0 0,0 0-1 0 0,0 0 1 0 0,0 0 0 0 0,0 0 0 0 0,1 0 0 0 0,0 0 0 0 0,-1-1-278 0 0,0 0 1 0 0,0-1 0 0 0,0 1 0 0 0,0 0 0 0 0,-1-1 0 0 0,1 1 0 0 0,0 0-1 0 0,0-1 1 0 0,0 1 0 0 0,-1-1 0 0 0,1 0 0 0 0,0 1 0 0 0,-1-1 0 0 0,1 1-1 0 0,0-1 1 0 0,-1 0 0 0 0,1 0 0 0 0,-1 1 0 0 0,1-1 0 0 0,-1 0 0 0 0,1 0-1 0 0,-1 0 1 0 0,1-1 0 0 0,1-2-1679 0 0,6-5-2890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33 148 3409 0 0,'4'-3'683'0'0,"-1"0"1"0"0,1 0 0 0 0,-1 0 0 0 0,0-1-1 0 0,0 1 1 0 0,0-1 0 0 0,0 0 0 0 0,-1 0-1 0 0,1 0 1 0 0,-1 0 0 0 0,0 0 0 0 0,0 0-1 0 0,1-6 1 0 0,-1 2 184 0 0,0 0-1 0 0,-1 0 1 0 0,0 0-1 0 0,-1 0 0 0 0,0 0 1 0 0,-2-16-1 0 0,2 23-777 0 0,1 1-1 0 0,-1-1 0 0 0,0 1 0 0 0,0-1 1 0 0,0 0-1 0 0,0 1 0 0 0,0-1 0 0 0,0 0 1 0 0,0 1-1 0 0,-1-1 0 0 0,1 0 0 0 0,0 1 0 0 0,0-1 1 0 0,0 1-1 0 0,-1-1 0 0 0,1 0 0 0 0,0 1 1 0 0,-1-1-1 0 0,1 1 0 0 0,0-1 0 0 0,-1 1 1 0 0,1-1-1 0 0,-1 1 0 0 0,1-1 0 0 0,0 1 1 0 0,-1-1-1 0 0,0 1 0 0 0,1 0 0 0 0,-1-1 0 0 0,1 1 1 0 0,-1 0-1 0 0,1 0 0 0 0,-2-1 0 0 0,1 1 28 0 0,-1 1 0 0 0,1 0 0 0 0,0-1-1 0 0,-1 1 1 0 0,1 0 0 0 0,0 0 0 0 0,0-1-1 0 0,0 1 1 0 0,0 0 0 0 0,0 0 0 0 0,0 0-1 0 0,0 1 1 0 0,-2 1 0 0 0,-25 44 750 0 0,24-36-834 0 0,0 0 0 0 0,1-1 0 0 0,0 1 0 0 0,1 0-1 0 0,-2 21 1 0 0,4-28-37 0 0,-1 0-1 0 0,1 0 1 0 0,0-1-1 0 0,0 1 1 0 0,1 0-1 0 0,-1 0 0 0 0,1-1 1 0 0,-1 1-1 0 0,1 0 1 0 0,1-1-1 0 0,-1 1 1 0 0,0-1-1 0 0,1 1 1 0 0,0-1-1 0 0,-1 0 1 0 0,1 0-1 0 0,1 0 1 0 0,-1 0-1 0 0,0 0 1 0 0,1 0-1 0 0,3 3 1 0 0,-5-5-18 0 0,1-1 1 0 0,-1 0 0 0 0,0 1 0 0 0,1-1 0 0 0,-1 0 0 0 0,0 1 0 0 0,1-1-1 0 0,-1 0 1 0 0,0 0 0 0 0,1 0 0 0 0,-1 0 0 0 0,1-1 0 0 0,-1 1 0 0 0,0 0-1 0 0,1 0 1 0 0,-1-1 0 0 0,0 1 0 0 0,1-1 0 0 0,-1 1 0 0 0,0-1 0 0 0,0 0-1 0 0,0 1 1 0 0,1-1 0 0 0,-1 0 0 0 0,1-1 0 0 0,33-29-231 0 0,-25 21 207 0 0,98-93-1393 0 0,-108 102 1498 0 0,1 1 0 0 0,-1-1 0 0 0,1 0 0 0 0,0 1 0 0 0,-1-1 0 0 0,1 1 0 0 0,0-1 0 0 0,0 1 0 0 0,-1-1 0 0 0,1 1 0 0 0,0 0 0 0 0,0-1 0 0 0,0 1-1 0 0,-1 0 1 0 0,1 0 0 0 0,0 0 0 0 0,0-1 0 0 0,0 1 0 0 0,0 0 0 0 0,-1 0 0 0 0,1 0 0 0 0,0 0 0 0 0,0 0 0 0 0,0 1 0 0 0,0-1 0 0 0,0 0 0 0 0,-1 0 0 0 0,2 1 0 0 0,-1 0 6 0 0,0 0 1 0 0,0 0 0 0 0,0 0-1 0 0,0 0 1 0 0,0 1 0 0 0,0-1-1 0 0,-1 0 1 0 0,1 1-1 0 0,0-1 1 0 0,-1 0 0 0 0,1 1-1 0 0,-1-1 1 0 0,1 1 0 0 0,-1 2-1 0 0,2 10 149 0 0,-1 1 0 0 0,-1 25 0 0 0,0-29-178 0 0,-2 15-2 0 0,-1-1 1 0 0,-1 0-1 0 0,-1 0 1 0 0,-1 0-1 0 0,-2-1 1 0 0,0 1-1 0 0,-2-2 1 0 0,0 1 0 0 0,-1-2-1 0 0,-2 1 1 0 0,-26 35-1 0 0,36-54-141 0 0,-1 1-1 0 0,0-1 1 0 0,0 0-1 0 0,0 0 1 0 0,-1-1-1 0 0,1 1 1 0 0,-7 3-1 0 0,10-6 58 0 0,1-1-1 0 0,-1 0 0 0 0,0 1 1 0 0,1-1-1 0 0,-1 0 0 0 0,1 0 1 0 0,-1 1-1 0 0,0-1 0 0 0,0 0 1 0 0,1 0-1 0 0,-1 0 0 0 0,0 0 0 0 0,1 0 1 0 0,-1 0-1 0 0,0 0 0 0 0,1 0 1 0 0,-1 0-1 0 0,0 0 0 0 0,1-1 1 0 0,-1 1-1 0 0,0 0 0 0 0,1 0 1 0 0,-1 0-1 0 0,0-1 0 0 0,0 0 1 0 0,0 0-16 0 0,0 0 0 0 0,1 0 0 0 0,-1-1 0 0 0,0 1 0 0 0,1 0 0 0 0,-1-1 0 0 0,1 1 0 0 0,-1-1 0 0 0,1 1 0 0 0,0-1 0 0 0,-1 1 0 0 0,1-1 0 0 0,0 1 0 0 0,0-1 0 0 0,0 1 0 0 0,0-1 1 0 0,1-1-1 0 0,-1-4 105 0 0,0-1 1 0 0,1 1-1 0 0,0 0 1 0 0,0-1-1 0 0,1 1 1 0 0,0 0-1 0 0,1 0 1 0 0,-1 0 0 0 0,1 0-1 0 0,0 1 1 0 0,1-1-1 0 0,0 1 1 0 0,0 0-1 0 0,0 0 1 0 0,1 0-1 0 0,0 0 1 0 0,0 1-1 0 0,0 0 1 0 0,1 0 0 0 0,-1 0-1 0 0,1 1 1 0 0,0 0-1 0 0,1 0 1 0 0,-1 0-1 0 0,1 1 1 0 0,0 0-1 0 0,-1 0 1 0 0,1 1 0 0 0,1-1-1 0 0,-1 2 1 0 0,0-1-1 0 0,0 1 1 0 0,1 0-1 0 0,-1 1 1 0 0,0-1-1 0 0,10 2 1 0 0,85 11-185 0 0,-80-9-4231 0 0,-1 1-4500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9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27 21509 0 0,'13'-1'1880'0'0,"-1"-2"-688"0"0,3 1-352 0 0,-2-2-103 0 0,-6 0-73 0 0,-3 1-160 0 0,-2 2-88 0 0,0 0 72 0 0,-2-1-432 0 0,-3 2-160 0 0,0 0-208 0 0,-3 2-288 0 0,-2-1-496 0 0,-1 0-913 0 0,-5-1-1352 0 0,-2-5-1656 0 0,-1 1-4625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46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24 219 4609 0 0,'-6'2'2526'0'0,"-9"3"3959"0"0,13-9-3945 0 0,7-6-1147 0 0,-2 6-1133 0 0,0 1 0 0 0,0 0-1 0 0,0-1 1 0 0,0 1 0 0 0,1 0 0 0 0,0 1 0 0 0,-1-1 0 0 0,1 1-1 0 0,0 0 1 0 0,0-1 0 0 0,8-1 0 0 0,56-15 978 0 0,-23 7-841 0 0,-20 2-560 0 0,-2-1-1 0 0,1-1 1 0 0,-1-1 0 0 0,-1-1-1 0 0,23-19 1 0 0,-16 17-2626 0 0,-24 15 1715 0 0,-1-1 0 0 0,0 0 0 0 0,0 0 0 0 0,0-1 0 0 0,0 1 0 0 0,-1-1 1 0 0,1 1-1 0 0,-1-1 0 0 0,6-6 0 0 0,-4 2-3603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4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4465 0 0,'-1'0'152'0'0,"1"0"0"0"0,0 0 0 0 0,0 0 0 0 0,0 0 0 0 0,-1-1 0 0 0,1 1 0 0 0,0 0 0 0 0,0 0 0 0 0,-1 0 0 0 0,1 0 0 0 0,0 0 0 0 0,0 0 0 0 0,-1 1 0 0 0,1-1 0 0 0,0 0 0 0 0,0 0 0 0 0,0 0 0 0 0,-1 0 0 0 0,1 0 0 0 0,0 0 0 0 0,0 0 0 0 0,-1 0 0 0 0,1 1 608 0 0,-1-1-608 0 0,1 1 0 0 0,0-1 0 0 0,0 0 0 0 0,0 0 0 0 0,0 0 0 0 0,0 1 0 0 0,0-1 0 0 0,0 0 0 0 0,-1 0 0 0 0,1 1 0 0 0,6 7 3028 0 0,13 6-1192 0 0,-11-12-1837 0 0,0-1 0 0 0,0 1 0 0 0,0-1 0 0 0,0-1 0 0 0,0 0 0 0 0,0 0 0 0 0,0-1 0 0 0,0 1 0 0 0,11-4 0 0 0,11 0 206 0 0,-29 3-293 0 0,-1 1 0 0 0,1 0 0 0 0,-1 0 1 0 0,0 0-1 0 0,1 0 0 0 0,-1 1 0 0 0,1-1 0 0 0,-1 0 0 0 0,1 0 1 0 0,-1 0-1 0 0,0 0 0 0 0,1 0 0 0 0,-1 0 0 0 0,0 1 1 0 0,1-1-1 0 0,-1 0 0 0 0,1 0 0 0 0,-1 0 0 0 0,0 1 1 0 0,0-1-1 0 0,1 0 0 0 0,-1 1 0 0 0,0-1 0 0 0,1 0 1 0 0,-1 1-1 0 0,0-1 0 0 0,0 0 0 0 0,0 1 0 0 0,1-1 1 0 0,-1 0-1 0 0,0 1 0 0 0,0-1 0 0 0,0 1 0 0 0,1 20 991 0 0,-10 23-530 0 0,8-41-465 0 0,-27 75 33 0 0,13-46-2634 0 0,15-30 2326 0 0,-2 4-2244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7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49 7578 0 0,'-3'-7'1449'0'0,"-8"-20"2680"0"0,1 13 3134 0 0,17 20-6486 0 0,0-1-1 0 0,0 1 1 0 0,0-1 0 0 0,1 0-1 0 0,-1 0 1 0 0,15 5-1 0 0,-7-4-265 0 0,0-1 0 0 0,0 0-1 0 0,19 2 1 0 0,51 2-2780 0 0,-6-8-5228 0 0,-47-8-1309 0 0,-19 3 2833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0 8658 0 0,'-16'5'7839'0'0,"16"-5"-7723"0"0,0 0 0 0 0,0 1 1 0 0,0-1-1 0 0,0 0 1 0 0,0 0-1 0 0,0 1 0 0 0,0-1 1 0 0,0 0-1 0 0,0 1 0 0 0,0-1 1 0 0,0 0-1 0 0,0 1 1 0 0,0-1-1 0 0,0 0 0 0 0,0 0 1 0 0,1 1-1 0 0,-1-1 1 0 0,0 0-1 0 0,0 1 0 0 0,0-1 1 0 0,0 0-1 0 0,1 0 0 0 0,-1 1 1 0 0,0-1-1 0 0,0 0 1 0 0,1 0-1 0 0,-1 0 0 0 0,0 1 1 0 0,0-1-1 0 0,1 0 1 0 0,-1 0-1 0 0,0 0 0 0 0,0 0 1 0 0,1 0-1 0 0,-1 0 0 0 0,0 0 1 0 0,1 1-1 0 0,-1-1 1 0 0,0 0-1 0 0,1 0 0 0 0,-1 0 1 0 0,0 0-1 0 0,1 0 1 0 0,-1 0-1 0 0,11 3 166 0 0,-1 1 0 0 0,0 1 0 0 0,0 0 0 0 0,-1 0 0 0 0,1 1 1 0 0,-1 0-1 0 0,0 0 0 0 0,-1 1 0 0 0,0 0 0 0 0,10 11 0 0 0,-15-13-185 0 0,0-1-1 0 0,0 1 1 0 0,0 0-1 0 0,0-1 1 0 0,-1 1 0 0 0,0 0-1 0 0,0 1 1 0 0,0-1-1 0 0,-1 0 1 0 0,0 1 0 0 0,0-1-1 0 0,0 0 1 0 0,0 1 0 0 0,-1-1-1 0 0,0 1 1 0 0,0-1-1 0 0,-1 1 1 0 0,0-1 0 0 0,1 1-1 0 0,-2-1 1 0 0,1 0-1 0 0,-4 9 1 0 0,1-3-45 0 0,-1 1 0 0 0,-1-1 0 0 0,0 0 0 0 0,0 0-1 0 0,-1-1 1 0 0,-1 1 0 0 0,1-2 0 0 0,-2 1 0 0 0,1-1 0 0 0,-1 0 0 0 0,-1-1-1 0 0,0 0 1 0 0,0-1 0 0 0,0 0 0 0 0,-1 0 0 0 0,-13 5 0 0 0,23-11-245 0 0,-24 15-320 0 0,15-6-2004 0 0,10-9 2326 0 0,0-1 0 0 0,0 0-1 0 0,0 0 1 0 0,0 1-1 0 0,0-1 1 0 0,0 0 0 0 0,0 1-1 0 0,0-1 1 0 0,0 0-1 0 0,0 0 1 0 0,0 1 0 0 0,0-1-1 0 0,0 0 1 0 0,0 1 0 0 0,0-1-1 0 0,0 0 1 0 0,0 0-1 0 0,0 1 1 0 0,0-1 0 0 0,0 0-1 0 0,0 0 1 0 0,0 1-1 0 0,1-1 1 0 0,-1 0 0 0 0,0 0-1 0 0,0 1 1 0 0,3 1-1723 0 0,4-2-3734 0 0,4-1-1908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4 13739 0 0,'0'0'163'0'0,"0"0"0"0"0,0 0-1 0 0,1-1 1 0 0,-1 1 0 0 0,0 0 0 0 0,1-1 651 0 0,-1 1-651 0 0,0 0-1 0 0,0 0 1 0 0,1-1 0 0 0,-1 1 0 0 0,0 0-1 0 0,0 0 1 0 0,0 0 0 0 0,1 0 0 0 0,-1 0 0 0 0,0 0-1 0 0,0 0 1 0 0,1 0 0 0 0,-1 0 0 0 0,0 0 0 0 0,0 0-1 0 0,1 0 1 0 0,-1 0 0 0 0,0 0 0 0 0,0 0 0 0 0,1 0-1 0 0,-1 0 1 0 0,0 0 0 0 0,0 0 0 0 0,1 0 0 0 0,-1 0-1 0 0,0 0 1 0 0,1 0 0 0 0,13 9 1986 0 0,11 12-1078 0 0,-20-16-887 0 0,0 0 0 0 0,-1 1 0 0 0,1-1 0 0 0,-1 1 1 0 0,0 0-1 0 0,4 8 0 0 0,-7-12-105 0 0,0 0 0 0 0,0 1 0 0 0,-1-1 0 0 0,1 0 0 0 0,0 1 0 0 0,-1-1 0 0 0,0 1 0 0 0,0-1 0 0 0,1 1 0 0 0,-1-1 0 0 0,-1 0 0 0 0,1 1 0 0 0,0-1 0 0 0,-1 1 0 0 0,1-1 0 0 0,-1 0 0 0 0,1 1 0 0 0,-1-1 0 0 0,0 0 0 0 0,0 0 0 0 0,-2 4 0 0 0,-8 9 66 0 0,0-1 0 0 0,-1 0 0 0 0,0-1 0 0 0,-1-1 0 0 0,-28 22 0 0 0,-2 1-72 0 0,41-33-140 0 0,1-1 0 0 0,-1 0 1 0 0,1 1-1 0 0,-1-1 0 0 0,1 1 0 0 0,0-1 1 0 0,-1 1-1 0 0,1 0 0 0 0,0 0 0 0 0,0-1 1 0 0,0 1-1 0 0,0 0 0 0 0,1 0 0 0 0,-1 0 1 0 0,0 0-1 0 0,1 0 0 0 0,-1 0 0 0 0,1 0 1 0 0,0 0-1 0 0,0 3 0 0 0,1 0-994 0 0,0-1-1 0 0,0 1 0 0 0,0-1 1 0 0,1 0-1 0 0,0 1 1 0 0,0-1-1 0 0,3 5 1 0 0,5 10-5002 0 0,-2-3-825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6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9898 0 0,'18'-2'6720'0'0,"11"-5"-3530"0"0,7-1-2270 0 0,-4 4-397 0 0,61 3 0 0 0,-82 1-529 0 0,-1 1 0 0 0,1 0 0 0 0,-1 1 1 0 0,1 0-1 0 0,-1 1 0 0 0,0 0 1 0 0,1 1-1 0 0,-2 0 0 0 0,16 8 1 0 0,-24-12-28 0 0,0 1 0 0 0,0-1 1 0 0,-1 0-1 0 0,1 1 1 0 0,0-1-1 0 0,0 1 0 0 0,0-1 1 0 0,0 1-1 0 0,-1-1 0 0 0,1 1 1 0 0,0 0-1 0 0,0-1 1 0 0,-1 1-1 0 0,1 0 0 0 0,0 0 1 0 0,-1-1-1 0 0,1 1 0 0 0,-1 0 1 0 0,1 0-1 0 0,-1 0 0 0 0,0 0 1 0 0,1 0-1 0 0,-1-1 1 0 0,0 1-1 0 0,1 0 0 0 0,-1 2 1 0 0,-1-2 9 0 0,0 0 0 0 0,-1 0 0 0 0,1-1 0 0 0,0 1 0 0 0,-1 0 0 0 0,1 0 0 0 0,0-1 0 0 0,-1 1 0 0 0,1-1 0 0 0,-1 1 0 0 0,1-1 1 0 0,-3 1-1 0 0,2-1 25 0 0,1 0 0 0 0,-1 0 1 0 0,0 0-1 0 0,1 1 0 0 0,-1-1 0 0 0,0 1 1 0 0,1-1-1 0 0,-1 1 0 0 0,1-1 1 0 0,-1 1-1 0 0,0 0 0 0 0,1 0 1 0 0,0 0-1 0 0,-1 0 0 0 0,1 0 1 0 0,0 0-1 0 0,-1 0 0 0 0,1 1 1 0 0,0-1-1 0 0,0 0 0 0 0,0 1 0 0 0,0-1 1 0 0,0 1-1 0 0,0-1 0 0 0,0 3 1 0 0,1 7 54 0 0,1 1 1 0 0,1 0-1 0 0,0 0 1 0 0,0-1-1 0 0,1 1 1 0 0,1-1-1 0 0,0 0 1 0 0,5 12-1 0 0,-8-22-128 0 0,-1 0 0 0 0,1-1 0 0 0,-1 1 0 0 0,0 0-1 0 0,1 0 1 0 0,-1-1 0 0 0,1 1 0 0 0,-1 0 0 0 0,1-1 0 0 0,0 1 0 0 0,-1-1 0 0 0,1 1-1 0 0,0-1 1 0 0,-1 1 0 0 0,1-1 0 0 0,0 1 0 0 0,0-1 0 0 0,-1 1 0 0 0,1-1-1 0 0,0 0 1 0 0,0 0 0 0 0,1 1 0 0 0,-1-1-312 0 0,0 0 0 0 0,0 0 0 0 0,0-1 0 0 0,0 1 0 0 0,0 0 0 0 0,0 0 0 0 0,0-1 0 0 0,-1 1 0 0 0,1-1 0 0 0,0 1 0 0 0,0 0 1 0 0,0-1-1 0 0,-1 0 0 0 0,1 1 0 0 0,0-1 0 0 0,0 1 0 0 0,-1-1 0 0 0,1 0 0 0 0,0-1 0 0 0,6-8-6684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11642 0 0,'6'3'5754'0'0,"1"0"-1769"0"0,-2 2-1161 0 0,0 0-855 0 0,-3 6-769 0 0,-2-2-552 0 0,-2-1-312 0 0,1-1-168 0 0,0-3-152 0 0,-1-2-272 0 0,2 0-616 0 0,3 0-1361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8770 0 0,'-13'1'2926'0'0,"-5"2"3421"0"0,19 1-3854 0 0,9 2-1148 0 0,-5-4-1145 0 0,82 34 1169 0 0,-78-33-1347 0 0,-1 0 1 0 0,2-1-1 0 0,-1 0 0 0 0,0 0 0 0 0,0-1 0 0 0,0-1 1 0 0,19 0-1 0 0,-28-2-584 0 0,-10-1 21 0 0,-12-2-566 0 0,12 4 821 0 0,0 2 0 0 0,0-1 0 0 0,0 2 0 0 0,1-1-1 0 0,-1 1 1 0 0,0 1 0 0 0,1-1 0 0 0,-15 8 0 0 0,21-9 343 0 0,0 0 1 0 0,1 0-1 0 0,-1 0 0 0 0,1 1 0 0 0,-1-1 0 0 0,1 1 0 0 0,0-1 1 0 0,0 1-1 0 0,-1 0 0 0 0,1 0 0 0 0,1 0 0 0 0,-1 0 1 0 0,0 1-1 0 0,0-1 0 0 0,1 0 0 0 0,-1 1 0 0 0,1-1 0 0 0,0 1 1 0 0,0-1-1 0 0,0 1 0 0 0,0 0 0 0 0,0 0 0 0 0,0-1 0 0 0,1 1 1 0 0,0 0-1 0 0,-1 0 0 0 0,1 0 0 0 0,0-1 0 0 0,0 1 1 0 0,1 0-1 0 0,-1 0 0 0 0,0 0 0 0 0,1-1 0 0 0,1 5 0 0 0,-1-3-16 0 0,0-1 0 0 0,1 0-1 0 0,-1 0 1 0 0,1 0-1 0 0,-1 0 1 0 0,1-1-1 0 0,0 1 1 0 0,0 0 0 0 0,0-1-1 0 0,0 1 1 0 0,1-1-1 0 0,-1 0 1 0 0,1 0-1 0 0,-1 0 1 0 0,1 0-1 0 0,0 0 1 0 0,0 0 0 0 0,4 1-1 0 0,2 0-41 0 0,1 0 0 0 0,0 0 1 0 0,0-1-1 0 0,15 1 0 0 0,-14-2-993 0 0,0 1 0 0 0,-1 0 1 0 0,13 4-1 0 0,-23-6 899 0 0,0 0 0 0 0,0 0 0 0 0,0 0 0 0 0,-1 0 0 0 0,1 0 0 0 0,0 0 0 0 0,0 0 0 0 0,0 0 0 0 0,0 0 0 0 0,-1 0 0 0 0,1 0 0 0 0,0 1 0 0 0,0-1 0 0 0,0 0 0 0 0,0 0 0 0 0,0 0 0 0 0,0 0 0 0 0,-1 0 0 0 0,1 0 1 0 0,0 1-1 0 0,0-1 0 0 0,0 0 0 0 0,0 0 0 0 0,0 0 0 0 0,0 0 0 0 0,0 0 0 0 0,0 1 0 0 0,0-1 0 0 0,0 0 0 0 0,0 0 0 0 0,0 0 0 0 0,-1 0 0 0 0,1 1 0 0 0,0-1 0 0 0,0 0 0 0 0,0 0 0 0 0,1 0 0 0 0,-1 0 0 0 0,0 1 0 0 0,0-1 0 0 0,0 0 0 0 0,0 0 0 0 0,0 0 0 0 0,0 0 1 0 0,0 1-1 0 0,0-1 0 0 0,0 0 0 0 0,0 0 0 0 0,0 0 0 0 0,0 0 0 0 0,0 0 0 0 0,1 0 0 0 0,-1 1 0 0 0,0-1 0 0 0,0 0 0 0 0,0 0 0 0 0,0 0 0 0 0,0 0 0 0 0,1 0 0 0 0,-1 0 0 0 0,0 0 0 0 0,0 0 0 0 0,0 0 0 0 0,0 0 0 0 0,0 1 0 0 0,1-1 0 0 0,-1 0 0 0 0,0 0 0 0 0,0 0 0 0 0,-13 5-3738 0 0,12-4 3530 0 0,-11 5-4044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0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9826 0 0,'0'-1'491'0'0,"1"1"-1"0"0,0 0 1 0 0,0 0-1 0 0,0 0 1 0 0,0 0 0 0 0,0 0-1 0 0,-1 0 1 0 0,1 0-1 0 0,0 1 1 0 0,0-1-1 0 0,0 0 1 0 0,0 0-1 0 0,0 1 1 0 0,-1-1 0 0 0,1 0-1 0 0,0 1 1 0 0,1 0-1 0 0,24 22 3251 0 0,-9-8-2361 0 0,-7-10-1369 0 0,0-1-1 0 0,0-1 1 0 0,1 0-1 0 0,-1 0 1 0 0,1-1 0 0 0,0-1-1 0 0,0 1 1 0 0,-1-2-1 0 0,1 1 1 0 0,0-2 0 0 0,0 1-1 0 0,0-2 1 0 0,0 1-1 0 0,-1-1 1 0 0,1-1 0 0 0,-1 0-1 0 0,16-7 1 0 0,-13 0-720 0 0,-13 10 705 0 0,0 0 0 0 0,0 0 0 0 0,0-1 0 0 0,0 1 0 0 0,0 0 0 0 0,0 0-1 0 0,0 0 1 0 0,0 0 0 0 0,0-1 0 0 0,0 1 0 0 0,0 0 0 0 0,0 0 0 0 0,0 0 0 0 0,0-1 0 0 0,0 1 0 0 0,0 0 0 0 0,0 0-1 0 0,0 0 1 0 0,0 0 0 0 0,0-1 0 0 0,0 1 0 0 0,-1 0 0 0 0,1 0 0 0 0,0 0 0 0 0,0 0 0 0 0,0 0 0 0 0,0-1 0 0 0,0 1 0 0 0,-1 0-1 0 0,1 0 1 0 0,0 0 0 0 0,0 0 0 0 0,0 0 0 0 0,0 0 0 0 0,-1 0 0 0 0,1 0 0 0 0,0 0 0 0 0,0 0 0 0 0,-1 0 0 0 0,0-1 48 0 0,-1 1 0 0 0,1 0 1 0 0,-1 0-1 0 0,1 0 0 0 0,-1 0 1 0 0,1 0-1 0 0,0 0 0 0 0,-1 0 1 0 0,1 1-1 0 0,-1-1 1 0 0,1 1-1 0 0,-1-1 0 0 0,1 1 1 0 0,0-1-1 0 0,-1 1 0 0 0,1 0 1 0 0,0-1-1 0 0,-2 3 0 0 0,0 0 50 0 0,0 1 0 0 0,0 0 0 0 0,0-1-1 0 0,0 1 1 0 0,1 1 0 0 0,0-1 0 0 0,0 0-1 0 0,0 1 1 0 0,0-1 0 0 0,1 1 0 0 0,-1-1 0 0 0,1 1-1 0 0,0 0 1 0 0,1-1 0 0 0,-1 1 0 0 0,1 0-1 0 0,0 6 1 0 0,0-7-179 0 0,0 0 1 0 0,0 1-1 0 0,1-1 1 0 0,0 1-1 0 0,-1-1 0 0 0,1 0 1 0 0,1 1-1 0 0,-1-1 1 0 0,1 0-1 0 0,-1 0 0 0 0,1 0 1 0 0,0 0-1 0 0,1 0 1 0 0,-1 0-1 0 0,1-1 0 0 0,0 1 1 0 0,0-1-1 0 0,5 5 0 0 0,-7-7-130 0 0,0 0-1 0 0,0-1 0 0 0,0 1 0 0 0,0 0 1 0 0,0-1-1 0 0,0 1 0 0 0,1-1 0 0 0,-1 0 0 0 0,0 1 1 0 0,0-1-1 0 0,1 0 0 0 0,-1 0 0 0 0,0 0 0 0 0,1 0 1 0 0,-1 0-1 0 0,0 0 0 0 0,2 0 0 0 0,-1-1-458 0 0,0 1 0 0 0,0-1 0 0 0,0 0 0 0 0,0 0 0 0 0,0 0 0 0 0,0 0 0 0 0,0 0 1 0 0,0-1-1 0 0,-1 1 0 0 0,1-1 0 0 0,0 1 0 0 0,-1-1 0 0 0,1 1 0 0 0,0-3 0 0 0,9-9-5542 0 0</inkml:trace>
  <inkml:trace contextRef="#ctx0" brushRef="#br0" timeOffset="1">367 24 6041 0 0,'-1'-10'2216'0'0,"0"-4"6170"0"0,0 24-1951 0 0,1 53-3638 0 0,-2-13-2610 0 0,3-1 1 0 0,1 1 0 0 0,17 89 0 0 0,-3-98-2594 0 0,-1-25-1847 0 0,-14-16 3799 0 0,0 1 0 0 0,0-1 0 0 0,-1 0 0 0 0,1 1 0 0 0,0-1 0 0 0,0 0 0 0 0,0 0 0 0 0,0 0 0 0 0,0 0-1 0 0,0 0 1 0 0,-1 0 0 0 0,1 0 0 0 0,0 0 0 0 0,0 0 0 0 0,0 0 0 0 0,0 0 0 0 0,0 0 0 0 0,0 0 0 0 0,-1-1 0 0 0,3 0 0 0 0,6-4-6073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12971 0 0,'-3'0'564'0'0,"0"0"1"0"0,0 0-1 0 0,0 0 1 0 0,0 0 0 0 0,0 1-1 0 0,0-1 1 0 0,0 1-1 0 0,0-1 1 0 0,0 1-1 0 0,0 0 1 0 0,0 0 0 0 0,1 1-1 0 0,-1-1 1 0 0,0 0-1 0 0,1 1 1 0 0,-1 0-1 0 0,-3 2 1 0 0,2 0-189 0 0,0 1 0 0 0,0-1 1 0 0,1 1-1 0 0,-1-1 0 0 0,1 1 0 0 0,0 0 0 0 0,0 1 1 0 0,-3 8-1 0 0,1-3-285 0 0,2 0 0 0 0,0 0 0 0 0,0 1 0 0 0,1-1 1 0 0,0 1-1 0 0,1-1 0 0 0,0 1 0 0 0,2 18 0 0 0,0-22-91 0 0,1 0-1 0 0,0 0 1 0 0,0 0-1 0 0,1 0 1 0 0,0-1-1 0 0,0 0 1 0 0,1 1-1 0 0,0-1 1 0 0,0 0-1 0 0,1-1 1 0 0,6 8-1 0 0,-9-12-12 0 0,-1 0 0 0 0,1 0-1 0 0,0 0 1 0 0,0 0 0 0 0,-1-1-1 0 0,1 1 1 0 0,0-1 0 0 0,1 0-1 0 0,-1 1 1 0 0,0-1 0 0 0,0 0-1 0 0,1 0 1 0 0,-1 0-1 0 0,0 0 1 0 0,1-1 0 0 0,-1 1-1 0 0,1-1 1 0 0,-1 1 0 0 0,1-1-1 0 0,-1 0 1 0 0,1 0 0 0 0,-1 0-1 0 0,1 0 1 0 0,-1-1-1 0 0,0 1 1 0 0,1-1 0 0 0,-1 1-1 0 0,1-1 1 0 0,-1 0 0 0 0,0 0-1 0 0,1 0 1 0 0,-1 0 0 0 0,0 0-1 0 0,0-1 1 0 0,0 1 0 0 0,0-1-1 0 0,0 1 1 0 0,0-1-1 0 0,2-2 1 0 0,1-2-344 0 0,-1 1 1 0 0,0-1-1 0 0,0 0 1 0 0,0 0-1 0 0,-1 0 0 0 0,1 0 1 0 0,-2-1-1 0 0,1 0 0 0 0,-1 1 1 0 0,0-1-1 0 0,0 0 0 0 0,-1 0 1 0 0,0 0-1 0 0,0 0 0 0 0,0 0 1 0 0,-1 0-1 0 0,0 0 1 0 0,-1 0-1 0 0,0 0 0 0 0,0 0 1 0 0,0 0-1 0 0,-1 0 0 0 0,0 0 1 0 0,0 0-1 0 0,-5-10 0 0 0,7 17 388 0 0,-1-1-1 0 0,1 1 1 0 0,0-1-1 0 0,0 1 0 0 0,0-1 1 0 0,0 1-1 0 0,-1-1 1 0 0,1 1-1 0 0,0-1 0 0 0,0 1 1 0 0,-1-1-1 0 0,1 1 1 0 0,0 0-1 0 0,-1-1 1 0 0,1 1-1 0 0,-1 0 0 0 0,1-1 1 0 0,0 1-1 0 0,-1 0 1 0 0,1-1-1 0 0,-1 1 0 0 0,1 0 1 0 0,-1 0-1 0 0,1-1 1 0 0,-1 1-1 0 0,1 0 0 0 0,-1 0 1 0 0,1 0-1 0 0,-1 0 1 0 0,1 0-1 0 0,-1 0 0 0 0,1 0 1 0 0,-1 0-1 0 0,1 0 1 0 0,-1 0-1 0 0,1 0 0 0 0,-1 0 1 0 0,1 0-1 0 0,-1 0 1 0 0,1 1-1 0 0,-1-1 1 0 0,1 0-1 0 0,-1 0 0 0 0,1 0 1 0 0,-1 1-1 0 0,1-1 1 0 0,0 0-1 0 0,-1 1 0 0 0,1-1 1 0 0,-1 0-1 0 0,1 1 1 0 0,0-1-1 0 0,-1 1 0 0 0,0 0 72 0 0,1 0-1 0 0,0-1 0 0 0,-1 1 0 0 0,1 0 1 0 0,0 0-1 0 0,0 0 0 0 0,0 0 0 0 0,-1 0 0 0 0,1 0 1 0 0,0-1-1 0 0,0 1 0 0 0,0 0 0 0 0,0 0 1 0 0,0 0-1 0 0,1 0 0 0 0,-1 0 0 0 0,0 0 1 0 0,0-1-1 0 0,1 1 0 0 0,-1 0 0 0 0,0 0 0 0 0,1 0 1 0 0,-1 0-1 0 0,1-1 0 0 0,-1 1 0 0 0,1 0 1 0 0,-1-1-1 0 0,1 1 0 0 0,-1 0 0 0 0,1-1 0 0 0,0 1 1 0 0,-1 0-1 0 0,2 0 0 0 0,0 0-78 0 0,-1 0 0 0 0,1-1 0 0 0,0 1 1 0 0,-1 0-1 0 0,1-1 0 0 0,0 1 0 0 0,-1-1 0 0 0,1 1 0 0 0,0-1 0 0 0,-1 0 0 0 0,1 0 0 0 0,0 0 0 0 0,0 0 1 0 0,0 0-1 0 0,-1 0 0 0 0,1 0 0 0 0,0-1 0 0 0,0 1 0 0 0,-1 0 0 0 0,1-1 0 0 0,0 0 0 0 0,-1 1 0 0 0,1-1 0 0 0,-1 0 1 0 0,1 0-1 0 0,-1 0 0 0 0,1 0 0 0 0,-1 0 0 0 0,3-2 0 0 0,5-6-293 0 0,0 0 0 0 0,0 0 0 0 0,10-15 0 0 0,6-6-1121 0 0,-19 24 1008 0 0,-2 2 345 0 0,0 0 1 0 0,1 0 0 0 0,-1 0 0 0 0,1 1-1 0 0,0-1 1 0 0,0 1 0 0 0,0 0 0 0 0,6-2 0 0 0,-10 6 91 0 0,-1-1 1 0 0,1 0-1 0 0,0 1 1 0 0,-1-1 0 0 0,1 0-1 0 0,-1 1 1 0 0,1-1-1 0 0,0 1 1 0 0,-1-1 0 0 0,1 1-1 0 0,-1 0 1 0 0,1-1-1 0 0,-1 1 1 0 0,0-1-1 0 0,1 1 1 0 0,-1 0 0 0 0,0-1-1 0 0,1 1 1 0 0,-1 0-1 0 0,0 0 1 0 0,0-1 0 0 0,1 1-1 0 0,-1 0 1 0 0,0-1-1 0 0,0 1 1 0 0,0 0 0 0 0,0 0-1 0 0,0-1 1 0 0,0 2-1 0 0,1 27 688 0 0,-1-27-682 0 0,0 46 550 0 0,-1 23-331 0 0,12 94 0 0 0,-4-130-580 0 0,-7-33 186 0 0,1-1-1 0 0,-1 1 0 0 0,1 0 0 0 0,0 0 0 0 0,0 0 0 0 0,0 0 0 0 0,0 0 0 0 0,0-1 0 0 0,0 1 0 0 0,0 0 1 0 0,1-1-1 0 0,-1 1 0 0 0,0-1 0 0 0,3 2 0 0 0,-3-3-19 0 0,-1 1 0 0 0,1-1 0 0 0,0 0-1 0 0,-1 0 1 0 0,1 0 0 0 0,-1 0 0 0 0,1 0 0 0 0,0 0 0 0 0,-1 0 0 0 0,1-1 0 0 0,-1 1-1 0 0,1 0 1 0 0,-1 0 0 0 0,1 0 0 0 0,0-1 0 0 0,-1 1 0 0 0,1 0 0 0 0,-1 0 0 0 0,1-1-1 0 0,-1 1 1 0 0,1 0 0 0 0,-1-1 0 0 0,1 1 0 0 0,-1-1 0 0 0,0 1 0 0 0,1-1 0 0 0,-1 1-1 0 0,0-1 1 0 0,1 1 0 0 0,-1-1 0 0 0,0 1 0 0 0,0-1 0 0 0,1 1 0 0 0,-1-1 0 0 0,0 1-1 0 0,0-1 1 0 0,0 0 0 0 0,1 0 0 0 0,6-27-3776 0 0,-6 26 3551 0 0,5-43-4838 0 0,-3 20 928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9682 0 0,'-9'52'10518'0'0,"7"30"-6798"0"0,1-29-2501 0 0,0-28-1123 0 0,-3 148 1261 0 0,5-137-2821 0 0,1-1 0 0 0,13 64-1 0 0,-10-84-1794 0 0,-1-6-2508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1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13779 0 0,'-4'1'773'0'0,"-1"0"-1"0"0,0 1 1 0 0,0-1 0 0 0,1 1 0 0 0,-1 1-1 0 0,1-1 1 0 0,-1 1 0 0 0,-6 4 0 0 0,8-4-475 0 0,1-1 0 0 0,-1 1 0 0 0,0 0 1 0 0,1 0-1 0 0,0 0 0 0 0,0 0 0 0 0,0 0 1 0 0,0 0-1 0 0,0 1 0 0 0,-1 4 0 0 0,1-4-247 0 0,1 1 0 0 0,1-1-1 0 0,-1 1 1 0 0,0-1-1 0 0,1 1 1 0 0,0-1 0 0 0,0 1-1 0 0,1-1 1 0 0,-1 1 0 0 0,1-1-1 0 0,0 1 1 0 0,0-1-1 0 0,0 0 1 0 0,1 1 0 0 0,-1-1-1 0 0,1 0 1 0 0,0 0-1 0 0,0 0 1 0 0,6 7 0 0 0,-1-2-80 0 0,0-1-1 0 0,0 0 1 0 0,1 0 0 0 0,0-1 0 0 0,0 0 0 0 0,1-1 0 0 0,0 1 0 0 0,0-2-1 0 0,14 8 1 0 0,-19-12-9 0 0,0 1 0 0 0,-1-1 0 0 0,1 0 0 0 0,0 0 0 0 0,0 0 0 0 0,0 0 0 0 0,0-1-1 0 0,0 1 1 0 0,0-1 0 0 0,0 0 0 0 0,0 0 0 0 0,6-2 0 0 0,-7 1-5 0 0,0 0 1 0 0,-1 0-1 0 0,1 0 0 0 0,0 0 1 0 0,-1-1-1 0 0,0 1 1 0 0,1-1-1 0 0,-1 0 0 0 0,0 1 1 0 0,0-1-1 0 0,0 0 1 0 0,0-1-1 0 0,0 1 0 0 0,0 0 1 0 0,0 0-1 0 0,-1-1 0 0 0,0 1 1 0 0,1-1-1 0 0,1-4 1 0 0,-2 3-35 0 0,1-1 0 0 0,-1 1 0 0 0,0 0 0 0 0,-1-1 0 0 0,1 1 1 0 0,-1 0-1 0 0,0-1 0 0 0,0 1 0 0 0,0-1 0 0 0,-1 1 0 0 0,1-1 0 0 0,-1 1 1 0 0,0 0-1 0 0,-2-7 0 0 0,2 8 4 0 0,-1 0-1 0 0,1 0 1 0 0,0 0 0 0 0,-1 0-1 0 0,0 0 1 0 0,1 0 0 0 0,-1 0-1 0 0,0 1 1 0 0,0-1 0 0 0,-1 1-1 0 0,1-1 1 0 0,-1 1 0 0 0,1 0-1 0 0,-1 0 1 0 0,1 0 0 0 0,-1 0-1 0 0,0 0 1 0 0,0 1 0 0 0,-5-3-1 0 0,7 4 50 0 0,0 0-1 0 0,1 0 0 0 0,-1 0 0 0 0,0 0 1 0 0,0 0-1 0 0,1 0 0 0 0,-1 0 0 0 0,0 0 1 0 0,0 1-1 0 0,1-1 0 0 0,-1 0 0 0 0,0 0 1 0 0,0 1-1 0 0,1-1 0 0 0,-1 0 0 0 0,0 1 1 0 0,1-1-1 0 0,-1 1 0 0 0,1-1 0 0 0,-1 1 1 0 0,0-1-1 0 0,1 1 0 0 0,-1-1 0 0 0,1 1 0 0 0,-1-1 1 0 0,1 1-1 0 0,0 0 0 0 0,-1-1 0 0 0,1 1 1 0 0,0 0-1 0 0,-1-1 0 0 0,1 1 0 0 0,0 0 1 0 0,0 0-1 0 0,-1-1 0 0 0,1 1 0 0 0,0 0 1 0 0,0 0-1 0 0,0 0 0 0 0,-3 39-170 0 0,3-32 143 0 0,-1 14 193 0 0,-1 0-1 0 0,-1-1 1 0 0,-7 26 0 0 0,8-40 6 0 0,-1 0 1 0 0,1 0-1 0 0,-1 0 1 0 0,-1 0-1 0 0,1 0 0 0 0,-1-1 1 0 0,-1 0-1 0 0,1 1 0 0 0,-1-2 1 0 0,0 1-1 0 0,0 0 1 0 0,-11 8-1 0 0,10-10 4 0 0,-1 1-83 0 0,0 0 0 0 0,0 0 0 0 0,1 1 0 0 0,0-1 0 0 0,0 2 0 0 0,1-1 0 0 0,0 0 0 0 0,-6 9 0 0 0,11-15-81 0 0,0 1 1 0 0,1-1-1 0 0,-1 0 0 0 0,0 0 0 0 0,0 1 1 0 0,0-1-1 0 0,0 0 0 0 0,0 0 1 0 0,0 1-1 0 0,0-1 0 0 0,1 0 1 0 0,-1 0-1 0 0,0 0 0 0 0,0 1 1 0 0,0-1-1 0 0,1 0 0 0 0,-1 0 1 0 0,0 0-1 0 0,0 0 0 0 0,0 0 1 0 0,1 1-1 0 0,-1-1 0 0 0,0 0 1 0 0,0 0-1 0 0,1 0 0 0 0,-1 0 1 0 0,0 0-1 0 0,0 0 0 0 0,1 0 0 0 0,-1 0 1 0 0,0 0-1 0 0,0 0 0 0 0,1 0 1 0 0,-1 0-1 0 0,0 0 0 0 0,0 0 1 0 0,1 0-1 0 0,-1 0 0 0 0,0 0 1 0 0,0 0-1 0 0,1 0 0 0 0,-1-1 1 0 0,0 1-1 0 0,0 0 0 0 0,21-3-16 0 0,-11 2 93 0 0,116 5 82 0 0,-48 0-4078 0 0,-74-4 3066 0 0,0 0 1 0 0,0 0-1 0 0,0-1 1 0 0,0 1 0 0 0,-1-1-1 0 0,8-3 1 0 0,-2 2-1461 0 0,13-1-4116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1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12843 0 0,'-8'0'7598'0'0,"3"10"-4623"0"0,0 17-2268 0 0,5-22 33 0 0,-3 11-507 0 0,2 0 1 0 0,0 0-1 0 0,1 0 1 0 0,0 0 0 0 0,2 0-1 0 0,-1 0 1 0 0,6 17-1 0 0,-6-28-239 0 0,0-1-1 0 0,1 1 0 0 0,-1 0 1 0 0,1-1-1 0 0,0 0 0 0 0,1 1 0 0 0,-1-1 1 0 0,1 0-1 0 0,0 0 0 0 0,0 0 0 0 0,0-1 1 0 0,0 1-1 0 0,1-1 0 0 0,-1 1 1 0 0,1-1-1 0 0,0 0 0 0 0,0-1 0 0 0,0 1 1 0 0,0-1-1 0 0,1 0 0 0 0,-1 0 0 0 0,1 0 1 0 0,-1 0-1 0 0,1-1 0 0 0,0 0 0 0 0,-1 0 1 0 0,10 1-1 0 0,1-1-163 0 0,0-1 1 0 0,0-1-1 0 0,0 0 1 0 0,22-5-1 0 0,2-4-4553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1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13051 0 0,'1'2'383'0'0,"0"0"1"0"0,1 0 0 0 0,-1 0-1 0 0,1 0 1 0 0,0 0 0 0 0,0 0-1 0 0,0-1 1 0 0,-1 1 0 0 0,2 0-1 0 0,-1-1 1 0 0,0 0 0 0 0,0 0-1 0 0,0 0 1 0 0,0 0 0 0 0,1 0-1 0 0,3 1 1 0 0,-1-1-157 0 0,-1 0 1 0 0,0-1-1 0 0,1 0 1 0 0,0 0-1 0 0,-1 0 0 0 0,1 0 1 0 0,-1-1-1 0 0,8-1 1 0 0,-2-1-1071 0 0,-1 0 0 0 0,0 0 1 0 0,0-1-1 0 0,0 0 0 0 0,0-1 0 0 0,0 0 1 0 0,13-11-1 0 0,-21 14-774 0 0,-1 2 1493 0 0,0 0-1 0 0,0 0 1 0 0,0 0-1 0 0,0 0 1 0 0,0-1 0 0 0,0 1-1 0 0,0 0 1 0 0,0 0 0 0 0,0 0-1 0 0,0 0 1 0 0,0 0-1 0 0,-1-1 1 0 0,1 1 0 0 0,-5-2-3908 0 0,5 2 3980 0 0,-1 0 0 0 0,1 0 0 0 0,-1 0 0 0 0,1 0 1 0 0,-1 0-1 0 0,1 1 0 0 0,-1-1 0 0 0,1 0 0 0 0,-1 0 0 0 0,1 0 1 0 0,-1 0-1 0 0,1 0 0 0 0,-1 1 0 0 0,1-1 0 0 0,-1 0 0 0 0,1 0 0 0 0,0 1 1 0 0,-1-1-1 0 0,1 0 0 0 0,-1 1 0 0 0,1-1 0 0 0,0 1 0 0 0,-1-1 1 0 0,1 0-1 0 0,0 1 0 0 0,-1 0 0 0 0,-1 6 650 0 0,-1 0 0 0 0,1 0 1 0 0,0 0-1 0 0,1 0 0 0 0,0 1 0 0 0,0-1 0 0 0,1 1 1 0 0,0-1-1 0 0,0 0 0 0 0,0 1 0 0 0,4 13 0 0 0,0-1 676 0 0,1 0 0 0 0,1 0 0 0 0,9 20-1 0 0,-13-33-1121 0 0,1 0-1 0 0,0-1 0 0 0,1 0 1 0 0,0 1-1 0 0,0-1 1 0 0,0-1-1 0 0,0 1 0 0 0,1 0 1 0 0,6 5-1 0 0,-8-9-199 0 0,0 0 0 0 0,0 0-1 0 0,0-1 1 0 0,0 1 0 0 0,0-1 0 0 0,0 1 0 0 0,1-1-1 0 0,-1 0 1 0 0,0 0 0 0 0,1-1 0 0 0,-1 1 0 0 0,1-1-1 0 0,-1 1 1 0 0,1-1 0 0 0,-1 0 0 0 0,1 0 0 0 0,-1-1-1 0 0,1 1 1 0 0,-1-1 0 0 0,7-2 0 0 0,-6 2-417 0 0,0 0 1 0 0,0 0-1 0 0,0-1 0 0 0,-1 1 1 0 0,1-1-1 0 0,0 0 1 0 0,-1 0-1 0 0,1-1 0 0 0,-1 1 1 0 0,0-1-1 0 0,0 1 1 0 0,0-1-1 0 0,0 0 0 0 0,-1 0 1 0 0,1 0-1 0 0,-1-1 1 0 0,1 1-1 0 0,1-6 0 0 0,-1 5-204 0 0,19-18-5432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31 7218 0 0,'-2'-2'587'0'0,"0"-1"0"0"0,0 1 0 0 0,0-1 1 0 0,-1 1-1 0 0,1 0 0 0 0,0 0 0 0 0,-1 0 1 0 0,0 1-1 0 0,0-1 0 0 0,1 0 1 0 0,-1 1-1 0 0,0 0 0 0 0,0 0 0 0 0,0 0 1 0 0,0 0-1 0 0,-1 0 0 0 0,1 1 0 0 0,0-1 1 0 0,0 1-1 0 0,0 0 0 0 0,-1 0 1 0 0,1 0-1 0 0,-5 1 0 0 0,3 0-320 0 0,0 1 1 0 0,0 0-1 0 0,0 0 0 0 0,0 0 0 0 0,0 1 0 0 0,0 0 1 0 0,1 0-1 0 0,0 0 0 0 0,-1 0 0 0 0,1 1 1 0 0,0 0-1 0 0,0 0 0 0 0,-4 5 0 0 0,3-2-213 0 0,0 0 1 0 0,1 0-1 0 0,0 1 0 0 0,0-1 0 0 0,0 1 0 0 0,1 0 0 0 0,0 0 0 0 0,1 0 1 0 0,0 0-1 0 0,0 0 0 0 0,1 0 0 0 0,0 1 0 0 0,0-1 0 0 0,1 1 0 0 0,0-1 1 0 0,2 13-1 0 0,0-6-47 0 0,0-1 1 0 0,2 0-1 0 0,0 0 1 0 0,0 0-1 0 0,1 0 1 0 0,1-1-1 0 0,0 1 1 0 0,15 21 0 0 0,-19-31-15 0 0,0-1 0 0 0,0 0 0 0 0,1 0 1 0 0,-1 0-1 0 0,1-1 0 0 0,0 1 1 0 0,-1 0-1 0 0,1-1 0 0 0,0 0 1 0 0,1 0-1 0 0,-1 0 0 0 0,0 0 1 0 0,1 0-1 0 0,-1 0 0 0 0,1-1 1 0 0,-1 0-1 0 0,5 1 0 0 0,-5-1 2 0 0,1-1-1 0 0,-1 0 1 0 0,1-1 0 0 0,-1 1-1 0 0,0 0 1 0 0,1-1-1 0 0,-1 0 1 0 0,0 0 0 0 0,1 0-1 0 0,-1 0 1 0 0,0 0 0 0 0,0-1-1 0 0,0 1 1 0 0,0-1-1 0 0,0 0 1 0 0,0 0 0 0 0,-1 0-1 0 0,1 0 1 0 0,3-4 0 0 0,6-6-30 0 0,-1-1 0 0 0,0 0 0 0 0,-1-1 0 0 0,0 0 1 0 0,-1-1-1 0 0,-1 0 0 0 0,0-1 0 0 0,8-24 1 0 0,-8 18-49 0 0,-2 0 1 0 0,0 0-1 0 0,-1-1 0 0 0,-2 0 1 0 0,2-43-1 0 0,-3 105 666 0 0,10 62 0 0 0,17 120 1359 0 0,-23-149-1783 0 0,20 93-1 0 0,-24-157-153 0 0,0 1 0 0 0,0-1 0 0 0,-1 1 0 0 0,0 0 0 0 0,-1 0-1 0 0,0 0 1 0 0,0 0 0 0 0,-1-1 0 0 0,0 1 0 0 0,0 0 0 0 0,-4 9 0 0 0,2-7-14 0 0,1-4-6 0 0,0 0 0 0 0,0-1 0 0 0,1 1 0 0 0,0 0-1 0 0,0 0 1 0 0,0 12 0 0 0,2-18 6 0 0,-1-1 0 0 0,1 0 0 0 0,0 1 0 0 0,-1-1 0 0 0,1 0-1 0 0,-1 0 1 0 0,1 1 0 0 0,0-1 0 0 0,-1 0 0 0 0,1 0 0 0 0,-1 0 0 0 0,1 0 0 0 0,0 0 0 0 0,-1 0 0 0 0,1 0-1 0 0,0 0 1 0 0,-1 0 0 0 0,1 0 0 0 0,-1 0 0 0 0,1 0 0 0 0,0-1 0 0 0,-1 1 0 0 0,1 0 0 0 0,-1 0 0 0 0,1-1-1 0 0,0 1 1 0 0,0-1 0 0 0,27-10-109 0 0,-17 7-189 0 0,-10 3 57 0 0,0 1-1 0 0,0-1 1 0 0,0 1 0 0 0,0-1-1 0 0,0 0 1 0 0,0 0 0 0 0,0 0-1 0 0,0 1 1 0 0,0-1-1 0 0,0 0 1 0 0,0 0 0 0 0,0 0-1 0 0,-1 0 1 0 0,1 0 0 0 0,-1 0-1 0 0,2-2 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6209 0 0,'-41'11'6884'0'0,"40"-10"-6578"0"0,0-1-1 0 0,-1 1 0 0 0,1 0 0 0 0,0 0 0 0 0,0 0 0 0 0,0 0 0 0 0,0 0 1 0 0,0 0-1 0 0,0 1 0 0 0,0-1 0 0 0,0 0 0 0 0,0 0 0 0 0,1 1 0 0 0,-1-1 0 0 0,0 0 1 0 0,1 1-1 0 0,-1-1 0 0 0,1 1 0 0 0,-1 1 0 0 0,-6 33 1463 0 0,6-30-1285 0 0,-1 11-172 0 0,1 0-1 0 0,0 0 0 0 0,2 0 1 0 0,0 0-1 0 0,1 1 0 0 0,0-1 1 0 0,2-1-1 0 0,0 1 0 0 0,0 0 1 0 0,2-1-1 0 0,9 20 0 0 0,-7-19-252 0 0,0-1 0 0 0,1 0 0 0 0,1 0 0 0 0,1-1 0 0 0,0-1 0 0 0,1 1 0 0 0,0-2 0 0 0,1 0 0 0 0,1 0 0 0 0,21 15 1 0 0,-31-26-57 0 0,-1 0 0 0 0,0 0 1 0 0,1 0-1 0 0,-1 0 1 0 0,1-1-1 0 0,-1 1 1 0 0,1-1-1 0 0,0 0 0 0 0,-1 0 1 0 0,1 0-1 0 0,0-1 1 0 0,0 1-1 0 0,0-1 1 0 0,-1 0-1 0 0,1 0 1 0 0,0 0-1 0 0,0-1 0 0 0,4 0 1 0 0,-3-1-8 0 0,0 0 0 0 0,-1 0 0 0 0,1 0 0 0 0,-1-1-1 0 0,1 1 1 0 0,-1-1 0 0 0,0 0 0 0 0,0 0 0 0 0,0-1 0 0 0,0 1 0 0 0,-1-1 0 0 0,5-5 0 0 0,0-2-39 0 0,-1 0 0 0 0,0 0-1 0 0,0-1 1 0 0,-1 0 0 0 0,-1 0 0 0 0,0-1 0 0 0,-1 0-1 0 0,0 0 1 0 0,3-21 0 0 0,-5 19 4 0 0,-1 0 1 0 0,-1 0-1 0 0,0-1 1 0 0,-1 1-1 0 0,0 0 0 0 0,-6-22 1 0 0,7 37 42 0 0,0 0 0 0 0,0 0 1 0 0,0 0-1 0 0,0 0 0 0 0,0 0 1 0 0,-1 0-1 0 0,1 0 0 0 0,0 0 1 0 0,0 0-1 0 0,0 0 0 0 0,0 0 1 0 0,0 0-1 0 0,0 0 0 0 0,0 0 1 0 0,0 0-1 0 0,0 0 0 0 0,0 0 1 0 0,0 0-1 0 0,0 0 1 0 0,0 0-1 0 0,0 0 0 0 0,-1 0 1 0 0,1 0-1 0 0,0 0 0 0 0,0 0 1 0 0,0 0-1 0 0,0 0 0 0 0,0 0 1 0 0,0 0-1 0 0,0 0 0 0 0,0 0 1 0 0,0 0-1 0 0,0 0 0 0 0,0 0 1 0 0,0 0-1 0 0,0 0 0 0 0,-1 0 1 0 0,1 0-1 0 0,0 0 0 0 0,0 0 1 0 0,0 0-1 0 0,0 0 0 0 0,0 0 1 0 0,0 0-1 0 0,0 0 0 0 0,0 0 1 0 0,0 0-1 0 0,0 0 0 0 0,0-1 1 0 0,0 1-1 0 0,0 0 0 0 0,0 0 1 0 0,0 0-1 0 0,0 0 0 0 0,0 0 1 0 0,0 0-1 0 0,0 0 1 0 0,0 0-1 0 0,-4 11 179 0 0,-1 16 152 0 0,5 8-89 0 0,1 0 0 0 0,2-1-1 0 0,1 1 1 0 0,1 0 0 0 0,15 47-1 0 0,-19-79-272 0 0,15 47 135 0 0,-15-47-204 0 0,0 1 0 0 0,1-1 0 0 0,0 0 0 0 0,-1 0 0 0 0,1 0 0 0 0,0 0 0 0 0,1 0 0 0 0,-1 0 0 0 0,0-1 0 0 0,1 1 0 0 0,0-1 0 0 0,2 3 0 0 0,-4-5-85 0 0,0 1 0 0 0,-1-1 1 0 0,1 0-1 0 0,0 0 1 0 0,-1 1-1 0 0,1-1 0 0 0,0 0 1 0 0,0 0-1 0 0,-1 0 1 0 0,1 0-1 0 0,0 0 0 0 0,0 0 1 0 0,-1 0-1 0 0,1 0 1 0 0,0 0-1 0 0,-1 0 0 0 0,1 0 1 0 0,0 0-1 0 0,0-1 0 0 0,-1 1 1 0 0,1 0-1 0 0,0-1 1 0 0,-1 1-1 0 0,1 0 0 0 0,0-1 1 0 0,12-15-10665 0 0,-10 7 4313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2 120 8690 0 0,'0'5'839'0'0,"-1"-1"1"0"0,1 1 0 0 0,-1 0-1 0 0,1 0 1 0 0,1-1 0 0 0,-1 1-1 0 0,1 0 1 0 0,1 5 0 0 0,1 0-55 0 0,0 0 1 0 0,1 0-1 0 0,6 12 1 0 0,-2-6-333 0 0,2 0 0 0 0,0-1 1 0 0,21 25-1 0 0,-28-36-408 0 0,0-1 0 0 0,0 0 0 0 0,1 1 0 0 0,0-1 0 0 0,-1-1 0 0 0,1 1 0 0 0,0 0 0 0 0,0-1 0 0 0,0 0 0 0 0,0 0 0 0 0,8 2 0 0 0,-11-3-32 0 0,1-1 0 0 0,0 0 0 0 0,0 0 0 0 0,0 0 0 0 0,0 0 0 0 0,0 0 0 0 0,0 0 0 0 0,-1-1 0 0 0,1 1 0 0 0,0-1 0 0 0,0 1 0 0 0,0-1 0 0 0,-1 0 0 0 0,1 0 0 0 0,0 1 0 0 0,-1-1 0 0 0,1 0 0 0 0,-1 0 0 0 0,1-1 0 0 0,-1 1 0 0 0,1 0 0 0 0,-1 0 0 0 0,0-1 0 0 0,0 1 0 0 0,0-1 0 0 0,1 1 0 0 0,-2-1 0 0 0,1 0 0 0 0,0 1 0 0 0,1-4 0 0 0,5-11 12 0 0,0 0-1 0 0,-2 0 1 0 0,0 0 0 0 0,-1-1 0 0 0,0 1 0 0 0,1-25 0 0 0,-4 28-612 0 0,0-1 0 0 0,-1 1 1 0 0,-1 0-1 0 0,-4-26 0 0 0,3 34-22 0 0,0 0-1 0 0,0 1 0 0 0,0-1 1 0 0,-1 1-1 0 0,0-1 0 0 0,0 1 1 0 0,0 0-1 0 0,0 0 0 0 0,-1 0 0 0 0,1 1 1 0 0,-1-1-1 0 0,0 1 0 0 0,0 0 1 0 0,0 0-1 0 0,-1 0 0 0 0,1 1 0 0 0,-1-1 1 0 0,0 1-1 0 0,1 0 0 0 0,-1 0 1 0 0,-9-1-1 0 0,-10-3-3017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37 9610 0 0,'-7'5'983'0'0,"1"1"0"0"0,0-1 0 0 0,0 2 0 0 0,0-1 0 0 0,1 1 0 0 0,-7 11 1 0 0,8-12-595 0 0,1 0 0 0 0,0 1 0 0 0,0-1 0 0 0,1 1 0 0 0,0 0 0 0 0,0-1 0 0 0,-2 12 0 0 0,4-11-342 0 0,0-1-1 0 0,0 1 0 0 0,0-1 0 0 0,0 1 1 0 0,1 0-1 0 0,0-1 0 0 0,1 1 1 0 0,-1-1-1 0 0,1 0 0 0 0,1 0 0 0 0,-1 1 1 0 0,1-2-1 0 0,0 1 0 0 0,0 0 0 0 0,1 0 1 0 0,-1-1-1 0 0,1 0 0 0 0,1 0 0 0 0,5 6 1 0 0,8 7-29 0 0,0-2 0 0 0,24 17 0 0 0,-36-29-15 0 0,0 0-1 0 0,0 0 0 0 0,1 0 1 0 0,-1-1-1 0 0,1 0 0 0 0,0 0 1 0 0,0-1-1 0 0,0 1 0 0 0,0-2 1 0 0,0 1-1 0 0,14 0 0 0 0,-18-2-18 0 0,0 0-1 0 0,1 0 1 0 0,-1-1-1 0 0,0 1 0 0 0,0-1 1 0 0,0 0-1 0 0,0 0 0 0 0,0 0 1 0 0,0 0-1 0 0,0 0 0 0 0,0-1 1 0 0,0 0-1 0 0,0 1 1 0 0,0-1-1 0 0,-1 0 0 0 0,1 0 1 0 0,-1 0-1 0 0,4-5 0 0 0,-3 2-63 0 0,0 1 0 0 0,0-1 0 0 0,-1 1 0 0 0,0-1 0 0 0,0 0 0 0 0,0 0 0 0 0,-1 0 0 0 0,1 0 0 0 0,-1-1 0 0 0,1-8 0 0 0,-1 0-105 0 0,-1 1-1 0 0,-1-1 0 0 0,0 1 0 0 0,0-1 0 0 0,-2 1 0 0 0,1-1 0 0 0,-2 1 1 0 0,-5-16-1 0 0,4 18-140 0 0,-1 0-1 0 0,0 1 1 0 0,0-1 0 0 0,-1 1-1 0 0,-1 1 1 0 0,1-1 0 0 0,-2 1 0 0 0,1 1-1 0 0,-1 0 1 0 0,0 0 0 0 0,-1 0 0 0 0,0 1-1 0 0,0 1 1 0 0,-1 0 0 0 0,1 0 0 0 0,-23-8-1 0 0,8 10-5282 0 0,26 10 1454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48 191 11755 0 0,'-4'1'966'0'0,"0"1"0"0"0,-1-1 0 0 0,1 1 0 0 0,0 0 0 0 0,0 0 0 0 0,1 1 0 0 0,-1-1 0 0 0,0 1 0 0 0,1 0 0 0 0,-5 5 0 0 0,8-8-903 0 0,0 1 1 0 0,1-1 0 0 0,-1 1-1 0 0,0 0 1 0 0,1-1-1 0 0,-1 1 1 0 0,1-1-1 0 0,-1 0 1 0 0,1 1 0 0 0,-1-1-1 0 0,1 1 1 0 0,-1-1-1 0 0,1 0 1 0 0,-1 1-1 0 0,1-1 1 0 0,-1 0 0 0 0,1 0-1 0 0,0 1 1 0 0,-1-1-1 0 0,1 0 1 0 0,-1 0-1 0 0,1 0 1 0 0,0 0 0 0 0,-1 0-1 0 0,2 0 1 0 0,18 3 48 0 0,5-3-50 0 0,-1-2-1 0 0,40-7 0 0 0,-52 6-91 0 0,0 0-1 0 0,-1 0 0 0 0,0-1 0 0 0,0 0 0 0 0,0-1 0 0 0,0 0 1 0 0,15-11-1 0 0,-23 14-16 0 0,0 0 0 0 0,0 0 0 0 0,0-1 0 0 0,-1 1 0 0 0,1-1 0 0 0,-1 1 0 0 0,1-1 0 0 0,-1 0 0 0 0,0 0 0 0 0,0 0 0 0 0,0 0 0 0 0,-1-1 0 0 0,1 1 0 0 0,-1 0 0 0 0,1-1 0 0 0,-1 1 0 0 0,0-1 0 0 0,0 0 0 0 0,-1 1 0 0 0,1-1 0 0 0,-1 1 0 0 0,0-1 0 0 0,0 0 0 0 0,0 0 0 0 0,0 1 0 0 0,-1-1 0 0 0,0 1 0 0 0,1-1 0 0 0,-1 0 0 0 0,0 1 0 0 0,-1-1 0 0 0,1 1 0 0 0,-1 0 0 0 0,1-1 0 0 0,-4-3 0 0 0,2 2 72 0 0,-1 1 0 0 0,1 0 0 0 0,-1 0 0 0 0,0 0 1 0 0,0 0-1 0 0,0 0 0 0 0,0 1 0 0 0,-1 0 1 0 0,0 0-1 0 0,1 0 0 0 0,-1 0 0 0 0,0 1 0 0 0,0 0 1 0 0,0 0-1 0 0,-1 0 0 0 0,1 1 0 0 0,-1 0 1 0 0,1 0-1 0 0,0 0 0 0 0,-1 0 0 0 0,1 1 0 0 0,-1 0 1 0 0,-6 1-1 0 0,9-1 20 0 0,-1 0 0 0 0,1 1 0 0 0,0 0 0 0 0,0 0 0 0 0,0 0 1 0 0,0 0-1 0 0,0 0 0 0 0,0 0 0 0 0,0 1 0 0 0,1-1 0 0 0,-1 1 0 0 0,0 0 0 0 0,1 0 0 0 0,-1 0 0 0 0,1 0 1 0 0,0 0-1 0 0,-1 1 0 0 0,1-1 0 0 0,-3 5 0 0 0,3-2 34 0 0,0-1-1 0 0,0 1 1 0 0,1 0 0 0 0,-1 0 0 0 0,1 0 0 0 0,0-1-1 0 0,1 1 1 0 0,-1 0 0 0 0,1 0 0 0 0,0 0-1 0 0,0 8 1 0 0,3 4 62 0 0,0 0-1 0 0,1-1 0 0 0,0 1 1 0 0,1-1-1 0 0,1 0 0 0 0,12 22 1 0 0,-10-23-106 0 0,0-1 0 0 0,1 0 0 0 0,1-1 0 0 0,0 0 0 0 0,1-1 0 0 0,0 0 1 0 0,1-1-1 0 0,21 16 0 0 0,-26-22-83 0 0,0 0 1 0 0,1 0 0 0 0,-1-1-1 0 0,1 0 1 0 0,0-1 0 0 0,0 1-1 0 0,0-1 1 0 0,1-1 0 0 0,-1 0-1 0 0,1 0 1 0 0,-1-1 0 0 0,1 0-1 0 0,-1 0 1 0 0,1-1 0 0 0,0 0-1 0 0,0 0 1 0 0,15-4 0 0 0,-21 3-255 0 0,1 0 1 0 0,-1 0 0 0 0,0 0-1 0 0,1-1 1 0 0,-1 1-1 0 0,0-1 1 0 0,0 0 0 0 0,0 0-1 0 0,0 0 1 0 0,0 0 0 0 0,-1-1-1 0 0,1 1 1 0 0,-1-1-1 0 0,1 0 1 0 0,-1 1 0 0 0,4-7-1 0 0,-3 2-1129 0 0,0 1 0 0 0,0 0-1 0 0,-1-1 1 0 0,0 0 0 0 0,0 0-1 0 0,-1 0 1 0 0,2-11 0 0 0,0-6-4149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5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4977 0 0,'0'-1'257'0'0,"0"1"1"0"0,1-1-1 0 0,-1 1 1 0 0,0 0-1 0 0,0-1 1 0 0,0 1-1 0 0,1 0 0 0 0,-1-1 1 0 0,0 1-1 0 0,0 0 1 0 0,1-1-1 0 0,-1 1 0 0 0,0 0 1 0 0,1 0-1 0 0,-1-1 1 0 0,0 1-1 0 0,1 0 1 0 0,-1 0-1 0 0,1 0 0 0 0,-1-1 1 0 0,0 1-1 0 0,1 0 1 0 0,-1 0-1 0 0,1 0 0 0 0,-1 0 1 0 0,0 0-1 0 0,1 0 1 0 0,-1 0-1 0 0,1 0 1 0 0,-1 0-1 0 0,1 0 0 0 0,-1 0 1 0 0,0 0-1 0 0,1 0 1 0 0,-1 0-1 0 0,1 0 0 0 0,-1 1 1 0 0,1-1-1 0 0,11 17 4415 0 0,1 26-1870 0 0,-13-42-2726 0 0,6 32 695 0 0,-1 1 0 0 0,0 51 0 0 0,-2-9-631 0 0,1-71-323 0 0,4-11 64 0 0,10-17 2 0 0,-12 15 82 0 0,48-43-618 0 0,-24 24-1946 0 0,-4-2-4974 0 0,-21 22 3452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2:16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13875 0 0,'4'7'1679'0'0,"1"1"0"0"0,0-1-1 0 0,0 0 1 0 0,12 13 0 0 0,6 0-1436 0 0,28 23 0 0 0,-22-21 170 0 0,-6-4-1058 0 0,34 21 0 0 0,0-10-6236 0 0,-57-29 6699 0 0,0 0 0 0 0,1 0 0 0 0,-1 1 0 0 0,0-1 0 0 0,0 0 0 0 0,1 0 0 0 0,-1 0 1 0 0,0 0-1 0 0,1 1 0 0 0,-1-1 0 0 0,0 0 0 0 0,1 0 0 0 0,-1 0 0 0 0,0 0 1 0 0,0 0-1 0 0,1 0 0 0 0,-1 0 0 0 0,0 0 0 0 0,1 0 0 0 0,-1 0 0 0 0,0 0 0 0 0,1 0 1 0 0,-1 0-1 0 0,0 0 0 0 0,1 0 0 0 0,-1 0 0 0 0,0 0 0 0 0,1 0 0 0 0,-1-1 0 0 0,0 1 1 0 0,1 0-1 0 0,-1 0 0 0 0,0 0 0 0 0,0 0 0 0 0,1-1 0 0 0,-1 1 0 0 0,0 0 1 0 0,0 0-1 0 0,0-1 0 0 0,1 1 0 0 0,-1 0 0 0 0,0-1 0 0 0</inkml:trace>
  <inkml:trace contextRef="#ctx0" brushRef="#br0" timeOffset="1">327 136 6657 0 0,'0'-2'549'0'0,"1"1"-1"0"0,-1 0 0 0 0,0-1 0 0 0,0 1 0 0 0,0 0 0 0 0,-10-14 11903 0 0,4 31-10232 0 0,-21 102 969 0 0,-13 69-2184 0 0,33-145-1361 0 0,2 0 0 0 0,1 62 0 0 0,4-99-295 0 0,3 34-889 0 0,3-21-2435 0 0,4-6-5584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4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37 324 3553 0 0,'-1'0'194'0'0,"-1"1"1"0"0,0-1 0 0 0,1 0 0 0 0,-1 0-1 0 0,1 1 1 0 0,-1-1 0 0 0,1 1-1 0 0,-1-1 1 0 0,1 1 0 0 0,0-1-1 0 0,-1 1 1 0 0,1 0 0 0 0,0 0-1 0 0,-3 1 1 0 0,-6 5 4289 0 0,8-11-847 0 0,6-20-1559 0 0,-1 19-1905 0 0,0 0 1 0 0,1 0 0 0 0,0 0 0 0 0,0 0 0 0 0,0 0 0 0 0,1 1 0 0 0,0 0 0 0 0,0 0 0 0 0,0 0 0 0 0,0 0 0 0 0,7-3 0 0 0,65-29 114 0 0,-18 14-176 0 0,64-14-1 0 0,-67 21-63 0 0,92-37-1 0 0,-103 32 209 0 0,79-24 0 0 0,-100 38-737 0 0,41-5-1 0 0,-47 10-939 0 0,-1 0 1 0 0,1 1 0 0 0,18 3-1 0 0,-34-3 1273 0 0,12 0-3642 0 0,-14 0 3728 0 0,1 0-1 0 0,-1 0 1 0 0,0 0 0 0 0,0 0 0 0 0,0 0 0 0 0,0 0-1 0 0,1 0 1 0 0,-1 0 0 0 0,0 0 0 0 0,0 0 0 0 0,0-1-1 0 0,0 1 1 0 0,1 0 0 0 0,-1 0 0 0 0,0 0 0 0 0,0 0-1 0 0,0 0 1 0 0,0-1 0 0 0,0 1 0 0 0,0 0 0 0 0,0 0 0 0 0,1 0-1 0 0,-1 0 1 0 0,0 0 0 0 0,0-1 0 0 0,0 1 0 0 0,0 0-1 0 0,0 0 1 0 0,0 0 0 0 0,0-1 0 0 0,0 1 0 0 0,0 0-1 0 0,0 0 1 0 0,0 0 0 0 0,0 0 0 0 0,0-1 0 0 0,0 1 0 0 0,0 0-1 0 0,0 0 1 0 0,0 0 0 0 0,0-1 0 0 0,0 1 0 0 0,-1 0-1 0 0,1 0 1 0 0,0 0 0 0 0,0 0 0 0 0,0-1 0 0 0,0 1-1 0 0,0 0 1 0 0,0 0 0 0 0,0 0 0 0 0,-1 0 0 0 0,1 0 0 0 0,0 0-1 0 0,0-1 1 0 0,0 1 0 0 0,0 0 0 0 0,0 0 0 0 0,-1 0-1 0 0,1 0 1 0 0,0 0 0 0 0,0 0 0 0 0,-6-6-3186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50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5201 0 0,'-1'0'226'0'0,"1"1"0"0"0,-1 0-1 0 0,0 0 1 0 0,1 0 0 0 0,-1 0-1 0 0,0 0 1 0 0,1 0 0 0 0,-1 0 0 0 0,1 0-1 0 0,0 0 1 0 0,-1 0 0 0 0,1 0-1 0 0,0 0 1 0 0,0 1 0 0 0,0-1-1 0 0,-1 0 1 0 0,1 0 0 0 0,0 0 0 0 0,1 0-1 0 0,-1 0 1 0 0,0 1 0 0 0,0-1-1 0 0,0 0 1 0 0,1 0 0 0 0,-1 0 0 0 0,1 1-1 0 0,0 0 48 0 0,1 0 0 0 0,-1-1-1 0 0,1 1 1 0 0,-1-1-1 0 0,1 1 1 0 0,0-1 0 0 0,-1 1-1 0 0,1-1 1 0 0,0 0-1 0 0,0 0 1 0 0,0 0 0 0 0,3 1-1 0 0,7 2 356 0 0,-1-1 0 0 0,0 0 0 0 0,23 2-1 0 0,96 1 1251 0 0,25 4-136 0 0,-135-7-1510 0 0,0 0 0 0 0,0 2 0 0 0,-1 1 0 0 0,0 0 0 0 0,35 17 0 0 0,-52-22-171 0 0,-1 0 0 0 0,1 0 1 0 0,0 0-1 0 0,0 0 0 0 0,-1 0 0 0 0,1 0 0 0 0,0 0 0 0 0,-1 1 0 0 0,1-1 1 0 0,-1 1-1 0 0,0-1 0 0 0,1 1 0 0 0,-1-1 0 0 0,0 1 0 0 0,0 0 0 0 0,0-1 1 0 0,0 1-1 0 0,0 0 0 0 0,0 0 0 0 0,0 3 0 0 0,-1-3-11 0 0,0 0 0 0 0,0 1 1 0 0,0-1-1 0 0,-1 0 0 0 0,1 0 0 0 0,-1 0 0 0 0,1 0 0 0 0,-1 0 0 0 0,0 0 1 0 0,0-1-1 0 0,0 1 0 0 0,0 0 0 0 0,0 0 0 0 0,0 0 0 0 0,0-1 1 0 0,-3 3-1 0 0,-6 6 42 0 0,0 0 1 0 0,-1-1-1 0 0,-1-1 1 0 0,-19 12-1 0 0,26-17-129 0 0,-67 47-678 0 0,58-39-3330 0 0,1 2-3830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52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57 137 7114 0 0,'-8'7'1403'0'0,"7"-4"-909"0"0,-1-1 0 0 0,0 0 0 0 0,0 0 0 0 0,0 0 0 0 0,0 0 0 0 0,-1 0 0 0 0,1 0 0 0 0,0-1-1 0 0,-1 1 1 0 0,0-1 0 0 0,1 1 0 0 0,-1-1 0 0 0,0 0 0 0 0,1 0 0 0 0,-1 0 0 0 0,0-1-1 0 0,0 1 1 0 0,-3 0 0 0 0,10-3-371 0 0,1 0-1 0 0,-1 0 1 0 0,0-1-1 0 0,0 1 0 0 0,0-1 1 0 0,3-3-1 0 0,5-3-69 0 0,15-9-11 0 0,35-30 0 0 0,-8-3-4866 0 0,-53 51 4502 0 0,0-1 0 0 0,-1 0 0 0 0,1 0-1 0 0,0 1 1 0 0,-1-1 0 0 0,1 0 0 0 0,-1 0 0 0 0,1 0 0 0 0,-1 0-1 0 0,1 0 1 0 0,-1 0 0 0 0,0 0 0 0 0,1 0 0 0 0,-1 0 0 0 0,0 0-1 0 0,0 0 1 0 0,0 0 0 0 0,0 0 0 0 0,0 0 0 0 0,0-2 0 0 0,-2-2-4047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3:53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5409 0 0,'0'0'281'0'0,"1"1"0"0"0,-1-1-1 0 0,1 1 1 0 0,-1-1 0 0 0,1 0-1 0 0,-1 1 1 0 0,1-1 0 0 0,0 0-1 0 0,-1 1 1 0 0,1-1 0 0 0,0 0-1 0 0,-1 0 1 0 0,1 1 0 0 0,-1-1-1 0 0,1 0 1 0 0,0 0 0 0 0,-1 0-1 0 0,1 0 1 0 0,0 0 0 0 0,-1 0-1 0 0,1 0 1 0 0,0 0 0 0 0,-1-1-1 0 0,1 1 1 0 0,0 0 0 0 0,-1 0 0 0 0,2-1-1 0 0,32-5 424 0 0,-18 3 169 0 0,-1 0-502 0 0,1 1 1 0 0,-1 1 0 0 0,1 1 0 0 0,-1 0-1 0 0,1 1 1 0 0,0 1 0 0 0,-1 0 0 0 0,31 9 0 0 0,-44-10-272 0 0,0 1 0 0 0,-1-1 0 0 0,1 0 0 0 0,0 1 0 0 0,0-1 0 0 0,-1 1 0 0 0,1 0 0 0 0,-1-1 1 0 0,1 1-1 0 0,-1 0 0 0 0,0 0 0 0 0,1 0 0 0 0,-1 0 0 0 0,0 0 0 0 0,-1 0 0 0 0,1 1 0 0 0,0-1 1 0 0,0 0-1 0 0,-1 0 0 0 0,0 1 0 0 0,1-1 0 0 0,-1 0 0 0 0,0 1 0 0 0,0-1 0 0 0,0 0 0 0 0,0 0 0 0 0,-1 4 1 0 0,-1 9 11 0 0,0 0 0 0 0,-2-1 0 0 0,-4 17 0 0 0,2-12-35 0 0,1 0-155 0 0,2-12-47 0 0,1-1 1 0 0,0 1-1 0 0,1-1 0 0 0,-1 1 0 0 0,1 0 0 0 0,1-1 0 0 0,-1 1 0 0 0,1 0 0 0 0,1 11 0 0 0,3-12-3153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92 7434 0 0,'-8'-2'1051'0'0,"5"1"-341"0"0,0 0 0 0 0,0 1 0 0 0,1-1 0 0 0,-1 0 0 0 0,0 0 0 0 0,1-1 1 0 0,-1 1-1 0 0,-4-3 0 0 0,7 3-598 0 0,-1 0 0 0 0,1 0 0 0 0,-1 0 0 0 0,1 0 1 0 0,-1 0-1 0 0,1 0 0 0 0,0 0 0 0 0,0 0 0 0 0,-1 0 1 0 0,1 0-1 0 0,0 0 0 0 0,0 0 0 0 0,0 0 0 0 0,0 0 0 0 0,0 0 1 0 0,0 0-1 0 0,0 0 0 0 0,0 1 0 0 0,1-1 0 0 0,-1 0 0 0 0,0 0 1 0 0,1 0-1 0 0,-1 0 0 0 0,1 0 0 0 0,-1 0 0 0 0,1 0 1 0 0,-1 0-1 0 0,1 1 0 0 0,-1-1 0 0 0,2-1 0 0 0,0-2-37 0 0,0 1 0 0 0,1 0 1 0 0,-1 0-1 0 0,1-1 0 0 0,0 1 0 0 0,0 1 0 0 0,0-1 0 0 0,0 0 0 0 0,0 1 0 0 0,1 0 0 0 0,-1 0 0 0 0,1 0 1 0 0,0 0-1 0 0,-1 0 0 0 0,1 1 0 0 0,0-1 0 0 0,0 1 0 0 0,0 0 0 0 0,0 0 0 0 0,0 1 0 0 0,0-1 0 0 0,0 1 0 0 0,0 0 1 0 0,0 0-1 0 0,0 0 0 0 0,0 1 0 0 0,1-1 0 0 0,-1 1 0 0 0,0 0 0 0 0,-1 0 0 0 0,1 1 0 0 0,6 2 0 0 0,-4-2-4 0 0,-1 1 0 0 0,1 0-1 0 0,-1 0 1 0 0,0 0 0 0 0,1 0-1 0 0,-2 1 1 0 0,1 0 0 0 0,0 0-1 0 0,-1 1 1 0 0,0-1 0 0 0,0 1-1 0 0,0 0 1 0 0,0 0 0 0 0,-1 0-1 0 0,0 0 1 0 0,0 1 0 0 0,-1-1-1 0 0,1 1 1 0 0,-1 0 0 0 0,0 0-1 0 0,1 8 1 0 0,-1 0-149 0 0,-1 0-1 0 0,-1-1 1 0 0,-1 16-1 0 0,-6-2-4885 0 0,1-44-6318 0 0,4-14 11689 0 0,3 29-221 0 0,-1 0 0 0 0,1 0-1 0 0,-1 1 1 0 0,1-1 0 0 0,0 0-1 0 0,0 1 1 0 0,0-1 0 0 0,0 0 0 0 0,0 1-1 0 0,0-1 1 0 0,1 1 0 0 0,-1-1-1 0 0,0 1 1 0 0,1 0 0 0 0,-1 0-1 0 0,1 0 1 0 0,-1 0 0 0 0,1 0-1 0 0,0 0 1 0 0,-1 0 0 0 0,1 0-1 0 0,3-1 1 0 0,6-1 9 0 0,0 0 1 0 0,0 1-1 0 0,12-2 0 0 0,20-4-1430 0 0,-40 6 912 0 0,-1 1 0 0 0,1 0-1 0 0,0-1 1 0 0,-1 0 0 0 0,1 1 0 0 0,-1-1-1 0 0,1 0 1 0 0,-1 0 0 0 0,0-1 0 0 0,0 1 0 0 0,0 0-1 0 0,0-1 1 0 0,0 1 0 0 0,-1-1 0 0 0,3-5-1 0 0,3-3-2474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8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37 4241 0 0,'-3'-9'1313'0'0,"3"6"-481"0"0,-1 1 0 0 0,1-1 0 0 0,-1 0 0 0 0,0 0 0 0 0,0 1 0 0 0,-1-1 0 0 0,1 1-1 0 0,-2-4 1 0 0,-1 12 4577 0 0,2 13-4180 0 0,1 21-551 0 0,6 46 0 0 0,5-2-2966 0 0,-3-20-2367 0 0,-1 1-3313 0 0,-4-45 4044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74 5385 0 0,'-16'38'4524'0'0,"14"-31"-3820"0"0,0-1 1 0 0,-1 0-1 0 0,0 1 0 0 0,0-1 1 0 0,-1 0-1 0 0,-8 11 0 0 0,12-17-698 0 0,0 0 0 0 0,0 0 0 0 0,0 0 0 0 0,0 0 0 0 0,0 1 0 0 0,-1-1 0 0 0,1 0 0 0 0,0 0 0 0 0,0 0 0 0 0,0 0 0 0 0,-1 0 0 0 0,1 0 1 0 0,0 0-1 0 0,0 1 0 0 0,0-1 0 0 0,-1 0 0 0 0,1 0 0 0 0,0 0 0 0 0,0 0 0 0 0,-1 0 0 0 0,1 0 0 0 0,0 0 0 0 0,0 0 0 0 0,0 0 0 0 0,-1 0 0 0 0,1 0 0 0 0,0 0 0 0 0,0-1 0 0 0,-1 1 0 0 0,1 0 0 0 0,0 0 0 0 0,0 0 0 0 0,0 0 0 0 0,-1 0 0 0 0,1 0 0 0 0,0 0 0 0 0,0-1 0 0 0,0 1 0 0 0,0 0 0 0 0,-1 0 0 0 0,1 0 0 0 0,0-1 0 0 0,-6-12-13 0 0,-1-14-114 0 0,7 21 118 0 0,-1 0 0 0 0,0 0 0 0 0,1 0 0 0 0,0 0 1 0 0,1 0-1 0 0,-1 0 0 0 0,1 0 0 0 0,0 0 0 0 0,1 0 0 0 0,0 1 0 0 0,-1-1 1 0 0,2 0-1 0 0,4-9 0 0 0,-5 12 9 0 0,0 0-1 0 0,0 1 1 0 0,1-1 0 0 0,-1 1 0 0 0,1 0-1 0 0,-1 0 1 0 0,1 0 0 0 0,0 0-1 0 0,-1 0 1 0 0,1 1 0 0 0,0-1 0 0 0,0 1-1 0 0,0 0 1 0 0,1-1 0 0 0,-1 1 0 0 0,0 1-1 0 0,0-1 1 0 0,1 0 0 0 0,-1 1-1 0 0,0 0 1 0 0,1 0 0 0 0,-1 0 0 0 0,0 0-1 0 0,1 0 1 0 0,-1 1 0 0 0,3 0 0 0 0,3 0 47 0 0,0 1 1 0 0,0 0 0 0 0,0 0-1 0 0,-1 1 1 0 0,1 0 0 0 0,-1 0 0 0 0,0 1-1 0 0,0 0 1 0 0,0 0 0 0 0,8 7-1 0 0,-15-10-22 0 0,-1 0 0 0 0,1 0-1 0 0,-1 0 1 0 0,0 0-1 0 0,1 0 1 0 0,-1-1 0 0 0,0 1-1 0 0,0 0 1 0 0,0 0 0 0 0,1 0-1 0 0,-1 0 1 0 0,0 0 0 0 0,0 0-1 0 0,0 0 1 0 0,-1 0-1 0 0,1 0 1 0 0,0 0 0 0 0,0-1-1 0 0,0 1 1 0 0,-1 0 0 0 0,1 0-1 0 0,0 0 1 0 0,-1 0-1 0 0,1 0 1 0 0,-1-1 0 0 0,1 1-1 0 0,-1 0 1 0 0,1 0 0 0 0,-1-1-1 0 0,0 1 1 0 0,1 0-1 0 0,-1-1 1 0 0,0 1 0 0 0,0-1-1 0 0,1 1 1 0 0,-2 0 0 0 0,-29 21 384 0 0,10-11-119 0 0,-1-1 0 0 0,0-1 0 0 0,0-1 0 0 0,-1-1 0 0 0,-29 5 0 0 0,135-13 1000 0 0,-23-14-3725 0 0,-45 10-233 0 0,0-2 0 0 0,-1 1 0 0 0,25-17 0 0 0,-15 8-1932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7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10738 0 0,'0'5'3609'0'0,"0"3"-1977"0"0,0 3-183 0 0,-3 2-273 0 0,-1 2-472 0 0,0-1-320 0 0,-1 4-344 0 0,0-1-536 0 0,1-1-744 0 0,-2 1-1041 0 0,0 0-1167 0 0,-2-1-3930 0 0</inkml:trace>
  <inkml:trace contextRef="#ctx0" brushRef="#br0" timeOffset="1">31 324 8546 0 0,'-6'22'3546'0'0,"5"-19"-3352"0"0,1 1 0 0 0,-1 0 0 0 0,0 0-1 0 0,0-1 1 0 0,0 1 0 0 0,-1-1 0 0 0,1 1 0 0 0,-1-1 0 0 0,0 0-1 0 0,0 0 1 0 0,0 1 0 0 0,0-1 0 0 0,-5 4 0 0 0,8-7-216 0 0,-1 0 1 0 0,1 0 0 0 0,-1 0-1 0 0,0 0 1 0 0,1 0 0 0 0,-1-1-1 0 0,0 1 1 0 0,1 0 0 0 0,-1 0-1 0 0,0 0 1 0 0,0-1 0 0 0,1 1-1 0 0,-1 0 1 0 0,0 0 0 0 0,1-1-1 0 0,-1 1 1 0 0,0 0 0 0 0,0 0-1 0 0,0-1 1 0 0,1 1 0 0 0,-1 0-1 0 0,0-1 1 0 0,0 1 0 0 0,0 0-1 0 0,0-1 1 0 0,0 1 0 0 0,1 0-1 0 0,-1-1 1 0 0,0 1 0 0 0,0 0-1 0 0,0-1 1 0 0,0 1 0 0 0,0-1-1 0 0,0 1 1 0 0,0 0 0 0 0,0-1-1 0 0,-1 1 1 0 0,1 0 0 0 0,0-1-1 0 0,0 1 1 0 0,0 0 0 0 0,0-1-1 0 0,0 1 1 0 0,0 0 0 0 0,-1-1-1 0 0,1 1 1 0 0,0 0 0 0 0,0-1-1 0 0,-1 1 1 0 0,1 0 0 0 0,0 0-1 0 0,0-1 1 0 0,-1 1 0 0 0,1 0-1 0 0,0 0 1 0 0,-1-1 0 0 0,23 4 486 0 0,-3 0-2516 0 0,0-2 1 0 0,1 0 0 0 0,31-2-1 0 0,-34-1-1433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6 6433 0 0,'-1'0'410'0'0,"-1"0"1"0"0,1 0-1 0 0,0 0 0 0 0,-1 0 0 0 0,1 1 0 0 0,0-1 0 0 0,-1 0 0 0 0,1 1 0 0 0,0-1 0 0 0,0 1 0 0 0,0-1 0 0 0,-1 1 0 0 0,1 0 0 0 0,0-1 1 0 0,0 1-1 0 0,0 0 0 0 0,0 0 0 0 0,0 0 0 0 0,0-1 0 0 0,0 1 0 0 0,1 0 0 0 0,-1 1 0 0 0,0-1 0 0 0,-1 2 0 0 0,-20 37 1367 0 0,12-21-1276 0 0,-3-1-449 0 0,-16 29-381 0 0,27-44 112 0 0,0 1 0 0 0,0-1 0 0 0,1 1 0 0 0,0 0 0 0 0,0 0 0 0 0,0-1 0 0 0,0 1 0 0 0,0 0 0 0 0,1 0 0 0 0,0 0 0 0 0,0 4 0 0 0,0-6 164 0 0,1-1 0 0 0,-1 0 0 0 0,1 0 0 0 0,0 0 0 0 0,-1 1 0 0 0,1-1 0 0 0,0 0 0 0 0,0 0 0 0 0,-1 0 0 0 0,1 0 0 0 0,0 0-1 0 0,0-1 1 0 0,0 1 0 0 0,0 0 0 0 0,0 0 0 0 0,0-1 0 0 0,1 1 0 0 0,0 0 0 0 0,29 13 322 0 0,-17-8-143 0 0,31 11 374 0 0,-42-16-729 0 0,0 0-1 0 0,0 0 1 0 0,0-1-1 0 0,1 1 0 0 0,-1-1 1 0 0,0 0-1 0 0,0 0 1 0 0,1 0-1 0 0,-1 0 1 0 0,0-1-1 0 0,0 1 1 0 0,5-2-1 0 0,-7 1-132 0 0,0 1-1 0 0,0-1 0 0 0,0 0 0 0 0,0 1 0 0 0,0-1 0 0 0,0 0 1 0 0,0 0-1 0 0,0 0 0 0 0,0 0 0 0 0,0 0 0 0 0,-1 0 0 0 0,1 0 0 0 0,0 0 1 0 0,0-2-1 0 0,6-22-1643 0 0,-6-23 1719 0 0,-5 1 267 0 0,-2-7 456 0 0,9 20 2947 0 0,-4 34-3291 0 0,1 0 0 0 0,0 0 1 0 0,0 0-1 0 0,0 0 1 0 0,0-1-1 0 0,0 1 1 0 0,0 0-1 0 0,0 0 1 0 0,0 0-1 0 0,0 0 1 0 0,0 0-1 0 0,0 0 0 0 0,0-1 1 0 0,1-1 1941 0 0,-1 2-1942 0 0,1 0 1 0 0,-1 0-1 0 0,0 0 1 0 0,0 0-1 0 0,0 0 0 0 0,0 0 1 0 0,0 0-1 0 0,0 0 1 0 0,0 0-1 0 0,1 0 1 0 0,-1 0-1 0 0,0 0 1 0 0,0 0-1 0 0,0 0 0 0 0,0 0 1 0 0,0 0-1 0 0,0 0 1 0 0,1 0-1 0 0,-1 0 1 0 0,0 0-1 0 0,0 0 1 0 0,0 0-1 0 0,0 0 1 0 0,0 0-1 0 0,5 11 2573 0 0,0 18-941 0 0,-4 0-966 0 0,-4 40 0 0 0,0-1-728 0 0,52-115-2113 0 0,-45 44 1720 0 0,1 0 1 0 0,-1-1 0 0 0,0 1-1 0 0,0-1 1 0 0,-1 0-1 0 0,1 0 1 0 0,-1 0-1 0 0,0 0 1 0 0,0-1-1 0 0,0 1 1 0 0,4-9-1 0 0,-4 2-758 0 0,0-1 0 0 0,0 1-1 0 0,-1 0 1 0 0,2-16-1 0 0,-2 2-192 0 0,-1-3 3563 0 0,-2 24-582 0 0,0 6 35 0 0,-3 29 724 0 0,-6 61-1040 0 0,-1 12-2409 0 0,5-35-5180 0 0,6-68 6013 0 0,0 0 1 0 0,0 0-1 0 0,0 0 1 0 0,0 0-1 0 0,-1 0 1 0 0,1 0-1 0 0,0 0 1 0 0,0 0-1 0 0,-1 0 0 0 0,1 0 1 0 0,-1 0-1 0 0,1 0 1 0 0,-1 0-1 0 0,0-1 1 0 0,1 1-1 0 0,-1 0 1 0 0,0 0-1 0 0,1-1 1 0 0,-2 2-1 0 0,1-1-210 0 0,-3 6-2842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2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2449 0 0,'-1'1'499'0'0,"0"-1"0"0"0,0 1 0 0 0,0-1 0 0 0,0 1 0 0 0,0-1 1 0 0,0 1-1 0 0,0-1 0 0 0,0 1 0 0 0,1 0 0 0 0,-1-1 1 0 0,0 1-1 0 0,0 0 0 0 0,1 0 0 0 0,-1 0 0 0 0,0 0 1 0 0,1 0-1 0 0,-1 0 0 0 0,1 0 0 0 0,-1 0 0 0 0,1 0 1 0 0,4 7 5367 0 0,11-12-4667 0 0,-9 1-1088 0 0,-1 0 0 0 0,1 1-1 0 0,0 0 1 0 0,0 0 0 0 0,1 0 0 0 0,-1 1 0 0 0,0 0-1 0 0,0 0 1 0 0,7 0 0 0 0,-10 1-90 0 0,0 1 0 0 0,-1-1 0 0 0,1 1-1 0 0,-1 0 1 0 0,1 0 0 0 0,-1 0 0 0 0,1 0 0 0 0,-1 0 0 0 0,0 0 0 0 0,0 1-1 0 0,1-1 1 0 0,-1 1 0 0 0,0-1 0 0 0,0 1 0 0 0,-1 0 0 0 0,1 0-1 0 0,0 0 1 0 0,0 0 0 0 0,-1 0 0 0 0,1 0 0 0 0,-1 1 0 0 0,0-1 0 0 0,0 0-1 0 0,2 5 1 0 0,5 22 285 0 0,-1-4-1467 0 0,0-11-2774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25 8586 0 0,'-2'0'471'0'0,"0"1"1"0"0,0 0 0 0 0,0-1-1 0 0,0 1 1 0 0,0 0 0 0 0,0 0-1 0 0,0 0 1 0 0,0 1 0 0 0,0-1-1 0 0,0 0 1 0 0,0 1 0 0 0,1-1-1 0 0,-1 1 1 0 0,1 0-1 0 0,-1-1 1 0 0,1 1 0 0 0,-1 0-1 0 0,-1 4 1 0 0,1-2-77 0 0,1 1-1 0 0,-1-1 1 0 0,1 1 0 0 0,0-1-1 0 0,0 1 1 0 0,0 0 0 0 0,0 0-1 0 0,1 7 1 0 0,1 2-152 0 0,0-1 0 0 0,0 0 0 0 0,2 1 0 0 0,0-1 0 0 0,7 20 0 0 0,-8-27-227 0 0,2 1 0 0 0,-1-1 0 0 0,1 1 1 0 0,0-1-1 0 0,0 0 0 0 0,1-1 0 0 0,0 1 0 0 0,6 5 0 0 0,-10-10-10 0 0,0 0 1 0 0,0 0-1 0 0,0 0 0 0 0,0 0 0 0 0,0 0 0 0 0,0 0 0 0 0,0 0 0 0 0,1 0 0 0 0,-1-1 0 0 0,0 1 0 0 0,0 0 0 0 0,1-1 0 0 0,-1 1 0 0 0,0-1 0 0 0,1 0 0 0 0,-1 1 1 0 0,1-1-1 0 0,-1 0 0 0 0,0 0 0 0 0,1 0 0 0 0,-1 0 0 0 0,1 0 0 0 0,-1 0 0 0 0,0 0 0 0 0,1 0 0 0 0,-1-1 0 0 0,1 1 0 0 0,-1-1 0 0 0,0 1 0 0 0,1-1 0 0 0,-1 1 0 0 0,0-1 1 0 0,0 0-1 0 0,1 1 0 0 0,-1-1 0 0 0,0 0 0 0 0,0 0 0 0 0,0 0 0 0 0,0 0 0 0 0,0 0 0 0 0,0 0 0 0 0,0 0 0 0 0,-1-1 0 0 0,1 1 0 0 0,0 0 0 0 0,0 0 0 0 0,-1-1 1 0 0,1-1-1 0 0,2-5-75 0 0,-1 0 0 0 0,0-1 1 0 0,-1 1-1 0 0,0-1 1 0 0,0 1-1 0 0,-1-1 0 0 0,0 0 1 0 0,0 1-1 0 0,-1-1 1 0 0,0 1-1 0 0,-1-1 0 0 0,0 1 1 0 0,0 0-1 0 0,-1-1 0 0 0,0 1 1 0 0,0 1-1 0 0,-8-14 1 0 0,3 13-793 0 0,5 10 368 0 0,3-2 494 0 0,1 1 0 0 0,-1-1 0 0 0,1 0 1 0 0,-1 1-1 0 0,0-1 0 0 0,1 0 0 0 0,-1 0 1 0 0,1 0-1 0 0,-1 1 0 0 0,1-1 1 0 0,-1 0-1 0 0,1 0 0 0 0,-1 0 0 0 0,1 0 1 0 0,0 0-1 0 0,-1 0 0 0 0,1 0 1 0 0,-1 0-1 0 0,1 0 0 0 0,-1 0 0 0 0,1 0 1 0 0,-1 0-1 0 0,1 0 0 0 0,-1 0 0 0 0,1 0 1 0 0,-1-1-1 0 0,1 1 0 0 0,-1 0 1 0 0,1 0-1 0 0,-1-1 0 0 0,1 1 0 0 0,-1 0 1 0 0,0-1-1 0 0,1 1 0 0 0,-1 0 0 0 0,1-1 1 0 0,-1 0-1 0 0,38-23 68 0 0,-29 18-366 0 0,0 0 1 0 0,0 0-1 0 0,17-7 1 0 0,-21 11-445 0 0,0 1 1 0 0,0 0 0 0 0,1-1-1 0 0,-1 2 1 0 0,0-1-1 0 0,8 0 1 0 0,-13 1 738 0 0,1 1 0 0 0,-1-1 0 0 0,0 0 0 0 0,1 0 0 0 0,-1 0 0 0 0,1 0 0 0 0,-1 0 0 0 0,0 0 0 0 0,1 0 0 0 0,-1 0 0 0 0,1-1 0 0 0,-1 1 0 0 0,0 0 0 0 0,1 0 0 0 0,-1 0 0 0 0,0 0 0 0 0,1 0 0 0 0,-1-1 0 0 0,0 1 0 0 0,1 0 0 0 0,-1 0 0 0 0,0 0 0 0 0,1-1 0 0 0,-1 1 0 0 0,0 0 0 0 0,0-1 0 0 0,1 1 0 0 0,-1 0 0 0 0,0-1 0 0 0,0 1 0 0 0,1 0 0 0 0,-1-1 0 0 0,0 1 0 0 0,0 0 0 0 0,0-1 0 0 0,0 1 0 0 0,0 0 0 0 0,0-1 0 0 0,0 1 0 0 0,0-1 0 0 0,1 1 0 0 0,-1 0 0 0 0,0-1 1 0 0,-1 1-1 0 0,1-1 0 0 0,0 1 0 0 0,0 0 0 0 0,0-1 0 0 0,0 1 0 0 0,0 0 0 0 0,0-1 0 0 0,0 1 0 0 0,-1-1 0 0 0,1 1 0 0 0,0 0 0 0 0,0-1 0 0 0,-7-2 2957 0 0,6 3-2837 0 0,1 0-1 0 0,-1 1 1 0 0,1-1-1 0 0,-1 1 1 0 0,1-1-1 0 0,-1 1 0 0 0,1-1 1 0 0,0 0-1 0 0,-1 1 1 0 0,1-1-1 0 0,0 1 1 0 0,-1 0-1 0 0,1-1 1 0 0,0 1-1 0 0,0-1 1 0 0,-1 1-1 0 0,1-1 1 0 0,0 1-1 0 0,0 0 1 0 0,0-1-1 0 0,0 2 1 0 0,-3 16 569 0 0,1 1 0 0 0,1 0 0 0 0,1 0 1 0 0,0 0-1 0 0,5 24 0 0 0,-3-27-1273 0 0,1-1-1 0 0,9 24 0 0 0,-9-30-877 0 0,1-1-1 0 0,0 1 0 0 0,0-1 1 0 0,1 0-1 0 0,5 8 0 0 0,-3-9-2566 0 0,0-2-1658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8594 0 0,'21'6'1836'0'0,"-1"1"0"0"0,0 1 0 0 0,21 11 0 0 0,-25-11-1020 0 0,-1 0 1 0 0,1-1-1 0 0,1-1 1 0 0,-1-1-1 0 0,27 5 0 0 0,-58-4-452 0 0,1 0-1 0 0,0 1 1 0 0,1 1-1 0 0,0 0 1 0 0,-23 19-1 0 0,35-26-357 0 0,-1 0 1 0 0,1 0 0 0 0,0 0-1 0 0,0 0 1 0 0,-1 0-1 0 0,1 1 1 0 0,0-1-1 0 0,0 0 1 0 0,0 1 0 0 0,1-1-1 0 0,-1 0 1 0 0,0 1-1 0 0,0-1 1 0 0,1 1-1 0 0,-1-1 1 0 0,1 1 0 0 0,-1-1-1 0 0,1 1 1 0 0,0 0-1 0 0,0-1 1 0 0,-1 1-1 0 0,1-1 1 0 0,0 1 0 0 0,1 1-1 0 0,0-1-3 0 0,0 0 0 0 0,0-1 0 0 0,0 1-1 0 0,0 0 1 0 0,0-1 0 0 0,0 1 0 0 0,1-1 0 0 0,-1 0 0 0 0,1 1 0 0 0,-1-1-1 0 0,1 0 1 0 0,-1 0 0 0 0,1 0 0 0 0,0 0 0 0 0,-1 0 0 0 0,1 0 0 0 0,0-1-1 0 0,0 1 1 0 0,0-1 0 0 0,2 1 0 0 0,5 1 15 0 0,0-1 0 0 0,0 0 1 0 0,0 0-1 0 0,0-1 0 0 0,0 0 1 0 0,0-1-1 0 0,0 0 0 0 0,0 0 0 0 0,0-1 1 0 0,0 0-1 0 0,0 0 0 0 0,13-7 0 0 0,-6 4-1785 0 0,0 0-1 0 0,23-3 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1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6425 0 0,'-1'1'287'0'0,"1"-1"0"0"0,0 1-1 0 0,-1-1 1 0 0,1 1 0 0 0,0 0-1 0 0,0-1 1 0 0,-1 1 0 0 0,1-1-1 0 0,0 1 1 0 0,0 0-1 0 0,0-1 1 0 0,0 1 0 0 0,0 0-1 0 0,0-1 1 0 0,0 1 0 0 0,0 0-1 0 0,0-1 1 0 0,0 1 0 0 0,1 0-1 0 0,-1-1 1 0 0,0 1 0 0 0,0-1-1 0 0,1 1 1 0 0,-1 0 0 0 0,0-1-1 0 0,1 1 1 0 0,-1-1-1 0 0,1 1 1 0 0,18 9 2196 0 0,26-6-2110 0 0,34-10-853 0 0,-47 0-5424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1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7386 0 0,'42'1'6144'0'0,"1"-7"-4171"0"0,-34 4-1884 0 0,1 0-1 0 0,-1 0 0 0 0,1 1 1 0 0,0 1-1 0 0,-1 0 0 0 0,1 0 1 0 0,11 2-1 0 0,-21-2-44 0 0,1 0 1 0 0,-1 0-1 0 0,1 0 0 0 0,0 0 0 0 0,-1 0 0 0 0,1 1 1 0 0,-1-1-1 0 0,1 0 0 0 0,-1 0 0 0 0,1 0 0 0 0,-1 1 1 0 0,1-1-1 0 0,0 0 0 0 0,-1 0 0 0 0,0 1 0 0 0,1-1 1 0 0,-1 1-1 0 0,1-1 0 0 0,-1 0 0 0 0,1 1 0 0 0,-1-1 1 0 0,0 1-1 0 0,1-1 0 0 0,-1 1 0 0 0,0-1 0 0 0,1 1 1 0 0,-1-1-1 0 0,0 1 0 0 0,0-1 0 0 0,0 1 0 0 0,1 0 1 0 0,-1-1-1 0 0,0 1 0 0 0,0-1 0 0 0,0 1 0 0 0,0-1 1 0 0,0 1-1 0 0,0 1 0 0 0,-13 23 1166 0 0,12-23-1141 0 0,-1 0 1 0 0,1 0-1 0 0,-1 0 0 0 0,1 0 1 0 0,0 1-1 0 0,0-1 0 0 0,0 0 1 0 0,0 1-1 0 0,1-1 1 0 0,-1 0-1 0 0,1 1 0 0 0,-1-1 1 0 0,1 1-1 0 0,0 3 0 0 0,1-2-41 0 0,1 0 0 0 0,0 0 0 0 0,0 0 0 0 0,0-1-1 0 0,0 1 1 0 0,1-1 0 0 0,-1 1 0 0 0,1-1 0 0 0,0 0-1 0 0,0 0 1 0 0,0 0 0 0 0,0-1 0 0 0,1 1 0 0 0,4 2-1 0 0,-6-3-265 0 0,1-1 0 0 0,0 1-1 0 0,0-1 1 0 0,0 1-1 0 0,0-1 1 0 0,0 0-1 0 0,1 0 1 0 0,-1 0 0 0 0,0-1-1 0 0,1 1 1 0 0,-1-1-1 0 0,0 0 1 0 0,0 0 0 0 0,1 0-1 0 0,-1 0 1 0 0,0 0-1 0 0,1-1 1 0 0,4-1-1 0 0,-7 2-81 0 0,0-1-1 0 0,-1 1 0 0 0,1 0 0 0 0,0-1 1 0 0,-1 1-1 0 0,1 0 0 0 0,-1-1 0 0 0,1 1 1 0 0,-1-1-1 0 0,1 1 0 0 0,-1-1 0 0 0,1 1 0 0 0,-1-1 1 0 0,1 0-1 0 0,-1 1 0 0 0,1-1 0 0 0,-1 1 1 0 0,0-1-1 0 0,0 0 0 0 0,1-1 0 0 0,1-5-5413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1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4537 0 0,'-2'3'1033'0'0,"-1"0"0"0"0,0 1 1 0 0,1-1-1 0 0,0 0 0 0 0,0 1 0 0 0,0-1 1 0 0,-3 8-1 0 0,2 2 793 0 0,-1 0 0 0 0,-2 24 0 0 0,5-25-1237 0 0,-1-1 1 0 0,0 0 0 0 0,-1 0-1 0 0,-4 11 1 0 0,-3-2-28 0 0,-22 36 0 0 0,34-57-1543 0 0,-2 1 926 0 0,0 0 1 0 0,0 0-1 0 0,0 0 1 0 0,0 0-1 0 0,0 0 1 0 0,0 0-1 0 0,0 0 1 0 0,-3-19-12447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34 5129 0 0,'-11'-6'1918'0'0,"-1"1"0"0"0,0 0 0 0 0,0 1 1 0 0,0 0-1 0 0,-1 1 0 0 0,-22-3 0 0 0,31 6-1565 0 0,0 0 0 0 0,0 0 0 0 0,0 0 0 0 0,1 0 0 0 0,-1 1 0 0 0,0 0 0 0 0,0-1 0 0 0,1 1 0 0 0,-1 1 1 0 0,0-1-1 0 0,-5 4 0 0 0,6-4-301 0 0,1 1 1 0 0,-1 0 0 0 0,1 0 0 0 0,0 1-1 0 0,-1-1 1 0 0,1 0 0 0 0,0 1-1 0 0,1-1 1 0 0,-1 1 0 0 0,0 0 0 0 0,1-1-1 0 0,0 1 1 0 0,-1 0 0 0 0,1 0 0 0 0,0 0-1 0 0,-1 5 1 0 0,2-2-34 0 0,-1 1 0 0 0,1-1 0 0 0,0 0 0 0 0,1 1 1 0 0,-1-1-1 0 0,1 0 0 0 0,0 1 0 0 0,1-1 0 0 0,0 0 0 0 0,0 0 0 0 0,0 0 0 0 0,1 0 0 0 0,3 5 0 0 0,4 8 17 0 0,0-1-1 0 0,22 27 0 0 0,-28-40-36 0 0,0-1-1 0 0,0 1 0 0 0,0-1 0 0 0,0 0 0 0 0,1-1 1 0 0,0 1-1 0 0,8 4 0 0 0,-12-7 3 0 0,0-1 0 0 0,0 1-1 0 0,0-1 1 0 0,0 1 0 0 0,0-1-1 0 0,1 1 1 0 0,-1-1 0 0 0,0 0 0 0 0,0 0-1 0 0,0 0 1 0 0,0 1 0 0 0,1-1-1 0 0,-1 0 1 0 0,0-1 0 0 0,0 1 0 0 0,1 0-1 0 0,-1 0 1 0 0,0 0 0 0 0,0-1 0 0 0,0 1-1 0 0,0-1 1 0 0,0 1 0 0 0,0-1-1 0 0,1 1 1 0 0,-1-1 0 0 0,0 1 0 0 0,0-1-1 0 0,-1 0 1 0 0,1 0 0 0 0,0 0-1 0 0,0 1 1 0 0,0-1 0 0 0,0 0 0 0 0,-1 0-1 0 0,1 0 1 0 0,0 0 0 0 0,-1 0-1 0 0,1 0 1 0 0,-1-1 0 0 0,1 1 0 0 0,-1 0-1 0 0,0 0 1 0 0,1-2 0 0 0,2-9-193 0 0,0-1 0 0 0,-1 0 1 0 0,0 0-1 0 0,-1 0 0 0 0,0-1 1 0 0,-1 1-1 0 0,-1 0 0 0 0,-3-23 1 0 0,-1-31-3659 0 0,5 66 3419 0 0,0-1 1 0 0,1 1-1 0 0,-1 0 0 0 0,1 0 0 0 0,0 0 0 0 0,-1 0 1 0 0,1 0-1 0 0,0 0 0 0 0,0 0 0 0 0,-1 0 0 0 0,1 0 1 0 0,0 0-1 0 0,0 0 0 0 0,0 0 0 0 0,0 1 0 0 0,0-1 1 0 0,0 0-1 0 0,1 1 0 0 0,-1-1 0 0 0,0 1 0 0 0,0-1 1 0 0,0 1-1 0 0,1-1 0 0 0,-1 1 0 0 0,0 0 0 0 0,0 0 1 0 0,1 0-1 0 0,-1 0 0 0 0,2 0 0 0 0,6-2-180 0 0,4-1-2183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3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5073 0 0,'0'0'368'0'0,"1"0"0"0"0,-1 1-1 0 0,1-1 1 0 0,0 1 736 0 0,-1 0-737 0 0,1-1 1 0 0,-1 1 0 0 0,0-1 0 0 0,1 1 0 0 0,-1-1-1 0 0,0 1 1 0 0,1-1 0 0 0,-1 1 0 0 0,0-1 0 0 0,0 1-1 0 0,0-1 1 0 0,0 1 0 0 0,1-1 0 0 0,-1 1 0 0 0,0-1-1 0 0,0 1 1 0 0,0 0 0 0 0,0-1 0 0 0,0 1 0 0 0,0-1-1 0 0,-1 1 1 0 0,1-1 0 0 0,0 1 0 0 0,0 1 0 0 0,-5 26 3361 0 0,4-19-3151 0 0,-2 20 178 0 0,1 0 0 0 0,4 45 1 0 0,1-40-1456 0 0,14 64 1 0 0,-17-98 642 0 0,0 0 0 0 0,0 0 1 0 0,0 0-1 0 0,0 0 0 0 0,1-1 0 0 0,-1 1 0 0 0,0 0 1 0 0,0 0-1 0 0,0 0 0 0 0,0 0 0 0 0,0 0 0 0 0,0 0 1 0 0,0 0-1 0 0,1 0 0 0 0,-1 0 0 0 0,0 0 0 0 0,0 0 1 0 0,0 0-1 0 0,0 0 0 0 0,0 0 0 0 0,0 0 0 0 0,0 0 1 0 0,0 0-1 0 0,1 0 0 0 0,-1 0 0 0 0,0 1 0 0 0,0-1 1 0 0,0 0-1 0 0,0 0 0 0 0,0 0 0 0 0,0 0 0 0 0,0 0 1 0 0,0 0-1 0 0,0 0 0 0 0,1 0 0 0 0,-1 0 0 0 0,0 0 1 0 0,0 0-1 0 0,0 1 0 0 0,0-1 0 0 0,0 0 0 0 0,0 0 1 0 0,0 0-1 0 0,0 0 0 0 0,0 0 0 0 0,0 0 0 0 0,0 0 0 0 0,0 0 1 0 0,0 1-1 0 0,0-1 0 0 0,0 0 0 0 0,0 0 0 0 0,0 0 1 0 0,0 0-1 0 0,0 0 0 0 0,0 0 0 0 0,0 0 0 0 0,0 1 1 0 0,0-1-1 0 0,4-16-1203 0 0,1-33 1302 0 0,-4 39-264 0 0,-1 8 225 0 0,0-1 0 0 0,1 1 0 0 0,-1 0 0 0 0,0-1 0 0 0,1 1 0 0 0,-1 0 0 0 0,1 0 0 0 0,0-1 0 0 0,0 1 0 0 0,-1 0 0 0 0,2 0 0 0 0,-1 0 0 0 0,0 0 0 0 0,0 0 0 0 0,1 0 0 0 0,-1 0 0 0 0,1 1 0 0 0,-1-1 0 0 0,1 0 0 0 0,3-2 0 0 0,-1 3-85 0 0,-1 0 0 0 0,1 0 1 0 0,-1 0-1 0 0,1 1 0 0 0,0-1 1 0 0,-1 1-1 0 0,1 0 0 0 0,0 0 1 0 0,-1 0-1 0 0,1 0 0 0 0,-1 1 1 0 0,1 0-1 0 0,3 1 0 0 0,39 6-7583 0 0,-34-7 2498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3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7834 0 0,'-9'2'10628'0'0,"8"-1"-10234"0"0,-9 13 3050 0 0,-3 16-2714 0 0,6-14-490 0 0,-3 10-133 0 0,0 0-1 0 0,2 1 0 0 0,-10 51 1 0 0,18-77-116 0 0,-1 1 1 0 0,1-1-1 0 0,0 0 0 0 0,0 0 1 0 0,0 0-1 0 0,0 1 1 0 0,-1-1-1 0 0,2 0 1 0 0,-1 0-1 0 0,0 1 0 0 0,0-1 1 0 0,0 0-1 0 0,0 0 1 0 0,1 0-1 0 0,-1 1 1 0 0,1-1-1 0 0,-1 0 0 0 0,1 0 1 0 0,-1 0-1 0 0,1 0 1 0 0,0 0-1 0 0,-1 0 1 0 0,1 0-1 0 0,0 0 0 0 0,0 0 1 0 0,0 0-1 0 0,0 0 1 0 0,0-1-1 0 0,0 1 1 0 0,0 0-1 0 0,0-1 0 0 0,0 1 1 0 0,0 0-1 0 0,0-1 1 0 0,0 1-1 0 0,0-1 1 0 0,1 0-1 0 0,-1 1 0 0 0,0-1 1 0 0,0 0-1 0 0,1 0 1 0 0,-1 0-1 0 0,0 0 1 0 0,0 0-1 0 0,0 0 1 0 0,1 0-1 0 0,-1 0 0 0 0,0 0 1 0 0,0-1-1 0 0,2 0 1 0 0,9-2-9 0 0,-1 0 0 0 0,0-1 0 0 0,0 0 0 0 0,13-8 0 0 0,-13 7-25 0 0,-9 4-32 0 0,-1 1 0 0 0,0-1 0 0 0,1 1 0 0 0,-1-1 0 0 0,1 1 1 0 0,-1 0-1 0 0,0 0 0 0 0,1 0 0 0 0,-1-1 0 0 0,1 2 0 0 0,-1-1 0 0 0,1 0 1 0 0,-1 0-1 0 0,1 0 0 0 0,-1 1 0 0 0,0-1 0 0 0,1 0 0 0 0,-1 1 1 0 0,0-1-1 0 0,1 1 0 0 0,-1 0 0 0 0,0 0 0 0 0,1-1 0 0 0,-1 1 0 0 0,0 0 1 0 0,0 0-1 0 0,0 0 0 0 0,0 0 0 0 0,0 0 0 0 0,0 0 0 0 0,0 0 0 0 0,0 1 1 0 0,-1-1-1 0 0,1 0 0 0 0,0 0 0 0 0,-1 1 0 0 0,1-1 0 0 0,-1 1 1 0 0,1-1-1 0 0,-1 0 0 0 0,1 3 0 0 0,0 1-913 0 0,1-1 1 0 0,-1 1-1 0 0,-1-1 0 0 0,1 1 1 0 0,-1-1-1 0 0,1 1 0 0 0,-1 0 0 0 0,-1-1 1 0 0,1 1-1 0 0,0-1 0 0 0,-1 1 1 0 0,-2 5-1 0 0,-2 2-3479 0 0</inkml:trace>
  <inkml:trace contextRef="#ctx0" brushRef="#br0" timeOffset="1">81 371 5153 0 0,'0'1'553'0'0,"0"0"0"0"0,0 0 0 0 0,0 0 0 0 0,0-1 0 0 0,0 1-1 0 0,1 0 1 0 0,-1 0 0 0 0,0 0 0 0 0,0-1 0 0 0,1 1 0 0 0,-1 0 0 0 0,0 0 0 0 0,1 0 0 0 0,-1-1-1 0 0,4 4 2766 0 0,-4-3-2765 0 0,2 0 0 0 0,21 4 3870 0 0,-12-5-4929 0 0,1-1 0 0 0,22-5 0 0 0,-14 2 1368 0 0,29-6-4430 0 0,-2-8-6073 0 0,-30 10 4230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4129 0 0,'0'7'6424'0'0,"-6"2"-3747"0"0,-10 7-1759 0 0,12-13-113 0 0,-18 18-166 0 0,-2-1 1 0 0,-50 34 0 0 0,82-57-529 0 0,2 0 1 0 0,-1 0 0 0 0,0 1 0 0 0,0 1 0 0 0,18-2 0 0 0,12-2 404 0 0,51-10-1275 0 0,-30 6-6355 0 0,-38 7 1033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10762 0 0,'1'1'257'0'0,"-1"-1"-1"0"0,1 1 0 0 0,-1-1 1 0 0,1 1-1 0 0,-1-1 1 0 0,1 1-1 0 0,0-1 0 0 0,-1 1 1 0 0,1-1-1 0 0,0 0 1 0 0,0 1-1 0 0,-1-1 0 0 0,1 0 1 0 0,0 0-1 0 0,0 0 0 0 0,-1 1 1 0 0,1-1-1 0 0,0 0 1 0 0,0 0-1 0 0,0 0 0 0 0,-1 0 1 0 0,2-1-1 0 0,20 2 281 0 0,-7-2-262 0 0,0 1 0 0 0,1 1 0 0 0,-1 0 1 0 0,0 1-1 0 0,0 0 0 0 0,0 2 0 0 0,0-1 0 0 0,15 8 1 0 0,-26-10-272 0 0,0 1 1 0 0,0 0-1 0 0,0 0 1 0 0,0 0 0 0 0,-1 1-1 0 0,1-1 1 0 0,-1 1 0 0 0,0 0-1 0 0,0 0 1 0 0,0 0 0 0 0,0 1-1 0 0,0-1 1 0 0,-1 1-1 0 0,1-1 1 0 0,-1 1 0 0 0,0 0-1 0 0,0 0 1 0 0,0 0 0 0 0,-1 0-1 0 0,1 0 1 0 0,-1 0 0 0 0,0 0-1 0 0,-1 0 1 0 0,1 1-1 0 0,0-1 1 0 0,-1 0 0 0 0,0 1-1 0 0,0-1 1 0 0,-1 0 0 0 0,1 1-1 0 0,-1-1 1 0 0,-2 8 0 0 0,3-11-357 0 0,-1 1 0 0 0,1-1 1 0 0,-1 1-1 0 0,1-1 0 0 0,-1 1 1 0 0,1-1-1 0 0,-1 0 1 0 0,0 0-1 0 0,0 1 0 0 0,0-1 1 0 0,0 0-1 0 0,1 0 1 0 0,-2 0-1 0 0,1 0 0 0 0,0 0 1 0 0,0 0-1 0 0,0 0 0 0 0,0 0 1 0 0,-1 0-1 0 0,1-1 1 0 0,0 1-1 0 0,-1 0 0 0 0,1-1 1 0 0,0 1-1 0 0,-1-1 1 0 0,1 0-1 0 0,-1 1 0 0 0,1-1 1 0 0,-1 0-1 0 0,-2 0 0 0 0,-13 4-2432 0 0,2 4-996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6641 0 0,'20'7'11016'0'0,"30"5"-8841"0"0,-15-4-1419 0 0,-20-4-554 0 0,1-1-1 0 0,-1 0 0 0 0,26 0 0 0 0,-35-3-611 0 0,0 0 0 0 0,1-1 0 0 0,-1 0 0 0 0,0 0 0 0 0,6-2 0 0 0,-8 1-847 0 0,0 1 0 0 0,1-1-1 0 0,-1 0 1 0 0,0-1 0 0 0,0 1 0 0 0,0-1-1 0 0,5-4 1 0 0,2-2-4289 0 0</inkml:trace>
  <inkml:trace contextRef="#ctx0" brushRef="#br0" timeOffset="1">315 0 7938 0 0,'-3'3'9971'0'0,"3"-3"-9793"0"0,0 19 3249 0 0,4 35-3737 0 0,-3-43 1343 0 0,2 48-778 0 0,5 55 865 0 0,5-60-2925 0 0,-10-46 781 0 0,0 0 0 0 0,0 0 0 0 0,1-1 0 0 0,6 9 1 0 0,-9-14-39 0 0,5 5-1111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4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9170 0 0,'26'6'6859'0'0,"28"-6"-4354"0"0,2 0-1411 0 0,-49 0-996 0 0,-1 1 1 0 0,1 0-1 0 0,0 1 0 0 0,0 0 0 0 0,-1 0 0 0 0,1 0 0 0 0,-1 1 1 0 0,1 0-1 0 0,-1 0 0 0 0,0 0 0 0 0,0 1 0 0 0,10 8 1 0 0,-13-8-27 0 0,1 0 0 0 0,-1 0 1 0 0,0 0-1 0 0,0 1 0 0 0,0-1 1 0 0,0 1-1 0 0,-1 0 1 0 0,0-1-1 0 0,0 1 0 0 0,0 0 1 0 0,-1 1-1 0 0,1-1 0 0 0,-1 0 1 0 0,0 0-1 0 0,-1 1 1 0 0,1-1-1 0 0,-1 7 0 0 0,0-3-155 0 0,-3 45-1264 0 0,-4-29-2712 0 0,6-24 3407 0 0,0 1 0 0 0,0-1 0 0 0,1 0 0 0 0,-1 0 0 0 0,0 1 0 0 0,0-1 0 0 0,0 0 0 0 0,0 0 0 0 0,-1 0 0 0 0,1 0 0 0 0,0 0 0 0 0,-3 1 0 0 0,-5 2-4565 0 0</inkml:trace>
  <inkml:trace contextRef="#ctx0" brushRef="#br0" timeOffset="1">44 183 7850 0 0,'7'0'2256'0'0,"3"1"-543"0"0,5 1-377 0 0,4-1-248 0 0,-1-1-264 0 0,2 1-168 0 0,-3 1-128 0 0,-1-1-119 0 0,-1 2-129 0 0,-5-1-80 0 0,-2 1-48 0 0,-3 1-128 0 0,-1-1-328 0 0,-2 0-641 0 0,-2 3-1151 0 0,-3-1-1057 0 0,-2-1 441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5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4497 0 0,'-8'-1'9812'0'0,"8"1"-9630"0"0,-15 25 5280 0 0,3-7-3330 0 0,10-14-2068 0 0,0 0 0 0 0,0 0 0 0 0,0 0-1 0 0,0 0 1 0 0,1 0 0 0 0,0 1 0 0 0,-1-1 0 0 0,1 0 0 0 0,1 1 0 0 0,-1-1 0 0 0,1 1 0 0 0,0-1 0 0 0,0 1 0 0 0,0 0 0 0 0,1-1 0 0 0,-1 1 0 0 0,1-1 0 0 0,3 9 0 0 0,-1-13-69 0 0,-1 1 1 0 0,1 0 0 0 0,0-1 0 0 0,0 0 0 0 0,0 0 0 0 0,0 0 0 0 0,-1 0-1 0 0,1 0 1 0 0,0 0 0 0 0,0-1 0 0 0,0 0 0 0 0,2 0 0 0 0,8-1-14 0 0,50 3-188 0 0,-7 0-4042 0 0,-46-1 989 0 0,-1-1 1 0 0,1 0 0 0 0,14-4 0 0 0,-9 0-1283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5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9450 0 0,'-6'2'5266'0'0,"6"-1"-5111"0"0,0-1 0 0 0,0 0-1 0 0,0 0 1 0 0,-1 0 0 0 0,1 1 0 0 0,0-1 0 0 0,0 0 0 0 0,0 0 0 0 0,0 0 0 0 0,0 1-1 0 0,0-1 1 0 0,0 0 0 0 0,0 0 0 0 0,0 1 0 0 0,10 4 1161 0 0,-2-4-1121 0 0,-1 1 1 0 0,0-1 0 0 0,0 1 0 0 0,0 1 0 0 0,0-1 0 0 0,8 5 0 0 0,30 9 889 0 0,-52-23 118 0 0,-12-1-1058 0 0,14 8-157 0 0,0 0 0 0 0,0 0 0 0 0,0 0 0 0 0,0 1 0 0 0,0 0-1 0 0,0 0 1 0 0,0 0 0 0 0,0 1 0 0 0,0 0 0 0 0,0 0-1 0 0,1 0 1 0 0,-1 0 0 0 0,1 1 0 0 0,-1-1 0 0 0,1 1 0 0 0,-7 6-1 0 0,10-7 24 0 0,-1 0-1 0 0,0 0 1 0 0,1 0-1 0 0,-1 0 1 0 0,1 0-1 0 0,0 0 1 0 0,0 1-1 0 0,-1-1 1 0 0,1 0-1 0 0,1 1 0 0 0,-1-1 1 0 0,0 0-1 0 0,1 1 1 0 0,-1-1-1 0 0,1 1 1 0 0,0-1-1 0 0,0 1 1 0 0,0-1-1 0 0,0 1 1 0 0,0-1-1 0 0,0 1 0 0 0,1-1 1 0 0,-1 1-1 0 0,1-1 1 0 0,0 1-1 0 0,0-1 1 0 0,0 0-1 0 0,0 1 1 0 0,0-1-1 0 0,0 0 1 0 0,0 0-1 0 0,1 0 0 0 0,-1 0 1 0 0,1 0-1 0 0,3 3 1 0 0,2 2 70 0 0,0 0-1 0 0,1 0 1 0 0,0-1 0 0 0,0 0 0 0 0,0 0-1 0 0,1-1 1 0 0,0 0 0 0 0,0-1 0 0 0,0 0 0 0 0,15 4-1 0 0,39 7-2700 0 0,-1-10-9977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10138 0 0,'5'2'3201'0'0,"3"4"-1705"0"0,4-1-376 0 0,4-2-215 0 0,-3-1-297 0 0,5 0-320 0 0,-3-2-152 0 0,3-3-72 0 0,-2 0-48 0 0,1 2-88 0 0,-1-3-448 0 0,0 1-625 0 0,-2-1-943 0 0,-1-1-1049 0 0,-2-3 361 0 0,-2-1-2545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6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11650 0 0,'3'-1'358'0'0,"1"0"-1"0"0,-1-1 0 0 0,1 1 0 0 0,0 1 1 0 0,0-1-1 0 0,-1 0 0 0 0,1 1 0 0 0,0 0 1 0 0,0 0-1 0 0,0 0 0 0 0,0 0 0 0 0,4 2 1 0 0,8-2 232 0 0,6 0 390 0 0,42 5 0 0 0,-58-5-697 0 0,1 1 1 0 0,-1 1 0 0 0,1-1-1 0 0,-1 1 1 0 0,1 0 0 0 0,-1 1-1 0 0,0-1 1 0 0,0 1-1 0 0,0 0 1 0 0,9 8 0 0 0,-14-11-239 0 0,-1 1 1 0 0,1 0-1 0 0,0-1 0 0 0,-1 1 1 0 0,1 0-1 0 0,-1 0 1 0 0,1 0-1 0 0,-1 0 1 0 0,1 0-1 0 0,-1 0 1 0 0,0 0-1 0 0,0-1 0 0 0,1 1 1 0 0,-1 0-1 0 0,0 0 1 0 0,0 0-1 0 0,0 0 1 0 0,0 0-1 0 0,0 0 0 0 0,0 0 1 0 0,0 0-1 0 0,0 0 1 0 0,0 0-1 0 0,-1 0 1 0 0,1 0-1 0 0,0 0 1 0 0,-1 0-1 0 0,1 0 0 0 0,-1 0 1 0 0,1 0-1 0 0,-1-1 1 0 0,1 1-1 0 0,-1 0 1 0 0,1 0-1 0 0,-1 0 1 0 0,0-1-1 0 0,1 1 0 0 0,-1 0 1 0 0,-1 0-1 0 0,-38 29 270 0 0,31-24-177 0 0,6-4-129 0 0,-3 2 74 0 0,0 0-1 0 0,0 1 1 0 0,1-1-1 0 0,-1 1 1 0 0,-6 9 0 0 0,11-13-74 0 0,0 0 1 0 0,1 0 0 0 0,-1 0 0 0 0,0 0-1 0 0,1 0 1 0 0,-1 0 0 0 0,1 0 0 0 0,0 0-1 0 0,-1 1 1 0 0,1-1 0 0 0,0 0 0 0 0,0 0 0 0 0,-1 0-1 0 0,1 0 1 0 0,0 1 0 0 0,0-1 0 0 0,1 0-1 0 0,-1 0 1 0 0,0 0 0 0 0,0 0 0 0 0,0 1-1 0 0,1-1 1 0 0,-1 0 0 0 0,1 0 0 0 0,-1 0-1 0 0,1 0 1 0 0,-1 0 0 0 0,1 0 0 0 0,-1 0-1 0 0,1 0 1 0 0,0 0 0 0 0,0 0 0 0 0,0 0-1 0 0,-1 0 1 0 0,1-1 0 0 0,0 1 0 0 0,0 0-1 0 0,0-1 1 0 0,0 1 0 0 0,0 0 0 0 0,2 0-1 0 0,35 15-1389 0 0,-33-14 1094 0 0,1 0 0 0 0,-1-1 0 0 0,0 2-1 0 0,0-1 1 0 0,0 1 0 0 0,0-1 0 0 0,-1 1 0 0 0,1 1-1 0 0,7 6 1 0 0,-12-9 282 0 0,1 0-1 0 0,-1 0 1 0 0,0 1-1 0 0,0-1 1 0 0,1 0-1 0 0,-1 1 0 0 0,0-1 1 0 0,0 0-1 0 0,0 1 1 0 0,0-1-1 0 0,0 0 1 0 0,0 1-1 0 0,-1-1 1 0 0,1 0-1 0 0,0 1 1 0 0,-1-1-1 0 0,1 0 1 0 0,-1 1-1 0 0,0-1 1 0 0,1 0-1 0 0,-1 0 1 0 0,0 0-1 0 0,1 0 1 0 0,-1 0-1 0 0,0 0 0 0 0,-2 2 1 0 0,-26 28 187 0 0,27-29-193 0 0,-3 3 227 0 0,-1 0 0 0 0,0 0 1 0 0,0 0-1 0 0,-1-1 0 0 0,1 0 0 0 0,-1 0 0 0 0,0-1 1 0 0,-10 4-1 0 0,32-9 421 0 0,0 1 1 0 0,0 0-1 0 0,0 1 1 0 0,30 4-1 0 0,38 0-2829 0 0,-41-8-3963 0 0,-20 1-70 0 0,-4 2-1111 0 0</inkml:trace>
  <inkml:trace contextRef="#ctx0" brushRef="#br0" timeOffset="1">646 299 18844 0 0,'4'-4'2433'0'0,"1"1"-1033"0"0,2-1-592 0 0,0 1-320 0 0,-1 3-200 0 0,0 0-120 0 0,0 1-224 0 0,0 2-536 0 0,1-2-1264 0 0,1 1-2177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9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36 5177 0 0,'-13'10'2752'0'0,"-9"6"5565"0"0,21-15-8110 0 0,0 0 0 0 0,0 0 0 0 0,0 0 0 0 0,0 0 0 0 0,0 1 0 0 0,0-1 0 0 0,1 0 0 0 0,-1 0 0 0 0,0 1 0 0 0,1-1 0 0 0,-1 0 0 0 0,1 1 0 0 0,-1-1 0 0 0,1 1 0 0 0,0-1 0 0 0,-1 1 0 0 0,1-1 0 0 0,0 1 0 0 0,0-1 1 0 0,0 0-1 0 0,0 1 0 0 0,1 1 0 0 0,2 38 487 0 0,-2-37-482 0 0,0 2-163 0 0,0 0-1 0 0,1 0 1 0 0,0-1 0 0 0,0 1 0 0 0,0 0-1 0 0,1-1 1 0 0,-1 0 0 0 0,1 1 0 0 0,1-1-1 0 0,-1 0 1 0 0,1 0 0 0 0,0-1 0 0 0,0 1-1 0 0,0-1 1 0 0,10 7 0 0 0,-10-8-42 0 0,-1 0 1 0 0,1-1-1 0 0,0 1 1 0 0,1-1-1 0 0,-1 0 1 0 0,0-1-1 0 0,1 1 1 0 0,-1-1-1 0 0,1 0 1 0 0,-1 0-1 0 0,1 0 1 0 0,0 0-1 0 0,-1-1 0 0 0,1 0 1 0 0,0 0-1 0 0,-1 0 1 0 0,1 0-1 0 0,0-1 1 0 0,-1 0-1 0 0,1 0 1 0 0,5-2-1 0 0,-7 2 13 0 0,-1-1-1 0 0,1 0 1 0 0,0 0-1 0 0,-1 0 1 0 0,1 0 0 0 0,-1 0-1 0 0,0 0 1 0 0,0-1-1 0 0,0 1 1 0 0,0-1-1 0 0,0 1 1 0 0,0-1-1 0 0,-1 0 1 0 0,1 0 0 0 0,-1 0-1 0 0,0 0 1 0 0,0 0-1 0 0,0 0 1 0 0,0 0-1 0 0,0 0 1 0 0,-1 0-1 0 0,1-1 1 0 0,-1 1 0 0 0,0-6-1 0 0,0-9 63 0 0,0-1 0 0 0,-7-35-1 0 0,6 44-79 0 0,0 4 32 0 0,0-1 0 0 0,0 0 0 0 0,-1 0-1 0 0,0 0 1 0 0,0 1 0 0 0,-6-13-1 0 0,7 18-164 0 0,1 0-1 0 0,-1 0 1 0 0,0 0-1 0 0,0 0 0 0 0,0 0 1 0 0,0 0-1 0 0,0 0 0 0 0,0 0 1 0 0,0 0-1 0 0,0 1 0 0 0,0-1 1 0 0,0 0-1 0 0,0 1 1 0 0,0-1-1 0 0,-1 1 0 0 0,-1-1 1 0 0,1 0-332 0 0,0 1 0 0 0,0 0 0 0 0,0 0 0 0 0,1 1 0 0 0,-1-1 0 0 0,0 0 0 0 0,0 1 0 0 0,0-1 0 0 0,1 1 0 0 0,-1-1-1 0 0,0 1 1 0 0,1 0 0 0 0,-1-1 0 0 0,0 1 0 0 0,-1 2 0 0 0,-21 15-7270 0 0,15-8 3771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9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4193 0 0,'8'7'9331'0'0,"2"-2"-4889"0"0,-7-3-4172 0 0,0-1 0 0 0,0 0 0 0 0,1 0 0 0 0,-1-1 0 0 0,0 1 0 0 0,0 0 0 0 0,1-1-1 0 0,-1 0 1 0 0,0 0 0 0 0,7-1 0 0 0,44-8 661 0 0,-43 6-1046 0 0,0 1-1 0 0,0 0 1 0 0,0 1-1 0 0,1 0 1 0 0,-1 1-1 0 0,0 0 1 0 0,1 0 0 0 0,20 5-1 0 0,-9 1-2268 0 0,32 7-8740 0 0,-41-11 6430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39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6601 0 0,'-1'1'517'0'0,"0"0"-1"0"0,-1-1 0 0 0,1 1 0 0 0,0 0 1 0 0,0 0-1 0 0,0 0 0 0 0,0 0 1 0 0,0 0-1 0 0,0 0 0 0 0,0 0 0 0 0,0 0 1 0 0,0 0-1 0 0,0 2 0 0 0,-9 22 2490 0 0,4 28-2179 0 0,5-45-449 0 0,0 4-371 0 0,-2 28 287 0 0,3-38-405 0 0,0 0 1 0 0,0 0 0 0 0,0 0-1 0 0,0 0 1 0 0,1 0-1 0 0,-1 0 1 0 0,0 0 0 0 0,1 0-1 0 0,0 0 1 0 0,-1 0-1 0 0,1-1 1 0 0,0 1 0 0 0,0 0-1 0 0,1 2 1 0 0,32-29-3189 0 0,-27 22 3142 0 0,-1-1 0 0 0,1 1 0 0 0,1 1 0 0 0,13-4 0 0 0,14 0-3642 0 0,-35 6 3732 0 0,1 0 1 0 0,-1 0-1 0 0,0 0 0 0 0,1 0 1 0 0,-1 0-1 0 0,0 0 0 0 0,1 0 1 0 0,-1 0-1 0 0,1 0 1 0 0,-1 0-1 0 0,0 0 0 0 0,1-1 1 0 0,-1 1-1 0 0,0 0 0 0 0,1 0 1 0 0,-1 0-1 0 0,0-1 1 0 0,0 1-1 0 0,1 0 0 0 0,-1 0 1 0 0,0-1-1 0 0,0 1 0 0 0,1 0 1 0 0,-1-1-1 0 0,0 1 1 0 0,0 0-1 0 0,0-1 0 0 0,1 1 1 0 0,-1 0-1 0 0,0-1 0 0 0,0 1 1 0 0,0 0-1 0 0,0-1 1 0 0,0 1-1 0 0,0 0 0 0 0,0-1 1 0 0,0 1-1 0 0,0-1 0 0 0,0 1 1 0 0,0-1-1 0 0,1-5-950 0 0,6 2-2172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50 11266 0 0,'0'1'214'0'0,"0"-1"0"0"0,-1 1 0 0 0,1 0 0 0 0,0 0 0 0 0,0 0 0 0 0,0 0 0 0 0,-1-1 0 0 0,1 1 0 0 0,0 0-1 0 0,0 0 1 0 0,0 0 0 0 0,0 0 0 0 0,0-1 0 0 0,1 1 0 0 0,-1 0 0 0 0,0 0 0 0 0,0 0 0 0 0,0 0 0 0 0,1-1-1 0 0,-1 1 1 0 0,0 0 0 0 0,1 0 0 0 0,-1-1 0 0 0,1 1 0 0 0,-1 0 0 0 0,1-1 0 0 0,1 2 0 0 0,-1 0-31 0 0,1-1 0 0 0,1 0 0 0 0,-1 1-1 0 0,0-1 1 0 0,0 0 0 0 0,0 0 0 0 0,1 0 0 0 0,-1-1 0 0 0,5 2 0 0 0,4-1-81 0 0,0 1 0 0 0,-1-2-1 0 0,19 0 1 0 0,-22-1-47 0 0,1 0 0 0 0,0 0 0 0 0,-1-1-1 0 0,1 0 1 0 0,13-6 0 0 0,-19 7-59 0 0,-1 1-1 0 0,1-1 1 0 0,0 0 0 0 0,0 0-1 0 0,-1 0 1 0 0,1 0-1 0 0,0 0 1 0 0,-1 0 0 0 0,1 0-1 0 0,-1-1 1 0 0,0 1 0 0 0,1-1-1 0 0,-1 1 1 0 0,0-1 0 0 0,0 1-1 0 0,0-1 1 0 0,0 0 0 0 0,0 1-1 0 0,0-1 1 0 0,0 0 0 0 0,-1 0-1 0 0,1 0 1 0 0,-1 0 0 0 0,1 1-1 0 0,-1-1 1 0 0,0 0 0 0 0,1 0-1 0 0,-1-4 1 0 0,-1 5-34 0 0,1 0 1 0 0,0 0-1 0 0,0 0 1 0 0,-1-1-1 0 0,1 1 1 0 0,-1 0-1 0 0,1 0 1 0 0,-1 0-1 0 0,0 0 1 0 0,1 0-1 0 0,-1 0 1 0 0,0 0-1 0 0,0 0 1 0 0,1 1-1 0 0,-1-1 1 0 0,0 0-1 0 0,0 0 1 0 0,0 1-1 0 0,0-1 0 0 0,0 0 1 0 0,0 1-1 0 0,-1-1 1 0 0,-2 0-131 0 0,1-1 0 0 0,0 2 0 0 0,-1-1 0 0 0,1 0 1 0 0,-1 1-1 0 0,1-1 0 0 0,-6 1 0 0 0,-3 1-360 0 0,1 0 0 0 0,0 1 0 0 0,-20 5 0 0 0,23-5 498 0 0,1 1 0 0 0,0 0 0 0 0,-1 0 1 0 0,1 0-1 0 0,0 1 0 0 0,1 0 0 0 0,-1 1 0 0 0,1 0 1 0 0,0 0-1 0 0,0 0 0 0 0,-8 9 0 0 0,12-11 97 0 0,0 0 0 0 0,0-1 0 0 0,0 1 0 0 0,1 0 0 0 0,-1 0-1 0 0,1 0 1 0 0,-1 0 0 0 0,1 1 0 0 0,0-1 0 0 0,1 0 0 0 0,-1 0 0 0 0,0 1-1 0 0,1-1 1 0 0,0 1 0 0 0,0-1 0 0 0,0 0 0 0 0,0 1 0 0 0,0-1 0 0 0,1 0-1 0 0,-1 1 1 0 0,1-1 0 0 0,0 0 0 0 0,0 0 0 0 0,0 0 0 0 0,1 1 0 0 0,-1-1-1 0 0,1 0 1 0 0,0-1 0 0 0,2 5 0 0 0,1 0 11 0 0,0-1 0 0 0,0 1 0 0 0,1-1 0 0 0,0 0-1 0 0,0 0 1 0 0,0-1 0 0 0,1 0 0 0 0,-1 0 0 0 0,1-1 0 0 0,1 1 0 0 0,-1-1 0 0 0,0-1 0 0 0,17 6-1 0 0,-6-5-589 0 0,1 0-1 0 0,0-1 0 0 0,0-1 0 0 0,37 0 0 0 0,-56-2 417 0 0,1 0 1 0 0,-1 0-1 0 0,0 0 0 0 0,0 0 0 0 0,1 0 0 0 0,-1 1 0 0 0,0-1 0 0 0,0 0 1 0 0,1 0-1 0 0,-1 0 0 0 0,0 0 0 0 0,0 0 0 0 0,1 0 0 0 0,-1 0 0 0 0,0 0 1 0 0,1 0-1 0 0,-1 0 0 0 0,0 0 0 0 0,0 0 0 0 0,1 0 0 0 0,-1 0 0 0 0,0 0 1 0 0,1-1-1 0 0,-1 1 0 0 0,0 0 0 0 0,0 0 0 0 0,1 0 0 0 0,-1 0 0 0 0,0 0 1 0 0,0-1-1 0 0,0 1 0 0 0,1 0 0 0 0,-1 0 0 0 0,0 0 0 0 0,0-1 0 0 0,0 1 0 0 0,1 0 1 0 0,-1 0-1 0 0,0-1 0 0 0,0 1 0 0 0,0 0 0 0 0,0 0 0 0 0,0-1 0 0 0,0 1 1 0 0,0 0-1 0 0,0 0 0 0 0,0-1 0 0 0,1 1 0 0 0,-1 0 0 0 0,0-1 0 0 0,0 1 1 0 0,0 0-1 0 0,-1 0 0 0 0,1-1 0 0 0,-13-13-1216 0 0,11 13 1458 0 0,1 0 0 0 0,-1 0-1 0 0,1 0 1 0 0,-1 0 0 0 0,1 0 0 0 0,-1 0-1 0 0,0 0 1 0 0,1 1 0 0 0,-1-1 0 0 0,0 1-1 0 0,0-1 1 0 0,1 1 0 0 0,-1 0 0 0 0,0 0-1 0 0,0-1 1 0 0,0 1 0 0 0,1 0 0 0 0,-1 1-1 0 0,0-1 1 0 0,-3 1 0 0 0,1 0 79 0 0,1 1 0 0 0,0-1 1 0 0,0 1-1 0 0,0 0 0 0 0,0 0 0 0 0,0 0 1 0 0,0 0-1 0 0,0 0 0 0 0,-4 6 1 0 0,-2 2 125 0 0,1 1 0 0 0,0 0-1 0 0,1 0 1 0 0,-9 17 0 0 0,-6 25 398 0 0,25-55-661 0 0,1 0 1 0 0,0 0-1 0 0,0 1 1 0 0,0-1-1 0 0,0 1 1 0 0,0 0-1 0 0,0 0 1 0 0,0 0-1 0 0,5 0 1 0 0,-3 0-86 0 0,8 0-49 0 0,0 0 0 0 0,0 1 0 0 0,-1 0 0 0 0,1 2 0 0 0,0-1 0 0 0,0 2 0 0 0,-1 0 0 0 0,15 5-1 0 0,37 6-2695 0 0,-54-12 1913 0 0,-9-1 501 0 0,0 0 1 0 0,1-1 0 0 0,-1 1 0 0 0,0-1 0 0 0,0 0 0 0 0,1 0 0 0 0,-1 0-1 0 0,0 0 1 0 0,4 0 0 0 0,-4-10-3108 0 0,11 8-1119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40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8442 0 0,'45'1'8334'0'0,"-6"7"-4378"0"0,-36-6-3841 0 0,0-1 0 0 0,0 1 0 0 0,0 0 0 0 0,0-1 0 0 0,-1 1 0 0 0,1 0 0 0 0,-1 1 0 0 0,1-1 0 0 0,-1 0 0 0 0,0 1 0 0 0,0-1 0 0 0,0 1 0 0 0,0 0 0 0 0,0 0 0 0 0,-1 0 0 0 0,1 0 0 0 0,-1 0 0 0 0,0 0 0 0 0,0 0 0 0 0,0 0 0 0 0,0 0 0 0 0,0 1 0 0 0,0 5 0 0 0,1 9 224 0 0,-1 1 0 0 0,-3 29 1 0 0,1-27-5243 0 0,1 0-6364 0 0</inkml:trace>
  <inkml:trace contextRef="#ctx0" brushRef="#br0" timeOffset="1">166 38 5369 0 0,'2'-3'486'0'0,"1"1"0"0"0,-1-1 0 0 0,1 1 0 0 0,-1-1 0 0 0,1 1 0 0 0,0 0 0 0 0,0 0 0 0 0,0 0 0 0 0,0 1 0 0 0,0-1 0 0 0,0 1-1 0 0,0-1 1 0 0,1 1 0 0 0,-1 0 0 0 0,0 0 0 0 0,1 1 0 0 0,-1-1 0 0 0,5 1 0 0 0,0 0 272 0 0,0 0 1 0 0,0 1-1 0 0,-1 0 0 0 0,1 0 1 0 0,0 1-1 0 0,-1 0 0 0 0,10 3 0 0 0,-15-4-701 0 0,-1 0-1 0 0,0-1 0 0 0,1 1 0 0 0,-1 0 1 0 0,0 0-1 0 0,1 0 0 0 0,-1 0 1 0 0,0 0-1 0 0,0 0 0 0 0,0 0 0 0 0,0 0 1 0 0,0 1-1 0 0,0-1 0 0 0,0 0 0 0 0,-1 1 1 0 0,1-1-1 0 0,0 0 0 0 0,-1 1 0 0 0,1-1 1 0 0,-1 1-1 0 0,1 1 0 0 0,0 1 33 0 0,-1 0-1 0 0,1 0 0 0 0,-1 0 1 0 0,0 0-1 0 0,0 1 0 0 0,0-1 1 0 0,-1 0-1 0 0,-1 5 0 0 0,1-4-542 0 0,0 1 0 0 0,-1-1 0 0 0,0 0 0 0 0,0 1 0 0 0,-6 8 0 0 0,7-12-212 0 0,0 0 0 0 0,0 0 0 0 0,-1 0 0 0 0,1-1 0 0 0,-1 1 0 0 0,1 0 0 0 0,-1-1 1 0 0,1 1-1 0 0,-1-1 0 0 0,0 0 0 0 0,0 0 0 0 0,0 1 0 0 0,-4 0 0 0 0,-4 1-2485 0 0,5 3-1431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4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5113 0 0,'49'-6'11278'0'0,"1"-9"-8025"0"0,-36 10-3234 0 0,0 1 0 0 0,1 0 0 0 0,0 1 0 0 0,29-2 0 0 0,-44 5-181 0 0,1 0 0 0 0,0 0 1 0 0,0 0-1 0 0,-1 0 0 0 0,1 0 1 0 0,0 0-1 0 0,-1 0 0 0 0,1 0 0 0 0,0 0 1 0 0,-1 1-1 0 0,1-1 0 0 0,0 0 0 0 0,-1 1 1 0 0,1-1-1 0 0,0 0 0 0 0,-1 1 1 0 0,1-1-1 0 0,-1 1 0 0 0,1-1 0 0 0,0 1 1 0 0,-1-1-1 0 0,1 1 0 0 0,-1-1 0 0 0,0 1 1 0 0,1-1-1 0 0,0 2 0 0 0,-1 0-87 0 0,1 0-1 0 0,-1-1 0 0 0,0 1 1 0 0,1 0-1 0 0,-1 0 1 0 0,0-1-1 0 0,0 1 0 0 0,0 0 1 0 0,-1 0-1 0 0,1-1 1 0 0,-1 3-1 0 0,-2 8-1113 0 0,-1 0-1 0 0,-10 20 1 0 0,7-16-409 0 0,-4 19-21 0 0,9-26-873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5:41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3 138 4681 0 0,'0'7'5133'0'0,"0"9"-1168"0"0,-3 9-2126 0 0,10-55-1998 0 0,-4 15 466 0 0,0-1 0 0 0,1 1 1 0 0,1 0-1 0 0,0 1 0 0 0,14-28 0 0 0,-17 39-248 0 0,0 1-1 0 0,0-1 0 0 0,0 0 1 0 0,0 0-1 0 0,1 1 0 0 0,-1 0 0 0 0,1-1 1 0 0,0 1-1 0 0,-1 0 0 0 0,1 0 1 0 0,0 0-1 0 0,0 1 0 0 0,0-1 0 0 0,1 1 1 0 0,-1 0-1 0 0,0 0 0 0 0,0 0 1 0 0,1 0-1 0 0,-1 0 0 0 0,1 1 0 0 0,-1-1 1 0 0,0 1-1 0 0,1 0 0 0 0,-1 0 1 0 0,1 0-1 0 0,-1 1 0 0 0,1-1 0 0 0,-1 1 1 0 0,0 0-1 0 0,1 0 0 0 0,-1 0 1 0 0,0 0-1 0 0,4 3 0 0 0,0-2 29 0 0,-1 1 0 0 0,1 1 0 0 0,-1-1 0 0 0,0 1 1 0 0,10 8-1 0 0,-14-11 62 0 0,0 1 1 0 0,0-1-1 0 0,-1 1 1 0 0,1 0 0 0 0,0 0-1 0 0,-1 0 1 0 0,1 0-1 0 0,-1 0 1 0 0,0 0-1 0 0,0 0 1 0 0,0 0 0 0 0,0 1-1 0 0,0-1 1 0 0,0 0-1 0 0,0 1 1 0 0,-1-1-1 0 0,1 1 1 0 0,-1-1 0 0 0,1 5-1 0 0,-3-3 48 0 0,-1 0-1 0 0,1-1 0 0 0,0 1 1 0 0,-1-1-1 0 0,0 1 0 0 0,0-1 1 0 0,0 0-1 0 0,0 0 1 0 0,0-1-1 0 0,-1 1 0 0 0,1-1 1 0 0,-6 3-1 0 0,0 2 0 0 0,-1 1-206 0 0,-27 20 545 0 0,28-19-961 0 0,15-12-1162 0 0,8-5-615 0 0,18-12-8534 0 0,-19 11 3748 0 0</inkml:trace>
  <inkml:trace contextRef="#ctx0" brushRef="#br0" timeOffset="1">371 34 9226 0 0,'2'4'4641'0'0,"0"4"-1584"0"0,0-1-1073 0 0,1 1-520 0 0,-2-5-583 0 0,1-2-505 0 0,-2 0-344 0 0,1 1-729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6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5849 0 0,'0'0'175'0'0,"-1"1"-1"0"0,1-1 0 0 0,-1 0 1 0 0,0 1-1 0 0,1-1 1 0 0,-1 1-1 0 0,1-1 0 0 0,-1 1 1 0 0,1-1-1 0 0,0 1 1 0 0,-1-1-1 0 0,1 1 0 0 0,-1 0 1 0 0,1-1-1 0 0,0 1 1 0 0,0-1-1 0 0,-1 1 0 0 0,1 0 1 0 0,0-1-1 0 0,0 1 1 0 0,0 0-1 0 0,0 0 0 0 0,0-1 1 0 0,-1 1-1 0 0,1 0 0 0 0,1-1 1 0 0,-1 1-1 0 0,0 0 1 0 0,0-1-1 0 0,0 2 0 0 0,0-1-86 0 0,1 0 0 0 0,-1-1 0 0 0,0 1 0 0 0,0 0-1 0 0,1 0 1 0 0,-1 0 0 0 0,1-1 0 0 0,-1 1 0 0 0,0 0-1 0 0,1-1 1 0 0,0 1 0 0 0,-1 0 0 0 0,1-1 0 0 0,-1 1-1 0 0,1-1 1 0 0,0 1 0 0 0,-1-1 0 0 0,1 1 0 0 0,0-1-1 0 0,-1 1 1 0 0,1-1 0 0 0,0 0 0 0 0,0 1 0 0 0,0-1-1 0 0,-1 0 1 0 0,1 0 0 0 0,0 1 0 0 0,0-1 0 0 0,0 0-1 0 0,0 0 1 0 0,-1 0 0 0 0,1 0 0 0 0,0 0 0 0 0,0 0-1 0 0,0-1 1 0 0,0 1 0 0 0,-1 0 0 0 0,1 0 0 0 0,0 0-1 0 0,1-1 1 0 0,31-23 3384 0 0,-31 21-3277 0 0,1 0 0 0 0,0 1-1 0 0,0-1 1 0 0,0 1-1 0 0,1 0 1 0 0,-1 0-1 0 0,0 0 1 0 0,1 0-1 0 0,0 1 1 0 0,-1-1 0 0 0,1 1-1 0 0,0 0 1 0 0,0 0-1 0 0,5 0 1 0 0,15 1-93 0 0,-1 1-1 0 0,0 2 1 0 0,0 0 0 0 0,0 1 0 0 0,0 2-1 0 0,-1 0 1 0 0,23 10 0 0 0,70 16-992 0 0,-102-29 358 0 0,1-1 1 0 0,-1-1-1 0 0,1 0 0 0 0,-1-1 0 0 0,1 0 1 0 0,23-4-1 0 0,-35 4 199 0 0,0 0 1 0 0,1-1-1 0 0,-1 1 1 0 0,0-1-1 0 0,0 1 1 0 0,1-1-1 0 0,-1 0 1 0 0,0 0-1 0 0,0 0 1 0 0,0 0-1 0 0,0 0 1 0 0,0 0-1 0 0,0 0 1 0 0,0-1-1 0 0,0 1 1 0 0,-1-1-1 0 0,1 0 1 0 0,0 1-1 0 0,-1-1 1 0 0,1 0-1 0 0,-1 0 1 0 0,0 0-1 0 0,0 0 1 0 0,0 0-1 0 0,0 0 1 0 0,0 0-1 0 0,0-1 1 0 0,0 1-1 0 0,-1 0 1 0 0,1 0-1 0 0,-1-1 1 0 0,0 1-1 0 0,1-3 1 0 0,-1-5-3090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7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7114 0 0,'-1'0'387'0'0,"-1"0"0"0"0,1 1 1 0 0,-1-1-1 0 0,1 0 0 0 0,0 1 1 0 0,-1-1-1 0 0,1 1 1 0 0,-1-1-1 0 0,1 1 0 0 0,0 0 1 0 0,0 0-1 0 0,-3 1 0 0 0,4-2-238 0 0,0 1 0 0 0,-1-1 0 0 0,1 0 0 0 0,0 1 0 0 0,0-1 0 0 0,-1 1 0 0 0,1-1 0 0 0,0 1 0 0 0,0-1 0 0 0,0 0 0 0 0,0 1 0 0 0,-1-1 0 0 0,1 1 0 0 0,0-1 0 0 0,0 1 0 0 0,0-1 0 0 0,0 1 0 0 0,0-1-1 0 0,0 1 1 0 0,0-1 0 0 0,0 1 0 0 0,0-1 0 0 0,1 1 0 0 0,-1-1 0 0 0,0 1 0 0 0,1 1 41 0 0,0 0 0 0 0,0 0 0 0 0,1-1 0 0 0,-1 1 0 0 0,0 0 0 0 0,1-1 0 0 0,0 1 0 0 0,-1-1 0 0 0,1 0 1 0 0,0 0-1 0 0,-1 1 0 0 0,1-1 0 0 0,0 0 0 0 0,0 0 0 0 0,3 1 0 0 0,7 1 5 0 0,0 0 1 0 0,1-1 0 0 0,-1 0 0 0 0,0 0-1 0 0,15-1 1 0 0,-18-2-35 0 0,1 2 0 0 0,0-1 0 0 0,0 1 0 0 0,0 1 0 0 0,-1 0 0 0 0,1 0 0 0 0,-1 1 0 0 0,17 7 0 0 0,-24-9-62 0 0,0 1 0 0 0,1-1-1 0 0,-1 1 1 0 0,0 0 0 0 0,0-1 0 0 0,0 1-1 0 0,-1 0 1 0 0,1 0 0 0 0,0 0 0 0 0,-1 0 0 0 0,1 1-1 0 0,-1-1 1 0 0,0 0 0 0 0,0 1 0 0 0,0-1 0 0 0,0 1-1 0 0,1 4 1 0 0,-1-2-7 0 0,0 0 0 0 0,-1-1 0 0 0,0 1 0 0 0,0 0 0 0 0,-1 0 0 0 0,1 0-1 0 0,-1-1 1 0 0,0 1 0 0 0,-2 6 0 0 0,-1 0 6 0 0,0 1-1 0 0,-1-1 1 0 0,-1 1 0 0 0,0-2-1 0 0,0 1 1 0 0,-15 17 0 0 0,12-18-13 0 0,-1-1-1 0 0,-17 14 1 0 0,-15 14-577 0 0,41-36 394 0 0,1-1-1 0 0,0 0 1 0 0,0 1 0 0 0,0-1-1 0 0,-1 0 1 0 0,1 1-1 0 0,0-1 1 0 0,0 0-1 0 0,0 1 1 0 0,0-1 0 0 0,0 0-1 0 0,0 1 1 0 0,0-1-1 0 0,0 1 1 0 0,0-1-1 0 0,0 0 1 0 0,0 1-1 0 0,0-1 1 0 0,0 1 0 0 0,0-1-1 0 0,0 0 1 0 0,0 1-1 0 0,0-1 1 0 0,1 0-1 0 0,-1 1 1 0 0,0-1 0 0 0,0 0-1 0 0,0 1 1 0 0,1-1-1 0 0,-1 0 1 0 0,0 1-1 0 0,0-1 1 0 0,1 0-1 0 0,-1 0 1 0 0,0 1 0 0 0,0-1-1 0 0,1 0 1 0 0,-1 0-1 0 0,0 1 1 0 0,1-1-1 0 0,-1 0 1 0 0,1 0 0 0 0,-1 0-1 0 0,0 0 1 0 0,1 0-1 0 0,-1 0 1 0 0,0 0-1 0 0,1 1 1 0 0,0-1-1 0 0,21 5-7988 0 0,-8-3 1012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7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0 8826 0 0,'-2'0'391'0'0,"0"1"0"0"0,1-1 0 0 0,-1 0 0 0 0,0 0 0 0 0,0 1 1 0 0,1-1-1 0 0,-1 1 0 0 0,0 0 0 0 0,0-1 0 0 0,1 1 0 0 0,-1 0 0 0 0,1 0 0 0 0,-1 0 0 0 0,1 0 1 0 0,-1 0-1 0 0,1 0 0 0 0,0 1 0 0 0,-1-1 0 0 0,1 0 0 0 0,-1 3 0 0 0,-1 0-16 0 0,0 1 0 0 0,1-1-1 0 0,0 1 1 0 0,0-1-1 0 0,0 1 1 0 0,0 0 0 0 0,0 6-1 0 0,-1 7-81 0 0,1 0-1 0 0,0-1 0 0 0,2 23 1 0 0,1-25-182 0 0,0-1 0 0 0,1 1 1 0 0,1-1-1 0 0,0 0 0 0 0,1 0 0 0 0,1 0 0 0 0,7 17 1 0 0,-10-26-93 0 0,0 0 1 0 0,1 0-1 0 0,0 0 1 0 0,0-1-1 0 0,0 1 1 0 0,0-1-1 0 0,0 0 1 0 0,1 1-1 0 0,0-1 1 0 0,0-1-1 0 0,0 1 1 0 0,1-1 0 0 0,-1 1-1 0 0,1-1 1 0 0,-1-1-1 0 0,1 1 1 0 0,0-1-1 0 0,0 1 1 0 0,0-2-1 0 0,1 1 1 0 0,-1 0-1 0 0,6 0 1 0 0,-8-2-7 0 0,0 0 0 0 0,0 0 0 0 0,0-1 1 0 0,0 1-1 0 0,0-1 0 0 0,0 0 0 0 0,-1 1 0 0 0,1-1 0 0 0,0-1 1 0 0,0 1-1 0 0,-1 0 0 0 0,1-1 0 0 0,0 1 0 0 0,-1-1 0 0 0,0 0 1 0 0,1 0-1 0 0,-1 0 0 0 0,0 0 0 0 0,0 0 0 0 0,0 0 0 0 0,0-1 1 0 0,0 1-1 0 0,-1-1 0 0 0,1 1 0 0 0,-1-1 0 0 0,1 1 0 0 0,-1-1 1 0 0,1-6-1 0 0,4-8 98 0 0,-1 0 0 0 0,0-1 0 0 0,2-29 0 0 0,-4 31-40 0 0,3-39 106 0 0,-5 38-62 0 0,1-1 0 0 0,1 1 0 0 0,0 0-1 0 0,10-27 1 0 0,-13 43-101 0 0,0 1 1 0 0,0-1-1 0 0,0 1 0 0 0,0 0 0 0 0,0-1 1 0 0,0 1-1 0 0,1-1 0 0 0,-1 1 1 0 0,0 0-1 0 0,0-1 0 0 0,1 1 0 0 0,-1 0 1 0 0,0-1-1 0 0,0 1 0 0 0,1 0 0 0 0,-1 0 1 0 0,0-1-1 0 0,1 1 0 0 0,-1 0 0 0 0,0 0 1 0 0,1-1-1 0 0,-1 1 0 0 0,0 0 0 0 0,1 0 1 0 0,-1 0-1 0 0,1 0 0 0 0,-1 0 0 0 0,0 0 1 0 0,1-1-1 0 0,-1 1 0 0 0,1 0 1 0 0,0 0-1 0 0,11 10 277 0 0,8 27-43 0 0,-17-31-219 0 0,23 47-4 0 0,21 39 171 0 0,-40-80-335 0 0,0-1-1 0 0,1 0 1 0 0,0-1-1 0 0,1 1 0 0 0,14 12 1 0 0,0-14-2053 0 0,-22-8 2055 0 0,-1-1 1 0 0,0 0-1 0 0,1 0 0 0 0,-1 0 0 0 0,1 0 0 0 0,-1 0 1 0 0,0 0-1 0 0,1 0 0 0 0,-1 0 0 0 0,1 0 0 0 0,-1 0 1 0 0,0 0-1 0 0,1 0 0 0 0,-1 0 0 0 0,1 0 0 0 0,-1 0 0 0 0,0 0 1 0 0,1 0-1 0 0,-1 0 0 0 0,1-1 0 0 0,-1 1 0 0 0,0 0 1 0 0,1 0-1 0 0,-1-1 0 0 0,0 1 0 0 0,1 0 0 0 0,-1 0 1 0 0,0-1-1 0 0,0 1 0 0 0,1 0 0 0 0,-1-1 0 0 0,0 1 1 0 0,0 0-1 0 0,1-1 0 0 0,-1 1 0 0 0,0 0 0 0 0,0-1 0 0 0,0 1 1 0 0,0 0-1 0 0,0-1 0 0 0,1 1 0 0 0,-1-1 0 0 0,0 1 1 0 0,0 0-1 0 0,0-1 0 0 0,0 1 0 0 0,0-1 0 0 0,0 1 1 0 0,0-1-1 0 0,0 1 0 0 0,-1 0 0 0 0,1-1 0 0 0,0 1 1 0 0,0-1-1 0 0,0 1 0 0 0,0 0 0 0 0,0-1 0 0 0,-1 1 1 0 0,1 0-1 0 0,0-1 0 0 0,0 1 0 0 0,-1 0 0 0 0,1-1 0 0 0,0 1 1 0 0,-1-1-1 0 0,-12-23-5016 0 0,10 10-472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8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57 5153 0 0,'-8'-17'6983'0'0,"-8"-23"867"0"0,32 97-3783 0 0,13 107-3836 0 0,-26-151 0 0 0,9 93-159 0 0,12 58-231 0 0,-18-242-876 0 0,-5 63 1060 0 0,0 1 0 0 0,1 0 1 0 0,0 0-1 0 0,2 0 0 0 0,-1 1 0 0 0,2-1 1 0 0,9-20-1 0 0,-12 29-58 0 0,0 1 0 0 0,1-1 0 0 0,-1 1-1 0 0,1 0 1 0 0,0 0 0 0 0,1 0 0 0 0,-1 1 0 0 0,1-1 0 0 0,-1 1-1 0 0,1-1 1 0 0,0 1 0 0 0,0 0 0 0 0,1 1 0 0 0,-1-1 0 0 0,1 1 0 0 0,-1 0-1 0 0,1 0 1 0 0,0 0 0 0 0,-1 1 0 0 0,1-1 0 0 0,0 1 0 0 0,0 0-1 0 0,0 1 1 0 0,7-1 0 0 0,15 3-2361 0 0,7-1-6778 0 0,-22-2 2309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8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35 12771 0 0,'-3'-19'4147'0'0,"0"3"935"0"0,3 32-2563 0 0,4 128-1200 0 0,-4-57-1246 0 0,5 1 0 0 0,26 148 1 0 0,-23-216 45 0 0,1-9-3548 0 0,-9-11 3235 0 0,1 0 1 0 0,-1 0-1 0 0,0 0 1 0 0,1 1 0 0 0,-1-1-1 0 0,1 0 1 0 0,-1 0 0 0 0,0 0-1 0 0,1 0 1 0 0,-1 0-1 0 0,0 0 1 0 0,1 0 0 0 0,-1 0-1 0 0,0-1 1 0 0,1 1-1 0 0,-1 0 1 0 0,0 0 0 0 0,1 0-1 0 0,-1 0 1 0 0,0 0-1 0 0,1 0 1 0 0,-1-1 0 0 0,0 1-1 0 0,1 0 1 0 0,-1 0-1 0 0,0-1 1 0 0,0 1 0 0 0,1 0-1 0 0,-1-1 1 0 0,9-18-6804 0 0,-5 6 793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9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79 104 6593 0 0,'-5'-2'993'0'0,"0"1"0"0"0,1 0 0 0 0,-1 0 0 0 0,0 0 0 0 0,0 0 0 0 0,1 1 0 0 0,-1 0 0 0 0,0 0 0 0 0,0 0 0 0 0,-5 1 0 0 0,9-1-826 0 0,0 0-1 0 0,0 1 1 0 0,0-1 0 0 0,0 0 0 0 0,0 1 0 0 0,0-1-1 0 0,0 1 1 0 0,0-1 0 0 0,0 1 0 0 0,0-1-1 0 0,0 1 1 0 0,0 0 0 0 0,0-1 0 0 0,1 1-1 0 0,-1 0 1 0 0,0 0 0 0 0,0-1 0 0 0,1 1 0 0 0,-1 0-1 0 0,0 1 1 0 0,1 0-129 0 0,-1-1 1 0 0,1 1-1 0 0,0-1 1 0 0,0 1-1 0 0,0 0 0 0 0,0-1 1 0 0,0 1-1 0 0,0-1 0 0 0,1 1 1 0 0,-1-1-1 0 0,0 1 1 0 0,1-1-1 0 0,-1 1 0 0 0,1-1 1 0 0,-1 1-1 0 0,1-1 1 0 0,0 1-1 0 0,1 1 0 0 0,3 4-33 0 0,1 1-1 0 0,-1-1 1 0 0,2 0-1 0 0,-1-1 1 0 0,1 1-1 0 0,0-1 1 0 0,0 0-1 0 0,1-1 1 0 0,13 8-1 0 0,-14-9-14 0 0,0 0 0 0 0,0-1 0 0 0,0 1-1 0 0,1-1 1 0 0,-1-1 0 0 0,1 0 0 0 0,0 0 0 0 0,-1 0 0 0 0,1-1-1 0 0,0 0 1 0 0,14-1 0 0 0,-19 0 11 0 0,0 0-1 0 0,0-1 1 0 0,0 0-1 0 0,0 1 1 0 0,-1-1 0 0 0,1 0-1 0 0,0 0 1 0 0,0-1-1 0 0,0 1 1 0 0,-1-1 0 0 0,1 1-1 0 0,-1-1 1 0 0,1 0-1 0 0,-1 0 1 0 0,0 0-1 0 0,0 0 1 0 0,1 0 0 0 0,-2 0-1 0 0,4-5 1 0 0,-3 3 1 0 0,0 0 1 0 0,0 0-1 0 0,-1 0 1 0 0,0-1 0 0 0,0 1-1 0 0,0 0 1 0 0,0-1-1 0 0,-1 1 1 0 0,1 0-1 0 0,-1-1 1 0 0,0 1-1 0 0,-1-7 1 0 0,0 2 0 0 0,-1 1-1 0 0,0 0 1 0 0,0-1 0 0 0,0 1 0 0 0,-1 0 0 0 0,-1 0-1 0 0,1 1 1 0 0,-1-1 0 0 0,-1 1 0 0 0,1-1 0 0 0,-1 1-1 0 0,0 1 1 0 0,-11-11 0 0 0,12 13-7 0 0,-1 1 0 0 0,0 0 0 0 0,0 0 0 0 0,0 0 0 0 0,0 1 0 0 0,-1-1 0 0 0,1 1 0 0 0,-1 1 0 0 0,1-1 0 0 0,-1 1 0 0 0,0 0 0 0 0,1 0 0 0 0,-1 1 0 0 0,0-1 0 0 0,0 1 0 0 0,-9 2 0 0 0,12-2-19 0 0,-1 1 1 0 0,1-1 0 0 0,-1 1-1 0 0,1 0 1 0 0,-1 0 0 0 0,1 1-1 0 0,0-1 1 0 0,0 1 0 0 0,-1 0-1 0 0,1-1 1 0 0,0 1 0 0 0,1 1-1 0 0,-1-1 1 0 0,0 0 0 0 0,1 1-1 0 0,-1-1 1 0 0,1 1 0 0 0,0 0-1 0 0,-1 0 1 0 0,1 0 0 0 0,1 0-1 0 0,-1 0 1 0 0,0 0 0 0 0,1 0 0 0 0,0 1-1 0 0,0-1 1 0 0,-2 7-1 0 0,2 5-25 0 0,0 0-1 0 0,1 0 1 0 0,0 0-1 0 0,2 0 1 0 0,-1 0-1 0 0,2-1 0 0 0,0 1 1 0 0,7 19-1 0 0,-5-15 258 0 0,0 0 0 0 0,-1 1-1 0 0,2 36 1 0 0,-6-53-189 0 0,0-1 0 0 0,0 1 0 0 0,0-1 0 0 0,-1 1 0 0 0,1-1 0 0 0,-1 0 0 0 0,0 1 0 0 0,1-1 0 0 0,-1 0 0 0 0,0 0 0 0 0,0 1 0 0 0,-1-1 0 0 0,1 0 0 0 0,0 0 0 0 0,-1 0 0 0 0,1 0 0 0 0,-1 0 0 0 0,0-1 0 0 0,1 1 0 0 0,-1 0 0 0 0,0-1 0 0 0,0 1 0 0 0,0-1 0 0 0,0 0 0 0 0,0 0 0 0 0,-4 2 0 0 0,32 10-197 0 0,-7-10 105 0 0,-1 0-1 0 0,1-2 1 0 0,-1 0 0 0 0,1-1 0 0 0,-1-1 0 0 0,21-4 0 0 0,9 1-1233 0 0,-6 0-1734 0 0,-36 3 2131 0 0,-1 0 0 0 0,1-1 0 0 0,-1 1-1 0 0,0-1 1 0 0,0 0 0 0 0,1 0 0 0 0,-1-1 0 0 0,0 0 0 0 0,4-3 0 0 0,9-8-4086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9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41 6025 0 0,'-1'-2'548'0'0,"1"-1"299"0"0,-1 0-1 0 0,0 0 1 0 0,0 0 0 0 0,0 0 0 0 0,0 0 0 0 0,0 0 0 0 0,-1 1 0 0 0,1-1 0 0 0,-1 0 0 0 0,0 1 0 0 0,-4-5 0 0 0,6 7-731 0 0,0 0 0 0 0,-1 0 0 0 0,1 0 1 0 0,0 0-1 0 0,0 0 0 0 0,-1 0 0 0 0,1 1 1 0 0,0-1-1 0 0,0 0 0 0 0,-1 0 0 0 0,1 0 1 0 0,0 1-1 0 0,0-1 0 0 0,0 0 0 0 0,0 0 0 0 0,-1 1 1 0 0,1-1-1 0 0,0 0 0 0 0,0 0 0 0 0,0 1 1 0 0,0-1-1 0 0,0 0 0 0 0,0 0 0 0 0,0 1 1 0 0,0-1-1 0 0,0 0 0 0 0,-1 1 0 0 0,1-1 1 0 0,0 0-1 0 0,1 0 0 0 0,-1 1 0 0 0,0-1 1 0 0,-1 20 528 0 0,20 141-163 0 0,-19-159-506 0 0,0-1-1 0 0,0 1 0 0 0,1 0 1 0 0,-1 0-1 0 0,0-1 1 0 0,1 1-1 0 0,0 0 0 0 0,-1 0 1 0 0,1-1-1 0 0,0 1 1 0 0,0-1-1 0 0,0 1 0 0 0,0-1 1 0 0,0 1-1 0 0,0-1 1 0 0,1 0-1 0 0,-1 1 0 0 0,0-1 1 0 0,1 0-1 0 0,-1 0 1 0 0,0 0-1 0 0,1 0 0 0 0,0 0 1 0 0,-1 0-1 0 0,1-1 0 0 0,0 1 1 0 0,-1 0-1 0 0,1-1 1 0 0,0 0-1 0 0,-1 1 0 0 0,1-1 1 0 0,0 0-1 0 0,0 0 1 0 0,0 0-1 0 0,-1 0 0 0 0,1 0 1 0 0,0 0-1 0 0,0 0 1 0 0,0 0-1 0 0,-1-1 0 0 0,1 1 1 0 0,0-1-1 0 0,-1 0 1 0 0,1 1-1 0 0,0-1 0 0 0,2-1 1 0 0,0 0-399 0 0,0-1 1 0 0,0 1-1 0 0,0-1 1 0 0,0 0-1 0 0,0 0 1 0 0,-1 0-1 0 0,7-7 1 0 0,-8 8-138 0 0,0 0 0 0 0,0-1 1 0 0,-1 1-1 0 0,1-1 0 0 0,-1 0 1 0 0,1 1-1 0 0,-1-1 1 0 0,0 0-1 0 0,0 0 0 0 0,0 0 1 0 0,0 0-1 0 0,0-3 0 0 0,-1 5 341 0 0,0 0 0 0 0,0 0-1 0 0,0 0 1 0 0,0 0-1 0 0,-1 0 1 0 0,1 0 0 0 0,0 0-1 0 0,-1 0 1 0 0,1 0-1 0 0,0 0 1 0 0,-1 0 0 0 0,1 0-1 0 0,-1 0 1 0 0,0 0-1 0 0,1 0 1 0 0,-1 0 0 0 0,0 1-1 0 0,1-1 1 0 0,-1 0-1 0 0,0 0 1 0 0,0 1 0 0 0,0-1-1 0 0,1 1 1 0 0,-1-1-1 0 0,0 1 1 0 0,0-1 0 0 0,0 1-1 0 0,-1-1 1 0 0,-7 1-2154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13555 0 0,'2'-3'401'0'0,"-1"0"0"0"0,1 1-1 0 0,-1-1 1 0 0,1 0 0 0 0,0 1 0 0 0,0-1 0 0 0,0 1 0 0 0,0 0 0 0 0,0-1-1 0 0,1 1 1 0 0,-1 0 0 0 0,1 1 0 0 0,-1-1 0 0 0,1 0 0 0 0,3-1 0 0 0,-2 1-178 0 0,0 1 0 0 0,1 0 0 0 0,-1-1 0 0 0,1 1 0 0 0,-1 1 0 0 0,1-1 0 0 0,-1 1 1 0 0,1 0-1 0 0,8 0 0 0 0,-8 1-179 0 0,1-1 1 0 0,0 1 0 0 0,-1 1-1 0 0,1-1 1 0 0,-1 1-1 0 0,1 0 1 0 0,-1 0-1 0 0,0 1 1 0 0,0-1 0 0 0,0 1-1 0 0,0 0 1 0 0,0 1-1 0 0,-1-1 1 0 0,1 1 0 0 0,-1 0-1 0 0,0 0 1 0 0,4 5-1 0 0,-7-8-43 0 0,-1 0-1 0 0,1 1 0 0 0,0-1 0 0 0,0 1 1 0 0,-1-1-1 0 0,1 0 0 0 0,-1 1 1 0 0,1-1-1 0 0,-1 1 0 0 0,0-1 0 0 0,1 1 1 0 0,-1-1-1 0 0,0 1 0 0 0,0-1 1 0 0,0 1-1 0 0,0-1 0 0 0,0 1 0 0 0,-1 0 1 0 0,1-1-1 0 0,0 0 0 0 0,-1 1 1 0 0,1-1-1 0 0,-1 1 0 0 0,0-1 0 0 0,1 1 1 0 0,-1-1-1 0 0,0 0 0 0 0,0 1 1 0 0,0-1-1 0 0,0 0 0 0 0,0 0 0 0 0,-2 2 1 0 0,-4 4-42 0 0,-1-1 0 0 0,0 0 1 0 0,0 0-1 0 0,-12 6 0 0 0,-16 13 31 0 0,34-23 26 0 0,1 1 1 0 0,-1-1-1 0 0,1 1 0 0 0,-1 0 1 0 0,1-1-1 0 0,0 1 0 0 0,0 0 0 0 0,0 0 1 0 0,1 0-1 0 0,-1-1 0 0 0,1 1 0 0 0,-1 0 1 0 0,1 0-1 0 0,0 0 0 0 0,0 0 0 0 0,0 0 1 0 0,1 0-1 0 0,-1 0 0 0 0,1 0 0 0 0,-1 0 1 0 0,1-1-1 0 0,0 1 0 0 0,0 0 0 0 0,0 0 1 0 0,1-1-1 0 0,-1 1 0 0 0,1-1 1 0 0,-1 1-1 0 0,1-1 0 0 0,3 4 0 0 0,-1 0-40 0 0,2 0 0 0 0,-1 1 0 0 0,1-2-1 0 0,-1 1 1 0 0,1-1 0 0 0,1 0 0 0 0,-1 0-1 0 0,1-1 1 0 0,0 0 0 0 0,8 4 0 0 0,-8-6-378 0 0,0 1 0 0 0,0-2 0 0 0,0 1 1 0 0,0-1-1 0 0,10 1 0 0 0,-16-2 241 0 0,0 0 0 0 0,0 1-1 0 0,0-1 1 0 0,0 0-1 0 0,0 0 1 0 0,0 0 0 0 0,0 0-1 0 0,0 0 1 0 0,0 0-1 0 0,0-1 1 0 0,0 1 0 0 0,0 0-1 0 0,0 0 1 0 0,0-1 0 0 0,0 1-1 0 0,0-1 1 0 0,0 1-1 0 0,0-1 1 0 0,0 1 0 0 0,0-1-1 0 0,0 1 1 0 0,0-1-1 0 0,0 0 1 0 0,-1 0 0 0 0,1 1-1 0 0,0-1 1 0 0,0 0-1 0 0,-1 0 1 0 0,1 0 0 0 0,-1 0-1 0 0,1 0 1 0 0,-1 0 0 0 0,1 0-1 0 0,-1 0 1 0 0,0 0-1 0 0,1 0 1 0 0,-1 0 0 0 0,0 0-1 0 0,0 0 1 0 0,0 0-1 0 0,0 0 1 0 0,0 0 0 0 0,0 0-1 0 0,0 0 1 0 0,0-2-1 0 0,-2 1-1367 0 0,-1 9 1154 0 0,-1 8 821 0 0,3-6 166 0 0,1 0-76 0 0,-1 0-1 0 0,0 0 0 0 0,-1 0 0 0 0,-3 11 1 0 0,4-18-489 0 0,0 1 0 0 0,1-1 0 0 0,-1 0 0 0 0,-1 0 0 0 0,1 0 0 0 0,0 0 0 0 0,0 0 0 0 0,-1-1 0 0 0,1 1 0 0 0,-1 0 0 0 0,1-1 0 0 0,-1 1 0 0 0,0-1 0 0 0,0 1 0 0 0,0-1 0 0 0,1 0 0 0 0,-1 0 0 0 0,-1 0 0 0 0,1 0 0 0 0,0 0 0 0 0,0 0 0 0 0,-3 0 0 0 0,4-1 43 0 0,0 0 0 0 0,1 1 0 0 0,-1-1 0 0 0,0 0 0 0 0,1 0 0 0 0,-1 0 0 0 0,0 0 0 0 0,1 1 0 0 0,-1-1 0 0 0,0 0 0 0 0,1 0 0 0 0,-1 1 0 0 0,1-1 0 0 0,-1 1 0 0 0,0-1 0 0 0,1 0 0 0 0,-1 1-1 0 0,1-1 1 0 0,-1 1 0 0 0,0 0 0 0 0,9 7 1635 0 0,23 0-421 0 0,-19-9-1205 0 0,0 0 0 0 0,0-1 0 0 0,15-4 0 0 0,-19 3-167 0 0,1 1-1 0 0,-1 0 1 0 0,1 1 0 0 0,-1 0-1 0 0,1 0 1 0 0,0 1 0 0 0,16 2-1 0 0,-25-2-51 0 0,1 0-1 0 0,0 0 1 0 0,-1 0-1 0 0,1 0 1 0 0,0 1-1 0 0,-1-1 0 0 0,1 0 1 0 0,0 0-1 0 0,-1 1 1 0 0,1-1-1 0 0,0 0 0 0 0,-1 1 1 0 0,1-1-1 0 0,-1 1 1 0 0,1-1-1 0 0,-1 1 0 0 0,1-1 1 0 0,-1 1-1 0 0,1-1 1 0 0,-1 1-1 0 0,0 0 1 0 0,1-1-1 0 0,-1 1 0 0 0,0 0 1 0 0,1-1-1 0 0,-1 1 1 0 0,0 0-1 0 0,0-1 0 0 0,0 1 1 0 0,0 0-1 0 0,0-1 1 0 0,1 1-1 0 0,-1 0 1 0 0,0-1-1 0 0,0 1 0 0 0,-1 0 1 0 0,1 0-1 0 0,0-1 1 0 0,0 1-1 0 0,0 0 0 0 0,0-1 1 0 0,-1 2-1 0 0,-13 26-6888 0 0,2-11 1604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09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6065 0 0,'-4'9'1461'0'0,"0"-1"1"0"0,1 1-1 0 0,0 0 0 0 0,0 0 0 0 0,-3 17 0 0 0,5-15-538 0 0,-1 0-1 0 0,2 1 0 0 0,0-1 0 0 0,2 23 0 0 0,-1-27-782 0 0,0-1 0 0 0,0 1 1 0 0,0-1-1 0 0,1 1 0 0 0,0-1 1 0 0,0 0-1 0 0,1 0 0 0 0,0 0 0 0 0,0 0 1 0 0,0 0-1 0 0,1-1 0 0 0,0 1 0 0 0,0-1 1 0 0,0 0-1 0 0,1 0 0 0 0,-1 0 0 0 0,1-1 1 0 0,1 0-1 0 0,-1 0 0 0 0,0 0 1 0 0,7 3-1 0 0,-7-5-187 0 0,0-1-1 0 0,0 1 1 0 0,0-1 0 0 0,1 0 0 0 0,-1 0 0 0 0,0-1 0 0 0,1 1-1 0 0,-1-1 1 0 0,0-1 0 0 0,1 1 0 0 0,-1-1 0 0 0,0 0-1 0 0,1 0 1 0 0,-1 0 0 0 0,7-3 0 0 0,3-2-1185 0 0,-1 0 1 0 0,0-1-1 0 0,0-1 0 0 0,12-8 0 0 0,-22 13 683 0 0,-1 0 0 0 0,0 0 0 0 0,1 0 0 0 0,-1 0-1 0 0,-1 0 1 0 0,1-1 0 0 0,0 1 0 0 0,-1-1 0 0 0,0 0-1 0 0,0 0 1 0 0,4-8 0 0 0,1-2-1118 0 0,16-17-3322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1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109 134 9258 0 0,'-1'0'249'0'0,"1"-1"0"0"0,0 1 0 0 0,0-1 0 0 0,-1 1 1 0 0,1-1-1 0 0,0 1 0 0 0,0-1 0 0 0,-1 1 0 0 0,1 0 0 0 0,0-1 0 0 0,-1 1 0 0 0,1 0 0 0 0,-1-1 0 0 0,1 1 1 0 0,-1 0-1 0 0,1 0 0 0 0,0-1 0 0 0,-1 1 0 0 0,1 0 0 0 0,-1 0 0 0 0,1 0 0 0 0,-1-1 0 0 0,1 1 1 0 0,-1 0-1 0 0,1 0 0 0 0,-1 0 0 0 0,1 0 0 0 0,-1 0 0 0 0,1 0 0 0 0,-1 0 0 0 0,1 0 0 0 0,-1 0 1 0 0,0 0-1 0 0,1 1 0 0 0,0-1 0 0 0,-1 0 0 0 0,1 0 0 0 0,-1 0 0 0 0,1 0 0 0 0,-2 1 0 0 0,-3 22 3217 0 0,3-14-3482 0 0,-6 42 872 0 0,2-8-861 0 0,-1 0-1 0 0,-3-1 1 0 0,-21 59 0 0 0,16-80-1207 0 0,10-19 5 0 0,7-14 356 0 0,-1 10 845 0 0,1 0 1 0 0,-1 1-1 0 0,0-1 1 0 0,1 0-1 0 0,-1 0 1 0 0,1 1-1 0 0,0-1 1 0 0,0 1-1 0 0,-1-1 1 0 0,1 1-1 0 0,0 0 1 0 0,0 0-1 0 0,0 0 1 0 0,1 0-1 0 0,-1 0 1 0 0,0 0 0 0 0,0 0-1 0 0,0 1 1 0 0,1-1-1 0 0,-1 1 1 0 0,0 0-1 0 0,1 0 1 0 0,-1-1-1 0 0,0 1 1 0 0,0 1-1 0 0,5 0 1 0 0,9 0 60 0 0,-1 1 1 0 0,26 6 0 0 0,-37-7-70 0 0,1 0-152 0 0,-1 0 0 0 0,1 0 0 0 0,0 0 0 0 0,0-1-1 0 0,-1 0 1 0 0,7 0 0 0 0,-11 0-9 0 0,1 0 0 0 0,0 0 0 0 0,-1 0 0 0 0,1-1 0 0 0,-1 1-1 0 0,1 0 1 0 0,-1 0 0 0 0,1 0 0 0 0,-1-1 0 0 0,1 1 0 0 0,-1 0 0 0 0,1-1-1 0 0,-1 1 1 0 0,1 0 0 0 0,-1-1 0 0 0,1 1 0 0 0,-1 0 0 0 0,0-1 0 0 0,1 1 0 0 0,-1-1-1 0 0,0 1 1 0 0,1-2 0 0 0,-1 1-219 0 0,0 0-1 0 0,1 0 1 0 0,-1 0 0 0 0,-1 0-1 0 0,1-1 1 0 0,0 1 0 0 0,0 0-1 0 0,0 0 1 0 0,0 0 0 0 0,-1 0-1 0 0,1 0 1 0 0,-1 0 0 0 0,1 0-1 0 0,-1 0 1 0 0,1 0 0 0 0,-2-2-1 0 0,-3-5-1964 0 0,1-1-1501 0 0</inkml:trace>
  <inkml:trace contextRef="#ctx0" brushRef="#br0" timeOffset="1">130 253 12291 0 0,'0'-6'2600'0'0,"2"2"-583"0"0,2-3-297 0 0,3 3-352 0 0,4 3-464 0 0,3-1-359 0 0,3 2-233 0 0,4 2-168 0 0,3-1-184 0 0,1 3-312 0 0,2 0-513 0 0,-2 0-615 0 0,-1 0-832 0 0,-3-1-689 0 0,-3-3-456 0 0,-6-3 577 0 0,0-2-2041 0 0</inkml:trace>
  <inkml:trace contextRef="#ctx0" brushRef="#br0" timeOffset="2">306 15 6865 0 0,'-5'-4'914'0'0,"-10"-7"5529"0"0,11 14-3247 0 0,4 9-1490 0 0,3 28-19 0 0,-5 79 0 0 0,-7-14-9834 0 0,6-79 3738 0 0,-1-2-1812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10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12859 0 0,'1'5'511'0'0,"1"0"0"0"0,0 0 0 0 0,0 0 0 0 0,0 0 0 0 0,1 0 0 0 0,0 0 0 0 0,0-1 0 0 0,0 1 0 0 0,0-1 0 0 0,1 0 0 0 0,-1 0 0 0 0,1 0 0 0 0,0 0 0 0 0,1-1 0 0 0,-1 0 0 0 0,6 4 0 0 0,-3-3-381 0 0,0-1 1 0 0,0 0 0 0 0,0 0 0 0 0,0-1 0 0 0,0 1-1 0 0,0-2 1 0 0,1 1 0 0 0,-1-1 0 0 0,1 0 0 0 0,-1 0-1 0 0,9-1 1 0 0,-10-1-202 0 0,0 1-1 0 0,0-1 1 0 0,0 0-1 0 0,0 0 1 0 0,0 0-1 0 0,0-1 1 0 0,-1 0 0 0 0,1 0-1 0 0,-1-1 1 0 0,1 0-1 0 0,-1 1 1 0 0,0-2-1 0 0,8-5 1 0 0,-9 5 120 0 0,-1 1 0 0 0,0-1 0 0 0,0 0-1 0 0,0 1 1 0 0,0-1 0 0 0,-1-1 0 0 0,0 1 0 0 0,1 0 0 0 0,-1-1 0 0 0,-1 1 0 0 0,1-1 0 0 0,-1 1 0 0 0,0-1 0 0 0,0 1-1 0 0,0-1 1 0 0,-1 0 0 0 0,1 0 0 0 0,-1 0 0 0 0,-1-5 0 0 0,0 1 89 0 0,0 0-1 0 0,-1-1 1 0 0,0 1 0 0 0,-1 0-1 0 0,0 0 1 0 0,0 0 0 0 0,-1 0-1 0 0,0 1 1 0 0,-8-12 0 0 0,10 17-67 0 0,1 0 1 0 0,-1 0-1 0 0,0 0 0 0 0,0 0 1 0 0,-1 1-1 0 0,1-1 1 0 0,-1 1-1 0 0,1-1 1 0 0,-1 1-1 0 0,0 0 1 0 0,0 0-1 0 0,0 0 1 0 0,0 0-1 0 0,0 1 0 0 0,0-1 1 0 0,0 1-1 0 0,-1 0 1 0 0,1 0-1 0 0,0 0 1 0 0,-1 0-1 0 0,1 0 1 0 0,-1 1-1 0 0,1 0 0 0 0,-1 0 1 0 0,1 0-1 0 0,-1 0 1 0 0,1 0-1 0 0,-5 2 1 0 0,3-1-26 0 0,1 2-1 0 0,-1-1 1 0 0,1 1 0 0 0,0-1 0 0 0,0 1 0 0 0,0 0 0 0 0,0 1-1 0 0,0-1 1 0 0,1 1 0 0 0,-1-1 0 0 0,1 1 0 0 0,0 0 0 0 0,0 0 0 0 0,1 1-1 0 0,-1-1 1 0 0,1 0 0 0 0,0 1 0 0 0,-3 8 0 0 0,0 3-90 0 0,0 0 1 0 0,1 1-1 0 0,1-1 1 0 0,-2 22-1 0 0,4-26-207 0 0,0 1 0 0 0,1-1 0 0 0,3 17 0 0 0,6 3-3119 0 0,-7-29 2111 0 0,-1 0 0 0 0,1 0 0 0 0,0 0 0 0 0,0 0 0 0 0,0-1 0 0 0,0 1 0 0 0,4 3 0 0 0,6 3-6689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7:1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18140 0 0,'12'4'2536'0'0,"-1"2"-1247"0"0,-1-1-417 0 0,-4-2-256 0 0,-4-2-232 0 0,0 2-216 0 0,-1-1-128 0 0,-1 1-192 0 0,0 1-312 0 0,1-3-656 0 0,-26-22-9787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1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25 5617 0 0,'-17'-6'1530'0'0,"-29"-12"14741"0"0,115 35-15471 0 0,-40-9-770 0 0,1-1 0 0 0,0-2 0 0 0,31 3 1 0 0,-55-8-270 0 0,1-1 0 0 0,-1 1 0 0 0,0-1 1 0 0,0 0-1 0 0,0-1 0 0 0,0 0 0 0 0,8-3 1 0 0,-10 4-852 0 0,-1-1 1 0 0,1 0-1 0 0,-1 0 1 0 0,0 0 0 0 0,1 0-1 0 0,-1 0 1 0 0,5-6 0 0 0,-8 8 833 0 0,0 0 1 0 0,1-1 0 0 0,-1 1-1 0 0,0 0 1 0 0,1-1 0 0 0,-1 1 0 0 0,1 0-1 0 0,-1-1 1 0 0,0 1 0 0 0,1 0 0 0 0,-1 0-1 0 0,1 0 1 0 0,-1-1 0 0 0,1 1-1 0 0,-1 0 1 0 0,1 0 0 0 0,-1 0 0 0 0,1 0-1 0 0,-1 0 1 0 0,1 0 0 0 0,-1 0-1 0 0,1 0 1 0 0,-1 0 0 0 0,1 0 0 0 0,-1 0-1 0 0,1 1 1 0 0,5-1-1985 0 0,-1-6-1509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7066 0 0,'4'1'722'0'0,"0"-1"1"0"0,-1 1 0 0 0,1 0-1 0 0,-1 0 1 0 0,1 0 0 0 0,-1 0 0 0 0,0 1-1 0 0,1 0 1 0 0,-1-1 0 0 0,0 1 0 0 0,0 0-1 0 0,3 3 1 0 0,37 33 1865 0 0,-27-23-1611 0 0,20 16 39 0 0,-17-17-252 0 0,32 35-1 0 0,-50-47-685 0 0,0-1 0 0 0,0 1 0 0 0,0 0 0 0 0,0-1 0 0 0,0 1 0 0 0,0 0 0 0 0,0 0 0 0 0,0 0 0 0 0,-1 0 0 0 0,1 0 0 0 0,-1 0 0 0 0,1 0 0 0 0,-1 0 0 0 0,0 0 0 0 0,0 0 0 0 0,0 0 0 0 0,0 0 0 0 0,0 4 0 0 0,-1-2 26 0 0,-1 0 0 0 0,1 0 0 0 0,-1 0 0 0 0,1 0 0 0 0,-1 0 1 0 0,0 0-1 0 0,0-1 0 0 0,-5 7 0 0 0,0-1 14 0 0,-1-1 0 0 0,0 1 0 0 0,-1-1 0 0 0,0-1 0 0 0,-17 12 0 0 0,-18 1-5 0 0,36-16-208 0 0,-1-1 1 0 0,0 1-1 0 0,-13 8 1 0 0,22-12 12 0 0,0 0 0 0 0,0 0 0 0 0,-1 0 0 0 0,1 0 0 0 0,0 1 1 0 0,0-1-1 0 0,0 0 0 0 0,-1 0 0 0 0,1 0 0 0 0,0 0 0 0 0,0 0 0 0 0,-1 0 1 0 0,1 0-1 0 0,0 1 0 0 0,0-1 0 0 0,0 0 0 0 0,0 0 0 0 0,-1 0 0 0 0,1 1 0 0 0,0-1 1 0 0,0 0-1 0 0,0 0 0 0 0,0 0 0 0 0,0 1 0 0 0,0-1 0 0 0,-1 0 0 0 0,1 0 1 0 0,0 1-1 0 0,0-1 0 0 0,0 0 0 0 0,0 0 0 0 0,0 1 0 0 0,0-1 0 0 0,0 0 1 0 0,0 0-1 0 0,0 1 0 0 0,0-1 0 0 0,0 0 0 0 0,0 0 0 0 0,0 1 0 0 0,0-1 0 0 0,1 0 1 0 0,-1 0-1 0 0,0 0 0 0 0,0 1 0 0 0,0-1 0 0 0,0 0 0 0 0,0 0 0 0 0,0 1 1 0 0,1-1-1 0 0,-1 0 0 0 0,0 0 0 0 0,0 0 0 0 0,0 0 0 0 0,1 1 0 0 0,-1-1 0 0 0,0 0 1 0 0,0 0-1 0 0,0 0 0 0 0,1 0 0 0 0,15 4-8192 0 0,-5-4 976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2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0 11322 0 0,'-7'2'776'0'0,"1"-1"-1"0"0,-1 1 0 0 0,0 0 0 0 0,1 0 0 0 0,-1 1 0 0 0,1 0 0 0 0,-7 4 0 0 0,12-6-662 0 0,1-1 1 0 0,-1 1-1 0 0,0 0 1 0 0,0-1-1 0 0,0 1 0 0 0,1 0 1 0 0,-1-1-1 0 0,0 1 1 0 0,1 0-1 0 0,-1 0 0 0 0,1 0 1 0 0,-1 0-1 0 0,1 0 0 0 0,-1-1 1 0 0,1 1-1 0 0,0 0 1 0 0,-1 0-1 0 0,1 0 0 0 0,0 0 1 0 0,0 0-1 0 0,0 2 0 0 0,0-1-84 0 0,1-1 0 0 0,-1 1 0 0 0,1 0 0 0 0,0-1 0 0 0,-1 1-1 0 0,1-1 1 0 0,0 1 0 0 0,0-1 0 0 0,0 0 0 0 0,1 1 0 0 0,-1-1-1 0 0,0 0 1 0 0,0 0 0 0 0,1 0 0 0 0,-1 1 0 0 0,0-1 0 0 0,4 1-1 0 0,9 7-17 0 0,0-1-1 0 0,1 0 0 0 0,0-1 1 0 0,22 8-1 0 0,-32-14-10 0 0,0 1 0 0 0,-1-1 0 0 0,1 0 0 0 0,0 0 0 0 0,0 0 0 0 0,0 0 0 0 0,0-1 0 0 0,0 0 0 0 0,0 0 0 0 0,0 0 0 0 0,0-1 0 0 0,0 0 0 0 0,-1 0 0 0 0,1 0 0 0 0,0 0 0 0 0,0-1 0 0 0,-1 1 0 0 0,1-1 0 0 0,5-4 0 0 0,-9 5 2 0 0,1 0 0 0 0,-1 0 0 0 0,1 0 0 0 0,-1 0 0 0 0,0 0 0 0 0,0 0 0 0 0,1 0 0 0 0,-1-1-1 0 0,0 1 1 0 0,0 0 0 0 0,0-1 0 0 0,0 1 0 0 0,-1-1 0 0 0,1 1 0 0 0,0-1 0 0 0,-1 0 0 0 0,1 1 0 0 0,-1-1-1 0 0,1 0 1 0 0,-1 1 0 0 0,0-1 0 0 0,1 0 0 0 0,-1 1 0 0 0,0-1 0 0 0,0 0 0 0 0,0 0 0 0 0,-1 1-1 0 0,1-1 1 0 0,0 0 0 0 0,-1 1 0 0 0,1-1 0 0 0,-1 0 0 0 0,1 1 0 0 0,-1-1 0 0 0,0 1 0 0 0,0-1-1 0 0,-1-1 1 0 0,-1 0-51 0 0,1-1 0 0 0,-1 1 0 0 0,0 1 0 0 0,0-1 0 0 0,0 0 0 0 0,-1 1 0 0 0,1-1 0 0 0,0 1 0 0 0,-1 0 0 0 0,0 0 0 0 0,1 1-1 0 0,-1-1 1 0 0,0 1 0 0 0,-7-2 0 0 0,-11-1-353 0 0,-1 1 0 0 0,1 2 0 0 0,-1 0 0 0 0,1 1 0 0 0,-1 1 0 0 0,-30 6 0 0 0,41-5 372 0 0,0 1-1 0 0,0 0 1 0 0,0 1 0 0 0,0 0 0 0 0,1 1-1 0 0,-1 0 1 0 0,1 1 0 0 0,1 0 0 0 0,-1 1-1 0 0,1 0 1 0 0,0 1 0 0 0,1 0 0 0 0,-11 11-1 0 0,18-17 81 0 0,0 0 0 0 0,0 0 0 0 0,0 0-1 0 0,1 0 1 0 0,-1 1 0 0 0,1-1 0 0 0,0 1 0 0 0,-1-1 0 0 0,1 1-1 0 0,0 0 1 0 0,1-1 0 0 0,-1 1 0 0 0,0 0 0 0 0,1 0-1 0 0,-1 0 1 0 0,1-1 0 0 0,0 1 0 0 0,0 0 0 0 0,0 0-1 0 0,1 3 1 0 0,0-3 69 0 0,0 1-1 0 0,1 0 1 0 0,-1-1-1 0 0,1 1 0 0 0,0-1 1 0 0,0 0-1 0 0,0 1 1 0 0,1-1-1 0 0,-1 0 0 0 0,1 0 1 0 0,-1-1-1 0 0,7 6 1 0 0,3 0 148 0 0,-1 0 0 0 0,1-1 0 0 0,1 0 0 0 0,-1-1 0 0 0,1 0 1 0 0,26 7-1 0 0,-18-9-206 0 0,0 0 0 0 0,0-2 0 0 0,0-1 0 0 0,1 0 0 0 0,-1-1 0 0 0,24-4 0 0 0,35 0-2806 0 0,-79 4 2578 0 0,22 1-2408 0 0,-22-1 2360 0 0,-1 0 1 0 0,0 0-1 0 0,1 0 0 0 0,-1 0 1 0 0,1 0-1 0 0,-1 0 1 0 0,1 0-1 0 0,-1 0 0 0 0,1 0 1 0 0,-1 0-1 0 0,1 1 0 0 0,-1-1 1 0 0,1 0-1 0 0,-1 0 1 0 0,0 0-1 0 0,1 1 0 0 0,-1-1 1 0 0,1 0-1 0 0,-1 0 1 0 0,0 1-1 0 0,1-1 0 0 0,-1 0 1 0 0,0 1-1 0 0,1-1 1 0 0,-1 0-1 0 0,0 1 0 0 0,1-1 1 0 0,-1 1-1 0 0,0-1 1 0 0,0 1-1 0 0,0-1 0 0 0,1 0 1 0 0,-1 1-1 0 0,0-1 1 0 0,0 1-1 0 0,0-1 0 0 0,0 1 1 0 0,0-1-1 0 0,0 1 1 0 0,0 0-1 0 0,-3 5-4275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2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5553 0 0,'-3'3'843'0'0,"1"1"-1"0"0,-1 0 1 0 0,1 0-1 0 0,0 0 1 0 0,0 0-1 0 0,0 0 1 0 0,1 0-1 0 0,0 0 1 0 0,-1 0-1 0 0,1 1 1 0 0,0 5-1 0 0,1-4-420 0 0,0 0-1 0 0,0 0 1 0 0,0 0 0 0 0,1-1 0 0 0,0 1-1 0 0,0 0 1 0 0,0-1 0 0 0,3 8-1 0 0,-1-7-384 0 0,-1 0 0 0 0,1 0 0 0 0,0 0 1 0 0,1 0-1 0 0,0-1 0 0 0,-1 1 0 0 0,2-1 0 0 0,-1 0 0 0 0,1 0 0 0 0,-1 0 0 0 0,1-1 0 0 0,1 0 0 0 0,-1 0 0 0 0,1 0 0 0 0,10 5 0 0 0,-8-5-39 0 0,0-1-1 0 0,1-1 1 0 0,-1 0 0 0 0,1 0-1 0 0,0 0 1 0 0,0-1 0 0 0,16 0 0 0 0,-20-1 12 0 0,0 0 1 0 0,0-1-1 0 0,0 0 1 0 0,0 1-1 0 0,0-2 1 0 0,0 1 0 0 0,0 0-1 0 0,0-1 1 0 0,0 0-1 0 0,-1 0 1 0 0,1-1-1 0 0,-1 1 1 0 0,0-1 0 0 0,1 0-1 0 0,4-4 1 0 0,-8 6 13 0 0,0 0 1 0 0,0 1 0 0 0,0-1-1 0 0,-1 0 1 0 0,1 0 0 0 0,0 0-1 0 0,0 0 1 0 0,0 0 0 0 0,-1-1-1 0 0,1 1 1 0 0,0 0 0 0 0,-1 0-1 0 0,1 0 1 0 0,-1 0 0 0 0,0-1-1 0 0,1 1 1 0 0,-1 0 0 0 0,0-1-1 0 0,0 1 1 0 0,0 0 0 0 0,0 0-1 0 0,0-1 1 0 0,0 1 0 0 0,0 0-1 0 0,0-1 1 0 0,0 1 0 0 0,0 0 0 0 0,-1 0-1 0 0,1-1 1 0 0,-1 1 0 0 0,1 0-1 0 0,-1 0 1 0 0,1 0 0 0 0,-1-1-1 0 0,0 1 1 0 0,0 0 0 0 0,1 0-1 0 0,-1 0 1 0 0,0 0 0 0 0,0 0-1 0 0,0 1 1 0 0,-1-2 0 0 0,-2-1 104 0 0,0 0 1 0 0,-1 1 0 0 0,1-1 0 0 0,0 1 0 0 0,-1 0-1 0 0,1 0 1 0 0,-1 1 0 0 0,1-1 0 0 0,-1 1-1 0 0,-5-1 1 0 0,-5 1-50 0 0,0 1 1 0 0,0 0-1 0 0,0 1 0 0 0,0 1 1 0 0,0 0-1 0 0,1 1 0 0 0,-1 0 0 0 0,1 1 1 0 0,-27 12-1 0 0,40-15-158 0 0,0 0 0 0 0,0-1 0 0 0,1 1 0 0 0,-1 0 1 0 0,0-1-1 0 0,0 1 0 0 0,1 0 0 0 0,-1 0 0 0 0,0 0 0 0 0,1 0 0 0 0,-1-1 0 0 0,1 1 0 0 0,-1 0 1 0 0,1 0-1 0 0,0 0 0 0 0,-1 0 0 0 0,1 0 0 0 0,0 0 0 0 0,0 1 0 0 0,-1-1 0 0 0,1 0 0 0 0,0 0 0 0 0,0 0 1 0 0,0 0-1 0 0,0 0 0 0 0,1 0 0 0 0,-1 0 0 0 0,0 0 0 0 0,0 0 0 0 0,1 0 0 0 0,-1 0 0 0 0,0 0 1 0 0,1 0-1 0 0,-1 0 0 0 0,2 1 0 0 0,-1 0-338 0 0,-1-1-1 0 0,1 1 1 0 0,0-1 0 0 0,0 1 0 0 0,0-1-1 0 0,0 0 1 0 0,0 0 0 0 0,1 1 0 0 0,-1-1 0 0 0,0 0-1 0 0,1 0 1 0 0,-1 0 0 0 0,0 0 0 0 0,1 0-1 0 0,-1-1 1 0 0,1 1 0 0 0,-1 0 0 0 0,1-1 0 0 0,0 1-1 0 0,-1-1 1 0 0,1 1 0 0 0,1-1 0 0 0,15-5-3436 0 0,-3 4-947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3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23 11122 0 0,'-9'3'7262'0'0,"12"2"-3985"0"0,13 5-1925 0 0,-2-6-1141 0 0,1 0 0 0 0,-1-2-1 0 0,1 0 1 0 0,20 0 0 0 0,-27-1-193 0 0,0-1 0 0 0,0-1 0 0 0,0 1 0 0 0,0-2 1 0 0,0 1-1 0 0,0-1 0 0 0,0 0 0 0 0,-1-1 0 0 0,13-4 0 0 0,-20 6-14 0 0,1 1 1 0 0,-1 0-1 0 0,1 0 0 0 0,-1 0 1 0 0,1-1-1 0 0,-1 1 0 0 0,1 0 1 0 0,-1 0-1 0 0,1-1 0 0 0,-1 1 1 0 0,1-1-1 0 0,-1 1 1 0 0,1 0-1 0 0,-1-1 0 0 0,0 1 1 0 0,1-1-1 0 0,-1 1 0 0 0,0-1 1 0 0,1 1-1 0 0,-1-1 0 0 0,0 1 1 0 0,1-1-1 0 0,-1 1 1 0 0,0-1-1 0 0,0 1 0 0 0,0-1 1 0 0,0 0-1 0 0,0 1 0 0 0,0-1 1 0 0,0 1-1 0 0,0-1 0 0 0,0-1 1 0 0,0 2-6 0 0,-1-1 1 0 0,0 0-1 0 0,0 0 1 0 0,0 0-1 0 0,0 0 1 0 0,0 0-1 0 0,0 1 1 0 0,0-1-1 0 0,0 0 1 0 0,0 1-1 0 0,0-1 1 0 0,0 1-1 0 0,0-1 1 0 0,-2 1-1 0 0,-43-10-179 0 0,37 10 193 0 0,-1 0 1 0 0,1 1-1 0 0,-1 0 0 0 0,1 0 1 0 0,0 1-1 0 0,-1 0 0 0 0,1 1 1 0 0,0 0-1 0 0,0 1 0 0 0,1 0 1 0 0,-1 0-1 0 0,1 0 0 0 0,-11 8 1 0 0,16-10-8 0 0,0 1 1 0 0,0-1 0 0 0,0 1-1 0 0,0 0 1 0 0,0 0 0 0 0,0 0-1 0 0,1 0 1 0 0,0 0-1 0 0,-1 0 1 0 0,1 1 0 0 0,0-1-1 0 0,1 1 1 0 0,-1-1 0 0 0,1 1-1 0 0,-1 0 1 0 0,1 0-1 0 0,0 0 1 0 0,1-1 0 0 0,-1 1-1 0 0,1 0 1 0 0,-1 0-1 0 0,1 0 1 0 0,0 0 0 0 0,1 0-1 0 0,-1 0 1 0 0,1 0 0 0 0,-1 0-1 0 0,1 0 1 0 0,0 0-1 0 0,1 0 1 0 0,-1-1 0 0 0,1 1-1 0 0,3 5 1 0 0,-3-4-220 0 0,1 0 1 0 0,1 1-1 0 0,-1-2 1 0 0,0 1-1 0 0,1 0 1 0 0,0-1-1 0 0,0 0 1 0 0,1 0-1 0 0,-1 0 0 0 0,1 0 1 0 0,-1-1-1 0 0,1 1 1 0 0,0-1-1 0 0,1-1 1 0 0,-1 1-1 0 0,0-1 1 0 0,1 0-1 0 0,0 0 1 0 0,-1 0-1 0 0,1-1 0 0 0,0 0 1 0 0,0 0-1 0 0,0 0 1 0 0,-1-1-1 0 0,1 0 1 0 0,0 0-1 0 0,7-2 1 0 0,-5 1-85 0 0,-1 0 0 0 0,0-1 0 0 0,0-1 0 0 0,0 1 0 0 0,-1-1 0 0 0,1 0 0 0 0,-1-1 1 0 0,1 1-1 0 0,-1-1 0 0 0,0 0 0 0 0,0-1 0 0 0,-1 0 0 0 0,0 0 0 0 0,1 0 0 0 0,-1 0 1 0 0,-1-1-1 0 0,1 0 0 0 0,-1 0 0 0 0,0 0 0 0 0,-1 0 0 0 0,5-11 0 0 0,-4 7-116 0 0,-1 0-1 0 0,0 1 1 0 0,-1-1-1 0 0,0 0 1 0 0,1-17 0 0 0,-2 24 508 0 0,-1 1 0 0 0,0-1 0 0 0,0 1 0 0 0,0-1 0 0 0,0 1 0 0 0,0-1 0 0 0,-1 1 0 0 0,1 0 0 0 0,-1-1 0 0 0,1 1 0 0 0,-1-1 0 0 0,0 1 0 0 0,0 0 0 0 0,0 0 0 0 0,0-1 1 0 0,0 1-1 0 0,-1 0 0 0 0,1 0 0 0 0,-1 0 0 0 0,1 0 0 0 0,-1 0 0 0 0,0 1 0 0 0,0-1 0 0 0,1 0 0 0 0,-1 1 0 0 0,0 0 0 0 0,-1-1 0 0 0,-2-1 0 0 0,4 3-3 0 0,0 0-1 0 0,1-1 1 0 0,-1 1-1 0 0,0 0 0 0 0,1 0 1 0 0,-1 0-1 0 0,0-1 0 0 0,0 1 1 0 0,1 0-1 0 0,-1 0 1 0 0,0 0-1 0 0,0 0 0 0 0,1 0 1 0 0,-1 1-1 0 0,0-1 1 0 0,0 0-1 0 0,1 0 0 0 0,-1 0 1 0 0,0 1-1 0 0,1-1 1 0 0,-1 0-1 0 0,0 1 0 0 0,1-1 1 0 0,-1 1-1 0 0,0-1 1 0 0,1 0-1 0 0,-1 1 0 0 0,0 0 1 0 0,0 1 44 0 0,0 0 0 0 0,0-1 0 0 0,1 1 0 0 0,-1 0 0 0 0,0-1 0 0 0,1 1 0 0 0,-1 0 1 0 0,1 0-1 0 0,0 0 0 0 0,0-1 0 0 0,0 4 0 0 0,0 4 246 0 0,0-1-1 0 0,1 1 1 0 0,4 16 0 0 0,-1-13-5 0 0,1 0-1 0 0,-1 0 1 0 0,2 0-1 0 0,0-1 1 0 0,0 0 0 0 0,1-1-1 0 0,13 17 1 0 0,-16-23-287 0 0,-1 0-1 0 0,1 0 1 0 0,0-1 0 0 0,0 1 0 0 0,1-1-1 0 0,-1 0 1 0 0,1 0 0 0 0,-1-1 0 0 0,8 3-1 0 0,-10-4-107 0 0,1 0 0 0 0,0 0 0 0 0,0-1 1 0 0,0 1-1 0 0,0-1 0 0 0,0 0 0 0 0,0 0 0 0 0,0 0 0 0 0,0 0 0 0 0,-1 0 0 0 0,1-1 0 0 0,0 1 0 0 0,0-1 0 0 0,0 0 0 0 0,0 0 0 0 0,-1 0 0 0 0,6-2 0 0 0,4-7-2127 0 0,-11 9 1720 0 0,0 0-1 0 0,-1 0 1 0 0,1 0 0 0 0,-1 0 0 0 0,0 1-1 0 0,1-1 1 0 0,-1 0 0 0 0,0 0 0 0 0,1 0-1 0 0,-1 0 1 0 0,0 0 0 0 0,0 0 0 0 0,0 0-1 0 0,0 0 1 0 0,0 0 0 0 0,0 0 0 0 0,0 0-1 0 0,0 0 1 0 0,0 0 0 0 0,-1 0 0 0 0,1 0-1 0 0,0 0 1 0 0,-1 0 0 0 0,1 0-1 0 0,-1 0 1 0 0,1 0 0 0 0,-1 0 0 0 0,1 1-1 0 0,-2-3 1 0 0,-4-5-3974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3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4073 0 0,'-3'15'2464'0'0,"-1"0"0"0"0,2 0-1 0 0,-1 26 1 0 0,3-26-1409 0 0,0 1-1 0 0,1-1 1 0 0,1 0 0 0 0,4 17-1 0 0,-4-25-892 0 0,-1 0 0 0 0,1 0 0 0 0,1 0 0 0 0,-1 0 1 0 0,1 0-1 0 0,0 0 0 0 0,1-1 0 0 0,0 0 0 0 0,0 1 0 0 0,0-1 0 0 0,0-1 0 0 0,1 1 0 0 0,0-1 0 0 0,0 0 0 0 0,1 0 0 0 0,0 0 0 0 0,0 0 1 0 0,0-1-1 0 0,0 0 0 0 0,0-1 0 0 0,1 1 0 0 0,7 1 0 0 0,-11-3-148 0 0,1-2 0 0 0,-1 1 0 0 0,1 0 0 0 0,0-1 0 0 0,-1 1 0 0 0,1-1 0 0 0,0 0 0 0 0,-1 0 0 0 0,1-1 0 0 0,0 1 0 0 0,-1-1 0 0 0,1 0 0 0 0,-1 0 1 0 0,1 0-1 0 0,-1 0 0 0 0,1-1 0 0 0,-1 1 0 0 0,4-3 0 0 0,-2 1 38 0 0,0-1-1 0 0,0 0 1 0 0,-1 0 0 0 0,1 0 0 0 0,-1-1 0 0 0,0 0 0 0 0,0 0-1 0 0,-1 0 1 0 0,1 0 0 0 0,3-7 0 0 0,-3 3-234 0 0,-1 1 0 0 0,1-1 0 0 0,-1 0-1 0 0,-1 1 1 0 0,0-1 0 0 0,2-17 0 0 0,-3 20-297 0 0,-1 1 0 0 0,0-1 0 0 0,0 0 0 0 0,0 0 0 0 0,-1 0 0 0 0,0 1 0 0 0,0-1 0 0 0,0 0 0 0 0,-1 1 0 0 0,-3-9 0 0 0,3 11-111 0 0,0 0 0 0 0,0 0 0 0 0,0 0 0 0 0,0 0 0 0 0,-1 1 0 0 0,1-1-1 0 0,-1 1 1 0 0,0-1 0 0 0,0 1 0 0 0,1 0 0 0 0,-2 0 0 0 0,1 0 0 0 0,0 0 0 0 0,0 1-1 0 0,-4-2 1 0 0,-14-3-4317 0 0</inkml:trace>
  <inkml:trace contextRef="#ctx0" brushRef="#br0" timeOffset="1">11 130 8322 0 0,'6'9'2712'0'0,"5"1"-439"0"0,1 1-209 0 0,4 0-351 0 0,-3-4-465 0 0,1-1-376 0 0,5 0-296 0 0,-2-2-216 0 0,3-2-160 0 0,1-1-120 0 0,0-1-104 0 0,3-2-392 0 0,0-2-864 0 0,1-1-976 0 0,0-3-1385 0 0,-4-3-208 0 0,2-1-2032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11178 0 0,'3'-1'825'0'0,"0"0"-1"0"0,0 0 0 0 0,0 0 0 0 0,0 1 0 0 0,0-1 0 0 0,0 1 0 0 0,0-1 1 0 0,0 1-1 0 0,3 0 0 0 0,53 10 2390 0 0,-23-3-2420 0 0,-17-5-877 0 0,-6-2 233 0 0,0 1 0 0 0,0 1-1 0 0,-1 0 1 0 0,1 1-1 0 0,20 8 1 0 0,-31-10-211 0 0,0 0 1 0 0,0 0-1 0 0,0 0 1 0 0,0 0 0 0 0,0 1-1 0 0,0-1 1 0 0,0 1-1 0 0,-1-1 1 0 0,1 1-1 0 0,0 0 1 0 0,-1-1-1 0 0,0 1 1 0 0,1 0-1 0 0,-1 0 1 0 0,0 0-1 0 0,0 0 1 0 0,0 0-1 0 0,0 0 1 0 0,0 1 0 0 0,-1-1-1 0 0,1 0 1 0 0,-1 0-1 0 0,1 1 1 0 0,-1-1-1 0 0,0 0 1 0 0,0 1-1 0 0,0-1 1 0 0,0 0-1 0 0,0 1 1 0 0,0-1-1 0 0,-1 0 1 0 0,1 0-1 0 0,-1 1 1 0 0,0-1 0 0 0,0 0-1 0 0,1 0 1 0 0,-1 0-1 0 0,-2 3 1 0 0,-6 15-3836 0 0,-5 7-7353 0 0,8-17 6029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13627 0 0,'1'-1'207'0'0,"-1"1"0"0"0,0-1 0 0 0,1 1 0 0 0,-1-1 0 0 0,1 1 0 0 0,-1-1 0 0 0,1 1 0 0 0,-1-1 0 0 0,1 1 0 0 0,-1-1 0 0 0,1 1 0 0 0,-1-1 0 0 0,1 1 0 0 0,0 0 0 0 0,-1 0 0 0 0,1-1 0 0 0,-1 1 0 0 0,1 0 0 0 0,0 0 0 0 0,-1 0 0 0 0,1-1 0 0 0,0 1 0 0 0,0 0 0 0 0,-1 0 0 0 0,1 0 0 0 0,0 0 0 0 0,0 0 0 0 0,25 0 587 0 0,-22 0-404 0 0,57-5 870 0 0,-45 3-1109 0 0,0 1 0 0 0,0 0 0 0 0,0 1 0 0 0,22 3 0 0 0,-35-3-107 0 0,0 1 0 0 0,-1 0 0 0 0,1 0 0 0 0,0 0 0 0 0,-1 0 0 0 0,1 0 0 0 0,-1 1 0 0 0,1-1 0 0 0,-1 1 0 0 0,0-1 0 0 0,0 1 0 0 0,0 0 0 0 0,0 0 0 0 0,0 0 0 0 0,0 0 0 0 0,0 0 0 0 0,0 0 0 0 0,-1 1 0 0 0,1-1 0 0 0,-1 1 1 0 0,0-1-1 0 0,0 1 0 0 0,0-1 0 0 0,0 1 0 0 0,0 0 0 0 0,0 0 0 0 0,-1-1 0 0 0,1 1 0 0 0,-1 0 0 0 0,0 5 0 0 0,1 8 26 0 0,-2 1 1 0 0,0-1-1 0 0,-1 1 1 0 0,-5 18-1 0 0,2-3-760 0 0,4-26-35 0 0,-3 24-918 0 0,6-16-1843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4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7082 0 0,'1'11'10795'0'0,"1"21"-8429"0"0,-1-13-1503 0 0,0 28-246 0 0,0-24-528 0 0,0 1 1 0 0,5 28-1 0 0,-5-51-93 0 0,-1 1-1 0 0,1-1 1 0 0,-1 0-1 0 0,1 0 1 0 0,0 0 0 0 0,-1 0-1 0 0,1-1 1 0 0,0 1-1 0 0,0 0 1 0 0,0 0-1 0 0,0 0 1 0 0,-1-1-1 0 0,1 1 1 0 0,0 0-1 0 0,0-1 1 0 0,0 1-1 0 0,1-1 1 0 0,-1 1-1 0 0,0-1 1 0 0,0 1-1 0 0,0-1 1 0 0,0 0 0 0 0,0 0-1 0 0,1 1 1 0 0,-1-1-1 0 0,0 0 1 0 0,0 0-1 0 0,0 0 1 0 0,0 0-1 0 0,1-1 1 0 0,1 1-1 0 0,47-10-91 0 0,-35 6 63 0 0,-3 2-274 0 0,41-6-790 0 0,-49 7 475 0 0,-1 1-1 0 0,1 0 1 0 0,0 0 0 0 0,-1 0 0 0 0,1 1 0 0 0,0-1 0 0 0,-1 1 0 0 0,1 0 0 0 0,-1 0 0 0 0,1 0 0 0 0,4 3-1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4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11 10530 0 0,'-1'12'1298'0'0,"-1"0"0"0"0,1 0 1 0 0,1 0-1 0 0,0 0 0 0 0,3 20 0 0 0,-1-20-725 0 0,0 1 0 0 0,1-1 0 0 0,1 0 0 0 0,0 0 0 0 0,9 19 0 0 0,-10-25-484 0 0,0 0 0 0 0,1 0 1 0 0,0 0-1 0 0,0 0 0 0 0,0-1 0 0 0,0 1 0 0 0,1-1 0 0 0,0 0 0 0 0,0 0 0 0 0,0-1 0 0 0,1 1 0 0 0,-1-1 0 0 0,1-1 0 0 0,0 1 0 0 0,0-1 0 0 0,0 0 1 0 0,1 0-1 0 0,-1-1 0 0 0,1 0 0 0 0,0 0 0 0 0,-1 0 0 0 0,1-1 0 0 0,0 0 0 0 0,0 0 0 0 0,7-1 0 0 0,-9 0-90 0 0,-1 0 1 0 0,1 0-1 0 0,0-1 0 0 0,-1 0 1 0 0,1 0-1 0 0,0 0 0 0 0,-1-1 1 0 0,1 1-1 0 0,-1-1 0 0 0,0 0 1 0 0,0 0-1 0 0,1-1 0 0 0,-2 1 1 0 0,1-1-1 0 0,0 0 0 0 0,0 0 1 0 0,-1 0-1 0 0,1 0 0 0 0,-1-1 1 0 0,0 1-1 0 0,0-1 0 0 0,-1 0 1 0 0,1 0-1 0 0,-1 0 0 0 0,0 0 0 0 0,0 0 1 0 0,0-1-1 0 0,0 1 0 0 0,-1-1 1 0 0,0 1-1 0 0,0-1 0 0 0,0 0 1 0 0,0 1-1 0 0,0-8 0 0 0,-1 4-307 0 0,0 1 0 0 0,0-1 0 0 0,-1 0 0 0 0,0 0 0 0 0,-1 0 0 0 0,1 1 0 0 0,-1-1 0 0 0,-1 0 0 0 0,-3-7 0 0 0,3 9-432 0 0,0 0 1 0 0,0 0 0 0 0,0 0 0 0 0,-1 1 0 0 0,0-1-1 0 0,-1 1 1 0 0,1 0 0 0 0,-1 0 0 0 0,0 1 0 0 0,-10-9-1 0 0,8 9-147 0 0,0 0-1 0 0,-1 1 1 0 0,1-1-1 0 0,-1 1 0 0 0,1 1 1 0 0,-10-3-1 0 0,-15 0-3359 0 0</inkml:trace>
  <inkml:trace contextRef="#ctx0" brushRef="#br0" timeOffset="1">43 123 4449 0 0,'0'1'504'0'0,"0"1"1"0"0,0 0-1 0 0,0 0 1 0 0,1 0-1 0 0,-1 0 1 0 0,1 0-1 0 0,-1 0 1 0 0,1-1-1 0 0,0 1 0 0 0,-1 0 1 0 0,1 0-1 0 0,0-1 1 0 0,0 1-1 0 0,1-1 1 0 0,-1 1-1 0 0,0-1 1 0 0,0 1-1 0 0,3 1 0 0 0,0 0-48 0 0,0-1 0 0 0,0 1 0 0 0,0-1-1 0 0,0 0 1 0 0,0 0 0 0 0,0 0 0 0 0,7 1-1 0 0,6 1-124 0 0,0 0-1 0 0,0-2 0 0 0,19 1 0 0 0,-16-2-1206 0 0,0-1 0 0 0,26-4 0 0 0,-38 3-244 0 0,-1 0 0 0 0,1 0 0 0 0,-1-1 0 0 0,0 0 0 0 0,0-1 0 0 0,0 0 0 0 0,0 0 0 0 0,0 0 0 0 0,9-7 0 0 0,-5 2-2244 0 0</inkml:trace>
  <inkml:trace contextRef="#ctx0" brushRef="#br0" timeOffset="2">381 101 4369 0 0,'-2'2'421'0'0,"0"1"0"0"0,-1-1 0 0 0,1 0 0 0 0,0 1 1 0 0,0 0-1 0 0,1-1 0 0 0,-1 1 0 0 0,1 0 0 0 0,-1 0 0 0 0,1 0 0 0 0,0 0 0 0 0,0 0 1 0 0,-1 3-1 0 0,-2 4 206 0 0,-4 10 108 0 0,3-6-108 0 0,-1-1 1 0 0,0 1-1 0 0,-2-1 0 0 0,-8 14 0 0 0,18-29-90 0 0,0-1 0 0 0,0 1 0 0 0,1 0 0 0 0,-1 1 0 0 0,1-1 0 0 0,-1 0 0 0 0,1 1 0 0 0,0-1 0 0 0,4-1 0 0 0,37-8 1214 0 0,46 3-5322 0 0,-68 2-4464 0 0,-12 5 1478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148 132 11242 0 0,'-8'0'899'0'0,"0"0"-1"0"0,0 1 0 0 0,1 0 0 0 0,-1 1 0 0 0,1 0 1 0 0,-1 0-1 0 0,1 0 0 0 0,0 1 0 0 0,-1 0 1 0 0,-11 7-1 0 0,15-6-670 0 0,0 0 0 0 0,-1-1 0 0 0,1 1 0 0 0,1 1 0 0 0,-1-1 0 0 0,0 1 0 0 0,1-1 0 0 0,0 1 0 0 0,0 0 0 0 0,1 0 0 0 0,-1 0 0 0 0,1 1 0 0 0,0-1 0 0 0,1 1 0 0 0,-2 7 0 0 0,2-7-182 0 0,0 1 0 0 0,0-1 1 0 0,1 1-1 0 0,0 0 1 0 0,1-1-1 0 0,0 1 0 0 0,0 0 1 0 0,0-1-1 0 0,0 0 1 0 0,1 1-1 0 0,0-1 0 0 0,1 0 1 0 0,-1 0-1 0 0,1 0 0 0 0,1 0 1 0 0,-1 0-1 0 0,1-1 1 0 0,0 1-1 0 0,0-1 0 0 0,0 0 1 0 0,1 0-1 0 0,0-1 1 0 0,0 1-1 0 0,7 4 0 0 0,-7-5-55 0 0,0 0 1 0 0,1 0-1 0 0,-1-1 0 0 0,1 0 0 0 0,0 0 0 0 0,0 0 0 0 0,0-1 1 0 0,0 0-1 0 0,0 0 0 0 0,1 0 0 0 0,-1-1 0 0 0,0 0 0 0 0,1 0 1 0 0,-1-1-1 0 0,1 0 0 0 0,0 0 0 0 0,-1 0 0 0 0,1-1 0 0 0,-1 0 1 0 0,0 0-1 0 0,1-1 0 0 0,-1 0 0 0 0,0 0 0 0 0,12-6 0 0 0,-14 6-62 0 0,0-1 0 0 0,0-1 0 0 0,-1 1 0 0 0,1-1 0 0 0,-1 1-1 0 0,0-1 1 0 0,0 0 0 0 0,0 0 0 0 0,0-1 0 0 0,-1 1 0 0 0,0 0-1 0 0,0-1 1 0 0,0 1 0 0 0,0-1 0 0 0,-1 0 0 0 0,0 0 0 0 0,0 0-1 0 0,0 1 1 0 0,0-1 0 0 0,-1 0 0 0 0,0 0 0 0 0,0 0 0 0 0,0 0-1 0 0,-1 0 1 0 0,0-5 0 0 0,0 4 3 0 0,0 0 1 0 0,0 0-1 0 0,0 0 0 0 0,-1 1 1 0 0,0-1-1 0 0,0 0 0 0 0,0 1 1 0 0,-1-1-1 0 0,0 1 0 0 0,0 0 1 0 0,0 0-1 0 0,0 0 0 0 0,-1 0 1 0 0,0 1-1 0 0,0 0 0 0 0,0-1 1 0 0,-1 1-1 0 0,1 1 0 0 0,-1-1 1 0 0,-7-4-1 0 0,-27-1-27 0 0,20 10 73 0 0,19-1 22 0 0,0 0 0 0 0,-1 1 0 0 0,1-1-1 0 0,0 0 1 0 0,-1 1 0 0 0,1-1 0 0 0,0 0 0 0 0,0 0 0 0 0,-1 1-1 0 0,1-1 1 0 0,0 0 0 0 0,0 1 0 0 0,0-1 0 0 0,0 1-1 0 0,0-1 1 0 0,-1 0 0 0 0,1 1 0 0 0,0-1 0 0 0,0 0 0 0 0,0 1-1 0 0,0-1 1 0 0,0 1 0 0 0,0-1 0 0 0,0 0 0 0 0,0 1 0 0 0,0-1-1 0 0,0 0 1 0 0,0 1 0 0 0,1-1 0 0 0,-1 1 0 0 0,0-1-1 0 0,0 0 1 0 0,0 1 0 0 0,0-1 0 0 0,1 0 0 0 0,-1 1 0 0 0,0-1-1 0 0,0 0 1 0 0,1 1 0 0 0,0 1-3 0 0,1-1 0 0 0,0 1 1 0 0,-1-1-1 0 0,1 1 0 0 0,0-1 0 0 0,0 1 0 0 0,-1-1 0 0 0,1 0 1 0 0,0 0-1 0 0,0 0 0 0 0,0 0 0 0 0,1 0 0 0 0,-1-1 1 0 0,0 1-1 0 0,0-1 0 0 0,0 1 0 0 0,0-1 0 0 0,1 0 0 0 0,-1 0 1 0 0,0 0-1 0 0,0 0 0 0 0,1 0 0 0 0,-1 0 0 0 0,3-1 0 0 0,6-1-18 0 0,1 0-1 0 0,-1 0 0 0 0,14-6 1 0 0,-9 3-719 0 0,0-1 0 0 0,-1-1 0 0 0,0 0 0 0 0,28-19 0 0 0,-38 22 377 0 0,0 0 0 0 0,0 0 0 0 0,0-1 0 0 0,0 0 0 0 0,-1 0-1 0 0,0 0 1 0 0,0-1 0 0 0,0 1 0 0 0,-1-1 0 0 0,1 0 0 0 0,-1 0-1 0 0,-1 0 1 0 0,1 0 0 0 0,-1-1 0 0 0,1-7 0 0 0,0 4 142 0 0,-2 6 270 0 0,0 1 0 0 0,0 0-1 0 0,0 0 1 0 0,-1 0 0 0 0,0-1 0 0 0,1 1 0 0 0,-1 0-1 0 0,0 0 1 0 0,0-1 0 0 0,-1-3 0 0 0,-8 41 5924 0 0,12 172-534 0 0,0-90-7180 0 0,-4 0-5574 0 0,1-110 6200 0 0,-2 4-508 0 0,-1-1-3315 0 0,0-1-128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13003 0 0,'3'21'1776'0'0,"1"0"-1"0"0,1-1 1 0 0,1 0 0 0 0,11 27 0 0 0,-16-43-1679 0 0,1 0 0 0 0,0 0 0 0 0,0 0 0 0 0,0 0 0 0 0,0-1 0 0 0,1 1 0 0 0,0 0 1 0 0,-1-1-1 0 0,1 0 0 0 0,0 0 0 0 0,1 0 0 0 0,-1 0 0 0 0,1 0 0 0 0,-1-1 0 0 0,1 1 0 0 0,0-1 0 0 0,0 0 0 0 0,0 0 0 0 0,0-1 0 0 0,0 1 0 0 0,0-1 0 0 0,0 0 1 0 0,1 0-1 0 0,-1 0 0 0 0,0 0 0 0 0,1-1 0 0 0,6 0 0 0 0,-8 0-93 0 0,0-1 1 0 0,0 1 0 0 0,0-1-1 0 0,0 0 1 0 0,0 0-1 0 0,0 0 1 0 0,0 0-1 0 0,0 0 1 0 0,0-1-1 0 0,-1 1 1 0 0,1-1 0 0 0,0 0-1 0 0,-1 0 1 0 0,0 0-1 0 0,1 0 1 0 0,1-3-1 0 0,0 1 0 0 0,-1-1 0 0 0,1 0 0 0 0,-1 0 0 0 0,-1-1 0 0 0,1 1 0 0 0,-1 0 0 0 0,4-12 0 0 0,-2 0-224 0 0,-1 0 1 0 0,-1 0 0 0 0,0 0-1 0 0,-2-33 1 0 0,0 43-247 0 0,-1 0 0 0 0,0 0 0 0 0,0 0 0 0 0,0 0 0 0 0,-1 0 0 0 0,0 0 0 0 0,0 0 0 0 0,-1 1 0 0 0,0-1 0 0 0,0 1 0 0 0,-1 0 0 0 0,-7-11 0 0 0,9 14 115 0 0,-1 1 1 0 0,1-1-1 0 0,-1 1 0 0 0,1 0 0 0 0,-1 0 0 0 0,0 0 0 0 0,0 1 1 0 0,0-1-1 0 0,0 1 0 0 0,0-1 0 0 0,0 1 0 0 0,0 0 1 0 0,0 0-1 0 0,0 0 0 0 0,-1 1 0 0 0,1-1 0 0 0,0 1 0 0 0,-1 0 1 0 0,1 0-1 0 0,0 0 0 0 0,-1 0 0 0 0,1 0 0 0 0,0 1 0 0 0,-1 0 1 0 0,1-1-1 0 0,0 1 0 0 0,0 0 0 0 0,0 1 0 0 0,-4 1 1 0 0,1 0 225 0 0,0 0 1 0 0,1 0 0 0 0,-1 1 0 0 0,1-1 0 0 0,0 1 0 0 0,0 1 0 0 0,0-1 0 0 0,1 1 0 0 0,-1 0-1 0 0,1 0 1 0 0,-5 8 0 0 0,8-11 267 0 0,0 0 0 0 0,0-1 0 0 0,0 1 0 0 0,0 0 0 0 0,1 0 0 0 0,-1 0 0 0 0,1 0 0 0 0,-1 0 0 0 0,1-1 0 0 0,0 1 0 0 0,0 0-1 0 0,0 0 1 0 0,0 0 0 0 0,0 0 0 0 0,0 0 0 0 0,0 0 0 0 0,1 2 0 0 0,0-2 41 0 0,0 0 0 0 0,0 0 1 0 0,0 0-1 0 0,0-1 0 0 0,1 1 0 0 0,-1 0 0 0 0,1-1 0 0 0,-1 1 0 0 0,1-1 0 0 0,-1 1 1 0 0,1-1-1 0 0,0 0 0 0 0,0 0 0 0 0,0 0 0 0 0,0 0 0 0 0,0 0 0 0 0,0 0 1 0 0,0 0-1 0 0,2 0 0 0 0,13 4 1216 0 0,1 0 0 0 0,28 3 0 0 0,38 0-524 0 0,-27-4-1595 0 0,-42-2 2 0 0,27 2-2257 0 0,-40-3 2622 0 0,0-1 1 0 0,1 0-1 0 0,-1 0 1 0 0,0 0-1 0 0,1-1 0 0 0,-1 1 1 0 0,0-1-1 0 0,0 1 0 0 0,1-1 1 0 0,-1 0-1 0 0,0 0 1 0 0,4-2-1 0 0,4-11-2327 0 0,5 6-829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2617 0 0,'0'1'413'0'0,"-1"0"1"0"0,1 0-1 0 0,0 1 1 0 0,-1-1-1 0 0,1 0 1 0 0,0 0 0 0 0,-1 0-1 0 0,1 0 1 0 0,-1 1-1 0 0,0-1 1 0 0,1 0-1 0 0,-1 0 1 0 0,-2 2 0 0 0,-24 20 2544 0 0,15-14-1887 0 0,-10 9 158 0 0,-23 21 173 0 0,42-36-1358 0 0,0 0 0 0 0,0 0 1 0 0,1 1-1 0 0,-1 0 0 0 0,1-1 1 0 0,-1 1-1 0 0,1 0 0 0 0,0 0 0 0 0,1 0 1 0 0,-3 5-1 0 0,4-8-45 0 0,0 0 0 0 0,0-1 0 0 0,0 1 0 0 0,0 0 0 0 0,0-1 0 0 0,0 1 0 0 0,0 0 0 0 0,0-1 0 0 0,0 1 0 0 0,0-1 0 0 0,0 1 0 0 0,0 0 1 0 0,0-1-1 0 0,1 1 0 0 0,-1 0 0 0 0,0-1 0 0 0,0 1 0 0 0,1-1 0 0 0,-1 1 0 0 0,1-1 0 0 0,-1 1 0 0 0,0-1 0 0 0,1 1 0 0 0,-1-1 0 0 0,1 1 0 0 0,-1-1 0 0 0,1 1 0 0 0,0 0 0 0 0,22 5 159 0 0,32-7 317 0 0,-49 0-407 0 0,1 0-94 0 0,109-10-368 0 0,-41-3-6508 0 0,-51 7 1494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16115 0 0,'-3'2'225'0'0,"1"0"-1"0"0,-1 0 0 0 0,1 0 0 0 0,0 0 1 0 0,0 0-1 0 0,0 1 0 0 0,0-1 0 0 0,0 0 0 0 0,1 1 1 0 0,-1 0-1 0 0,1-1 0 0 0,-1 1 0 0 0,1 0 0 0 0,0 0 1 0 0,0 0-1 0 0,1 0 0 0 0,-1 0 0 0 0,0 0 1 0 0,1 0-1 0 0,0 4 0 0 0,0-1-89 0 0,1-1 0 0 0,0 0-1 0 0,0 1 1 0 0,0-1 0 0 0,1 0 0 0 0,-1 0 0 0 0,1 0 0 0 0,1 0 0 0 0,-1-1-1 0 0,1 1 1 0 0,3 5 0 0 0,0-2-86 0 0,1 1 1 0 0,-1-1-1 0 0,2-1 0 0 0,-1 1 1 0 0,1-1-1 0 0,0 0 1 0 0,0-1-1 0 0,1 0 0 0 0,0 0 1 0 0,0-1-1 0 0,18 7 0 0 0,-22-10-20 0 0,0-2-1 0 0,0 1 1 0 0,0-1-1 0 0,0 1 1 0 0,0-2-1 0 0,0 1 1 0 0,0 0-1 0 0,0-1 1 0 0,0 0 0 0 0,0 0-1 0 0,-1 0 1 0 0,1-1-1 0 0,0 0 1 0 0,-1 1-1 0 0,1-2 1 0 0,-1 1-1 0 0,8-5 1 0 0,-10 5-21 0 0,0 1 1 0 0,1-1-1 0 0,-1 0 1 0 0,0 0-1 0 0,0 0 0 0 0,0 0 1 0 0,0 0-1 0 0,-1 0 1 0 0,1 0-1 0 0,-1 0 1 0 0,1-1-1 0 0,-1 1 1 0 0,0-1-1 0 0,0 1 0 0 0,0-1 1 0 0,0 0-1 0 0,0 1 1 0 0,0-1-1 0 0,-1 0 1 0 0,1 0-1 0 0,-1 1 1 0 0,0-1-1 0 0,0 0 0 0 0,0 0 1 0 0,0 1-1 0 0,-1-1 1 0 0,1 0-1 0 0,-1 0 1 0 0,1 1-1 0 0,-1-1 1 0 0,0 0-1 0 0,-2-4 0 0 0,0 3-164 0 0,0 0-1 0 0,0 0 0 0 0,0 0 1 0 0,0 1-1 0 0,-1-1 0 0 0,1 1 0 0 0,-1 0 1 0 0,0 0-1 0 0,0 0 0 0 0,0 0 0 0 0,0 1 1 0 0,0 0-1 0 0,-1 0 0 0 0,1 0 1 0 0,-1 0-1 0 0,0 1 0 0 0,1-1 0 0 0,-1 1 1 0 0,-7 0-1 0 0,-3-1-377 0 0,0 0 1 0 0,-1 2-1 0 0,1-1 0 0 0,-29 5 1 0 0,31-2 372 0 0,-1 1-1 0 0,1 0 1 0 0,0 0 0 0 0,1 2-1 0 0,-1 0 1 0 0,1 0 0 0 0,-1 1-1 0 0,2 0 1 0 0,-19 14 0 0 0,26-17 198 0 0,-1 0 0 0 0,1 1 0 0 0,0-1 0 0 0,0 1 0 0 0,1 0 0 0 0,-1 1 0 0 0,1-1 0 0 0,0 1 0 0 0,0-1 0 0 0,0 1 0 0 0,1 0 1 0 0,-1 0-1 0 0,1 0 0 0 0,0 0 0 0 0,1 0 0 0 0,-1 1 0 0 0,1-1 0 0 0,0 0 0 0 0,1 1 0 0 0,-1-1 0 0 0,1 1 0 0 0,0-1 0 0 0,0 1 0 0 0,1-1 1 0 0,0 1-1 0 0,2 7 0 0 0,-2-10 60 0 0,0 1 1 0 0,0-1-1 0 0,0 0 1 0 0,1 1-1 0 0,0-1 1 0 0,-1 0-1 0 0,1 0 1 0 0,1 0-1 0 0,-1 0 1 0 0,0-1-1 0 0,1 1 1 0 0,-1 0-1 0 0,1-1 1 0 0,5 4-1 0 0,-2-2 53 0 0,0-1 0 0 0,0 0 0 0 0,0-1 0 0 0,0 1 0 0 0,0-1 0 0 0,1 0 0 0 0,9 1 0 0 0,8 0 128 0 0,1-1-1 0 0,-1-2 1 0 0,34-3-1 0 0,-44 3-299 0 0,22-4-114 0 0,31 0-559 0 0,-62 4-57 0 0,1 0-1 0 0,-1 1 0 0 0,1-1 0 0 0,-1 1 1 0 0,0 1-1 0 0,1-1 0 0 0,-1 1 1 0 0,0 0-1 0 0,8 3 0 0 0,-3 4-3100 0 0,1 8-1657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7:46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8498 0 0,'-7'64'8718'0'0,"9"34"-3868"0"0,-2-85-4426 0 0,1-8-288 0 0,-2-1-24 0 0,2 0 0 0 0,-1 1-1 0 0,0-1 1 0 0,1 0-1 0 0,0 0 1 0 0,3 9 0 0 0,-4-18-225 0 0,1 0 0 0 0,0 0 1 0 0,1 0-1 0 0,-1 0 1 0 0,1 0-1 0 0,0 1 0 0 0,3-6 1 0 0,-4 9 92 0 0,3-6-16 0 0,0 0-1 0 0,1 0 0 0 0,0 1 0 0 0,0 0 0 0 0,0 0 0 0 0,1 0 0 0 0,0 0 0 0 0,0 1 0 0 0,1 0 0 0 0,-1 0 0 0 0,10-4 0 0 0,-11 6 44 0 0,-1 0 1 0 0,1 1-1 0 0,0 0 0 0 0,0 0 1 0 0,-1 0-1 0 0,1 1 0 0 0,0 0 1 0 0,0 0-1 0 0,1 0 0 0 0,-1 0 1 0 0,0 1-1 0 0,0 0 0 0 0,0 0 1 0 0,0 0-1 0 0,1 0 0 0 0,-1 1 1 0 0,0 0-1 0 0,9 3 0 0 0,-12-3 42 0 0,0 0-1 0 0,0 0 1 0 0,1 0-1 0 0,-1 0 0 0 0,0 1 1 0 0,0-1-1 0 0,0 1 0 0 0,-1-1 1 0 0,1 1-1 0 0,0 0 0 0 0,0 0 1 0 0,-1 0-1 0 0,1 0 1 0 0,-1 0-1 0 0,0 0 0 0 0,0 0 1 0 0,1 0-1 0 0,-1 0 0 0 0,-1 1 1 0 0,1-1-1 0 0,0 0 1 0 0,0 1-1 0 0,-1-1 0 0 0,0 0 1 0 0,1 1-1 0 0,-1-1 0 0 0,0 1 1 0 0,0-1-1 0 0,0 1 0 0 0,-1-1 1 0 0,1 1-1 0 0,0-1 1 0 0,-1 0-1 0 0,0 1 0 0 0,1-1 1 0 0,-3 4-1 0 0,1-1 31 0 0,-1 1 1 0 0,1-1-1 0 0,-1 0 1 0 0,0 0-1 0 0,0-1 0 0 0,-1 1 1 0 0,0-1-1 0 0,1 1 1 0 0,-1-1-1 0 0,-1 0 0 0 0,1-1 1 0 0,-1 1-1 0 0,1-1 1 0 0,-10 5-1 0 0,8-5-61 0 0,-1 0-1 0 0,0-1 1 0 0,1 0 0 0 0,-1-1-1 0 0,0 1 1 0 0,0-1-1 0 0,0 0 1 0 0,0-1 0 0 0,0 0-1 0 0,-1 0 1 0 0,1-1 0 0 0,0 1-1 0 0,0-2 1 0 0,0 1 0 0 0,1-1-1 0 0,-1 0 1 0 0,-7-3-1 0 0,28 6-1485 0 0,25 3-5321 0 0,-21 0 1748 0 0,1-4-2357 0 0</inkml:trace>
  <inkml:trace contextRef="#ctx0" brushRef="#br0" timeOffset="1">574 195 9754 0 0,'14'0'8554'0'0,"-3"1"-5866"0"0,2-1-687 0 0,-5 0-513 0 0,-7-2-512 0 0,-3 1-423 0 0,-2-1-241 0 0,-3 1-104 0 0,-1 0-128 0 0,0-1-64 0 0,0 0-232 0 0,0-1-384 0 0,0 0-665 0 0,0 2-1095 0 0,-1 0-1441 0 0,-1-1-1480 0 0,-1 1-3017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37 7978 0 0,'-1'-1'349'0'0,"1"0"0"0"0,-1 0 0 0 0,1 0 0 0 0,-1 0 0 0 0,1 0 0 0 0,-1 0 0 0 0,1 0 0 0 0,0 0 0 0 0,-1 0 0 0 0,1 0 0 0 0,0 0 0 0 0,0 0 0 0 0,0-1 0 0 0,0 1 0 0 0,0 0 0 0 0,0 0 0 0 0,0 0 0 0 0,0 0 0 0 0,1 0 0 0 0,-1 0 0 0 0,0 0 0 0 0,0 0 0 0 0,1 0-1 0 0,0-1 1 0 0,0 1-145 0 0,0 0-1 0 0,0 0 1 0 0,0 0-1 0 0,0 1 1 0 0,0-1-1 0 0,0 0 0 0 0,1 1 1 0 0,-1-1-1 0 0,0 1 1 0 0,0-1-1 0 0,1 1 0 0 0,-1 0 1 0 0,0-1-1 0 0,1 1 1 0 0,-1 0-1 0 0,2 0 1 0 0,8 0-54 0 0,0 0 0 0 0,0 1 1 0 0,19 5-1 0 0,-23-5 205 0 0,56 12-194 0 0,-43-7-391 0 0,-1-1 0 0 0,1-2 0 0 0,0 0 0 0 0,0-1 0 0 0,0 0 0 0 0,1-2 0 0 0,37-4-1 0 0,-37-3-3385 0 0,-21 6 3200 0 0,1 1 0 0 0,0-1 0 0 0,0 0 0 0 0,0 1-1 0 0,-1-1 1 0 0,1 0 0 0 0,0 1 0 0 0,-1-1 0 0 0,1 0 0 0 0,0 0 0 0 0,-1 0 0 0 0,1 1 0 0 0,-1-1 0 0 0,0 0-1 0 0,1 0 1 0 0,-1 0 0 0 0,0 0 0 0 0,1-2 0 0 0,0-6-4634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 8562 0 0,'-25'-3'4311'0'0,"25"3"-4258"0"0,0 0 1 0 0,0 1-1 0 0,-1-1 0 0 0,1 0 1 0 0,0 0-1 0 0,0 0 0 0 0,0 0 1 0 0,0 0-1 0 0,0 0 1 0 0,0 0-1 0 0,-1 0 0 0 0,1 0 1 0 0,0 1-1 0 0,0-1 0 0 0,0 0 1 0 0,0 0-1 0 0,0 0 0 0 0,0 0 1 0 0,0 0-1 0 0,0 0 0 0 0,0 1 1 0 0,0-1-1 0 0,0 0 0 0 0,0 0 1 0 0,0 0-1 0 0,0 0 0 0 0,0 0 1 0 0,0 1-1 0 0,0-1 0 0 0,0 0 1 0 0,0 0-1 0 0,0 0 0 0 0,0 0 1 0 0,0 0-1 0 0,0 1 0 0 0,0-1 1 0 0,0 0-1 0 0,0 0 0 0 0,0 0 1 0 0,0 0-1 0 0,0 0 0 0 0,0 0 1 0 0,0 1-1 0 0,0-1 0 0 0,0 0 1 0 0,1 0-1 0 0,-1 0 0 0 0,0 0 1 0 0,0 0-1 0 0,0 0 0 0 0,0 0 1 0 0,0 0-1 0 0,0 1 0 0 0,1-1 1 0 0,-1 0-1 0 0,0 0 0 0 0,0 0 1 0 0,0 0-1 0 0,0 0 1 0 0,1 0-1 0 0,36 24 2953 0 0,-25-17-3102 0 0,37 20 627 0 0,69 28 0 0 0,-117-54-445 0 0,1-1 1 0 0,-1 1-1 0 0,0 0 1 0 0,0-1-1 0 0,0 1 1 0 0,0 0-1 0 0,0-1 1 0 0,0 1-1 0 0,0 0 1 0 0,0 0-1 0 0,0 0 1 0 0,-1 0-1 0 0,1 0 0 0 0,0 0 1 0 0,0 0-1 0 0,-1 0 1 0 0,1 0-1 0 0,-1 0 1 0 0,1 1-1 0 0,-1-1 1 0 0,1 0-1 0 0,-1 0 1 0 0,1 3-1 0 0,-1-1 24 0 0,0 0 0 0 0,-1 0 0 0 0,1 0 0 0 0,0 0 0 0 0,-1 0 0 0 0,0 0 0 0 0,0 0 0 0 0,0 0 0 0 0,-2 5-1 0 0,-3 5 39 0 0,-2 0 0 0 0,1-1-1 0 0,-12 14 1 0 0,17-24-139 0 0,-43 50 132 0 0,-30 20-1751 0 0,56-55-427 0 0,19-17 1889 0 0,-1 1 0 0 0,1-1 0 0 0,0 0 0 0 0,0 0 0 0 0,0 1 0 0 0,0-1 0 0 0,0 0 1 0 0,0 0-1 0 0,-1 0 0 0 0,1 1 0 0 0,0-1 0 0 0,0 0 0 0 0,0 0 0 0 0,0 0 0 0 0,-1 0 0 0 0,1 1 0 0 0,0-1 0 0 0,0 0 0 0 0,-1 0 0 0 0,1 0 0 0 0,0 0 0 0 0,0 0 0 0 0,-1 0 0 0 0,1 0 1 0 0,0 0-1 0 0,0 0 0 0 0,-1 1 0 0 0,1-1 0 0 0,0 0 0 0 0,0 0 0 0 0,-1 0 0 0 0,1 0 0 0 0,0-1 0 0 0,0 1 0 0 0,-1 0 0 0 0,1 0 0 0 0,0 0 0 0 0,0 0 0 0 0,-1 0 0 0 0,1 0 1 0 0,0 0-1 0 0,0 0 0 0 0,0 0 0 0 0,-1-1 0 0 0,1 1 0 0 0,0 0 0 0 0,-1 0 0 0 0,3-14-5427 0 0,4 2 669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36 504 12643 0 0,'-2'0'403'0'0,"1"-1"0"0"0,-1 0 0 0 0,1 1 0 0 0,-1-1 1 0 0,1 0-1 0 0,-1 1 0 0 0,1-1 0 0 0,0 0 0 0 0,-1 0 0 0 0,1 0 1 0 0,0-1-1 0 0,0 1 0 0 0,0 0 0 0 0,0 0 0 0 0,0 0 0 0 0,0-1 1 0 0,-1-1-1 0 0,0-1-34 0 0,0 0 1 0 0,1 0-1 0 0,0 1 1 0 0,0-1 0 0 0,0 0-1 0 0,-1-8 1 0 0,1-4-41 0 0,1 0 1 0 0,3-28-1 0 0,-2 39 33 0 0,2-24-244 0 0,2 0-1 0 0,1 1 1 0 0,2 0-1 0 0,17-46 1 0 0,-17 56-74 0 0,1-1 1 0 0,0 2 0 0 0,1-1 0 0 0,1 2 0 0 0,1-1 0 0 0,0 1 0 0 0,25-24 0 0 0,-35 38-45 0 0,0 1 1 0 0,0-1-1 0 0,0 0 1 0 0,1 0-1 0 0,-1 1 0 0 0,0-1 1 0 0,1 1-1 0 0,-1 0 1 0 0,1 0-1 0 0,0 0 0 0 0,-1 0 1 0 0,1 0-1 0 0,0 1 1 0 0,-1-1-1 0 0,1 1 1 0 0,0-1-1 0 0,0 1 0 0 0,5 1 1 0 0,-4-1 0 0 0,-1 1 1 0 0,1 0-1 0 0,0 1 1 0 0,-1-1-1 0 0,1 1 1 0 0,-1 0-1 0 0,1-1 1 0 0,-1 2-1 0 0,0-1 1 0 0,0 0-1 0 0,0 0 1 0 0,3 4-1 0 0,5 6 7 0 0,-1 0 0 0 0,0 1 0 0 0,-1 0 1 0 0,0 0-1 0 0,10 23 0 0 0,-3-5-240 0 0,-2 1 0 0 0,-1 0 0 0 0,-2 1 0 0 0,-1 0 0 0 0,-2 1 1 0 0,-1 0-1 0 0,-1 0 0 0 0,0 36 0 0 0,-5-70 96 0 0,-1 1-1 0 0,0-1 1 0 0,0 0 0 0 0,0 1 0 0 0,0-1 0 0 0,0 0 0 0 0,0 1-1 0 0,1-1 1 0 0,-1 0 0 0 0,0 1 0 0 0,0-1 0 0 0,0 0-1 0 0,0 1 1 0 0,0-1 0 0 0,-1 1 0 0 0,1-1 0 0 0,0 0-1 0 0,0 1 1 0 0,0-1 0 0 0,0 0 0 0 0,0 0 0 0 0,0 1 0 0 0,0-1-1 0 0,-1 0 1 0 0,1 1 0 0 0,0-1 0 0 0,0 0 0 0 0,0 1-1 0 0,-1-1 1 0 0,1 0 0 0 0,0 0 0 0 0,0 0 0 0 0,-1 1-1 0 0,1-1 1 0 0,0 0 0 0 0,-1 0 0 0 0,1 0 0 0 0,0 1-1 0 0,-1-1 1 0 0,1 0 0 0 0,0 0 0 0 0,-1 0 0 0 0,1 0 0 0 0,0 0-1 0 0,-1 0 1 0 0,1 0 0 0 0,0 0 0 0 0,-1 0 0 0 0,1 0-1 0 0,0 0 1 0 0,-1 0 0 0 0,1 0 0 0 0,0 0 0 0 0,-1 0-1 0 0,1 0 1 0 0,0 0 0 0 0,-1-1 0 0 0,1 1 0 0 0,0 0 0 0 0,-1 0-1 0 0,1 0 1 0 0,0 0 0 0 0,0-1 0 0 0,-1 1 0 0 0,1 0-1 0 0,0 0 1 0 0,-1-1 0 0 0,-23-24-5165 0 0,14 15 3882 0 0,-13-11-2796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2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 13419 0 0,'-1'0'229'0'0,"0"0"0"0"0,1-1 0 0 0,-1 1 0 0 0,0 0 0 0 0,0 0 1 0 0,1 0-1 0 0,-1 0 0 0 0,0 0 0 0 0,0 0 0 0 0,1 0 0 0 0,-1 0 0 0 0,0 0 0 0 0,0 0 1 0 0,1 0-1 0 0,-1 0 0 0 0,0 1 0 0 0,1-1 0 0 0,-1 0 0 0 0,0 1 0 0 0,1-1 0 0 0,-1 0 1 0 0,0 1-1 0 0,1-1 0 0 0,-1 1 0 0 0,0 0 0 0 0,0 0-59 0 0,1 0-1 0 0,-1 0 1 0 0,1 0 0 0 0,-1 0-1 0 0,1 0 1 0 0,-1 1-1 0 0,1-1 1 0 0,0 0 0 0 0,0 0-1 0 0,0 0 1 0 0,0 1 0 0 0,0-1-1 0 0,0 0 1 0 0,0 2-1 0 0,13 49 502 0 0,-10-40-205 0 0,21 74-257 0 0,4-1 1 0 0,3-2-1 0 0,81 154 0 0 0,-107-230-732 0 0,-2-8 124 0 0,-3-15-108 0 0,-7-23 53 0 0,-16-42-8 0 0,12 45 300 0 0,1-1 0 0 0,-9-64 0 0 0,18 90 145 0 0,1 0 1 0 0,-1 0 0 0 0,2 0 0 0 0,-1 0-1 0 0,2 0 1 0 0,0 0 0 0 0,0 1 0 0 0,0-1-1 0 0,2 0 1 0 0,-1 1 0 0 0,1 0 0 0 0,1 0-1 0 0,10-18 1 0 0,-13 25 16 0 0,1 1-1 0 0,-1-1 0 0 0,1 1 1 0 0,-1-1-1 0 0,1 1 1 0 0,0 0-1 0 0,0 0 0 0 0,0 0 1 0 0,0 1-1 0 0,0-1 1 0 0,0 1-1 0 0,1 0 0 0 0,-1 0 1 0 0,0 0-1 0 0,1 0 1 0 0,-1 0-1 0 0,1 1 1 0 0,-1-1-1 0 0,1 1 0 0 0,-1 0 1 0 0,1 0-1 0 0,-1 1 1 0 0,1-1-1 0 0,-1 1 0 0 0,1-1 1 0 0,-1 1-1 0 0,0 0 1 0 0,1 0-1 0 0,5 4 1 0 0,-6-4 14 0 0,1 0 1 0 0,-1 1 0 0 0,1-1 0 0 0,-1 1 0 0 0,0 0-1 0 0,0 0 1 0 0,0 0 0 0 0,0 1 0 0 0,0-1 0 0 0,0 1 0 0 0,-1-1-1 0 0,1 1 1 0 0,-1 0 0 0 0,0 0 0 0 0,0 0 0 0 0,0 1-1 0 0,0-1 1 0 0,0 0 0 0 0,-1 1 0 0 0,1-1 0 0 0,-1 1 0 0 0,0-1-1 0 0,0 1 1 0 0,-1 0 0 0 0,1-1 0 0 0,-1 1 0 0 0,1 7 0 0 0,-2-9-1 0 0,0 0 0 0 0,0 0 0 0 0,0 1 0 0 0,-1-1 1 0 0,1 0-1 0 0,-1 0 0 0 0,1 0 0 0 0,-1 0 0 0 0,1-1 1 0 0,-1 1-1 0 0,0 0 0 0 0,0-1 0 0 0,0 1 1 0 0,0-1-1 0 0,0 0 0 0 0,0 1 0 0 0,0-1 0 0 0,-1 0 1 0 0,1 0-1 0 0,0 0 0 0 0,-1-1 0 0 0,1 1 0 0 0,-1-1 1 0 0,-2 1-1 0 0,-8 2-8 0 0,-1-1 0 0 0,-27 2 0 0 0,31-4-72 0 0,0 0 0 0 0,-1-1 0 0 0,1-1 0 0 0,0 1 0 0 0,-14-5 0 0 0,19 4-42 0 0,0 1 1 0 0,0-1-1 0 0,0 0 1 0 0,0-1-1 0 0,0 1 0 0 0,0-1 1 0 0,1 0-1 0 0,-1-1 1 0 0,1 1-1 0 0,0 0 1 0 0,-7-9-1 0 0,11 12 68 0 0,0 0 1 0 0,0 0-1 0 0,0 0 1 0 0,0 0-1 0 0,0 0 1 0 0,0 0-1 0 0,0 0 1 0 0,0 0-1 0 0,0 0 1 0 0,0 0-1 0 0,-1 0 1 0 0,1 0-1 0 0,0-1 0 0 0,0 1 1 0 0,0 0-1 0 0,0 0 1 0 0,0 0-1 0 0,0 0 1 0 0,0 0-1 0 0,0 0 1 0 0,0 0-1 0 0,0-1 1 0 0,0 1-1 0 0,0 0 1 0 0,0 0-1 0 0,0 0 1 0 0,0 0-1 0 0,0 0 1 0 0,0 0-1 0 0,0 0 0 0 0,0 0 1 0 0,0-1-1 0 0,0 1 1 0 0,0 0-1 0 0,0 0 1 0 0,0 0-1 0 0,0 0 1 0 0,0 0-1 0 0,1 0 1 0 0,-1 0-1 0 0,0 0 1 0 0,0-1-1 0 0,0 1 1 0 0,0 0-1 0 0,0 0 0 0 0,0 0 1 0 0,0 0-1 0 0,0 0 1 0 0,0 0-1 0 0,0 0 1 0 0,1 0-1 0 0,-1 0 1 0 0,0 0-1 0 0,0 0 1 0 0,0 0-1 0 0,0 0 1 0 0,0 0-1 0 0,0 0 1 0 0,1 0-1 0 0,11 0-2296 0 0,22 9-2435 0 0,-26-7 2822 0 0,13 3-3237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3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26 6057 0 0,'-6'0'797'0'0,"0"0"0"0"0,0 0 0 0 0,0 0-1 0 0,0 1 1 0 0,1 0 0 0 0,-1 0 0 0 0,0 0 0 0 0,0 1-1 0 0,1-1 1 0 0,-1 2 0 0 0,1-1 0 0 0,-8 5-1 0 0,6-3-330 0 0,1 0-1 0 0,0 1 1 0 0,-1 0-1 0 0,2 0 1 0 0,-1 1-1 0 0,0-1 1 0 0,1 1-1 0 0,0 0 1 0 0,-4 8-1 0 0,6-10-418 0 0,0 1 0 0 0,0-1-1 0 0,1 1 1 0 0,0 0 0 0 0,0 0-1 0 0,0 0 1 0 0,0 0 0 0 0,1 0-1 0 0,0 0 1 0 0,0 0 0 0 0,0 0-1 0 0,0 1 1 0 0,1-1 0 0 0,0 0-1 0 0,0 1 1 0 0,1-1 0 0 0,0 0-1 0 0,-1 0 1 0 0,2 0 0 0 0,-1 1-1 0 0,0-1 1 0 0,1 0 0 0 0,0 0-1 0 0,0-1 1 0 0,1 1 0 0 0,-1 0-1 0 0,1-1 1 0 0,0 1-1 0 0,1-1 1 0 0,3 4 0 0 0,-6-7-51 0 0,0 1 0 0 0,0-1 0 0 0,0 0 0 0 0,1 0 0 0 0,-1 0-1 0 0,0 0 1 0 0,1 0 0 0 0,-1 0 0 0 0,1-1 0 0 0,-1 1 0 0 0,1 0 0 0 0,-1-1 0 0 0,1 1 0 0 0,-1-1 0 0 0,1 1 0 0 0,0-1 0 0 0,-1 0 0 0 0,1 0 0 0 0,0 0 0 0 0,-1 0 0 0 0,1 0 0 0 0,0 0 0 0 0,1 0-1 0 0,0-1-4 0 0,-1 0-1 0 0,1 0 1 0 0,-1-1-1 0 0,1 1 1 0 0,-1-1-1 0 0,0 1 0 0 0,0-1 1 0 0,0 0-1 0 0,0 0 1 0 0,0 0-1 0 0,0 0 0 0 0,3-4 1 0 0,3-7-23 0 0,0 0 0 0 0,-1 0 0 0 0,11-29 0 0 0,-17 39 36 0 0,14-37-53 0 0,-7 16-3 0 0,2 1 0 0 0,0 0 0 0 0,13-21 0 0 0,-23 44 54 0 0,0-1 1 0 0,1 0-1 0 0,-1 1 0 0 0,0-1 0 0 0,1 0 1 0 0,-1 1-1 0 0,1-1 0 0 0,-1 1 0 0 0,0-1 1 0 0,1 1-1 0 0,-1-1 0 0 0,1 1 0 0 0,-1-1 1 0 0,1 1-1 0 0,0 0 0 0 0,-1-1 0 0 0,1 1 1 0 0,-1 0-1 0 0,1-1 0 0 0,0 1 0 0 0,-1 0 1 0 0,1 0-1 0 0,0-1 0 0 0,-1 1 0 0 0,1 0 1 0 0,0 0-1 0 0,-1 0 0 0 0,1 0 0 0 0,1 0 1 0 0,-1 1 7 0 0,0-1 0 0 0,0 1 0 0 0,0 0 0 0 0,0 0 0 0 0,0 0 0 0 0,-1 0 0 0 0,1 0 0 0 0,0 0 0 0 0,0 0 0 0 0,-1 0 0 0 0,1 0 0 0 0,-1 0 0 0 0,1 0 0 0 0,-1 0-1 0 0,1 2 1 0 0,13 56 330 0 0,-13-49-295 0 0,7 27 22 0 0,21 62 0 0 0,-22-82-1193 0 0,0-1 1 0 0,1 0-1 0 0,12 18 0 0 0,-20-34 864 0 0,12 14-3563 0 0,-3-13-2017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5977 0 0,'0'-2'460'0'0,"0"0"1"0"0,0 0-1 0 0,-1 1 0 0 0,1-1 0 0 0,-1 0 0 0 0,1 0 0 0 0,-1 1 0 0 0,0-1 1 0 0,0 0-1 0 0,0 1 0 0 0,-2-3 0 0 0,1 8 2983 0 0,3 13-1975 0 0,37 202 3709 0 0,-9-60-5495 0 0,-33-187 54 0 0,2 1 1 0 0,1-1 0 0 0,1 0 0 0 0,1 1 0 0 0,2-1 0 0 0,8-42 0 0 0,-10 66 125 0 0,0 1-1 0 0,0-1 1 0 0,1 0 0 0 0,-1 1 0 0 0,1-1-1 0 0,0 1 1 0 0,-1 0 0 0 0,5-5 0 0 0,8-3-3097 0 0,7 9-3361 0 0,-11 5 1349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3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6849 0 0,'-51'19'9842'0'0,"40"-16"-8895"0"0,0 1 0 0 0,1 0 0 0 0,-1 0 0 0 0,-18 11 0 0 0,26-13-886 0 0,1 0 1 0 0,-1 1 0 0 0,0-1-1 0 0,1 1 1 0 0,0-1 0 0 0,-1 1-1 0 0,1-1 1 0 0,0 1 0 0 0,0 0-1 0 0,1 0 1 0 0,-1 0 0 0 0,1 0-1 0 0,-1 1 1 0 0,1-1 0 0 0,0 0-1 0 0,0 1 1 0 0,1-1 0 0 0,-1 0 0 0 0,0 1-1 0 0,1 5 1 0 0,0-4-65 0 0,0 0 0 0 0,1 1 0 0 0,0-1 0 0 0,0 0 0 0 0,0 1 0 0 0,0-1 1 0 0,1 0-1 0 0,0 0 0 0 0,0 0 0 0 0,0 0 0 0 0,1 0 0 0 0,-1-1 0 0 0,1 1 0 0 0,0-1 0 0 0,1 1 0 0 0,-1-1 1 0 0,1 0-1 0 0,0-1 0 0 0,0 1 0 0 0,6 4 0 0 0,-3-3 1 0 0,1 0 0 0 0,0 0 0 0 0,0 0 0 0 0,1-1 0 0 0,-1-1 0 0 0,1 1 0 0 0,0-1 0 0 0,0-1 0 0 0,0 0 0 0 0,18 2 0 0 0,-27-4 30 0 0,1 0-1 0 0,-1 0 0 0 0,0 0 1 0 0,1 0-1 0 0,-1 0 1 0 0,0 0-1 0 0,0 0 1 0 0,1 1-1 0 0,-1-1 0 0 0,0 0 1 0 0,0 0-1 0 0,1 0 1 0 0,-1 0-1 0 0,0 0 1 0 0,1 0-1 0 0,-1 1 0 0 0,0-1 1 0 0,0 0-1 0 0,0 0 1 0 0,1 0-1 0 0,-1 1 0 0 0,0-1 1 0 0,0 0-1 0 0,0 0 1 0 0,0 1-1 0 0,1-1 1 0 0,-1 0-1 0 0,0 0 0 0 0,0 1 1 0 0,0-1-1 0 0,0 0 1 0 0,0 0-1 0 0,0 1 1 0 0,0-1-1 0 0,0 0 0 0 0,0 1 1 0 0,-4 13 423 0 0,-18 18-278 0 0,19-28-111 0 0,-23 36 33 0 0,18-27-231 0 0,0 0 1 0 0,-1-1-1 0 0,-12 14 1 0 0,33-41-10705 0 0,-7 5 6745 0 0,1-2-1581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4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75 267 12891 0 0,'-11'-33'2272'0'0,"2"1"-511"0"0,0-9-401 0 0,1 4-544 0 0,3 6-368 0 0,-1 3-256 0 0,0 4-88 0 0,-2 6-80 0 0,3 4-288 0 0,1 6-504 0 0,1 7-880 0 0,3 5-881 0 0,1 5-720 0 0,2 5 201 0 0,0 4-2369 0 0</inkml:trace>
  <inkml:trace contextRef="#ctx0" brushRef="#br0" timeOffset="1">54 352 11851 0 0,'23'91'10536'0'0,"4"45"-8061"0"0,-17-87-2293 0 0,-9-44-352 0 0,10 40-1320 0 0,3-20-4660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4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7938 0 0,'0'0'282'0'0,"0"-1"1"0"0,0 1-1 0 0,0-1 1 0 0,0 0-1 0 0,0 1 1 0 0,0-1-1 0 0,0 1 1 0 0,0-1-1 0 0,0 1 1 0 0,1-1-1 0 0,-1 1 1 0 0,0-1-1 0 0,0 1 1 0 0,0-1-1 0 0,1 1 1 0 0,-1 0-1 0 0,0-1 1 0 0,0 1-1 0 0,1-1 1 0 0,-1 1-1 0 0,0 0 1 0 0,1-1-1 0 0,-1 1 1 0 0,1 0-1 0 0,-1-1 1 0 0,0 1-1 0 0,2-1 1 0 0,6 11 3784 0 0,6 27-1408 0 0,-14-35-2452 0 0,26 87 1741 0 0,-14-43-1635 0 0,30 74 0 0 0,-41-117-355 0 0,0 1 0 0 0,1-1 0 0 0,-1-1 0 0 0,1 1 0 0 0,0 0 0 0 0,0 0 0 0 0,0 0 0 0 0,4 4 0 0 0,-5-7 24 0 0,-1 0 0 0 0,0 0 0 0 0,0 0-1 0 0,0 0 1 0 0,1 0 0 0 0,-1 0 0 0 0,0 1 0 0 0,0-1 0 0 0,1 0 0 0 0,-1 0 0 0 0,0 0 0 0 0,0 0 0 0 0,1 0 0 0 0,-1 0 0 0 0,0 0 0 0 0,0 0 0 0 0,1 0 0 0 0,-1 0 0 0 0,0 0 0 0 0,0-1 0 0 0,0 1 0 0 0,1 0 0 0 0,-1 0 0 0 0,0 0 0 0 0,0 0 0 0 0,1 0 0 0 0,-1 0 0 0 0,0 0 0 0 0,0-1 0 0 0,0 1 0 0 0,0 0 0 0 0,1 0 0 0 0,-1 0 0 0 0,0 0 0 0 0,0-1 0 0 0,0 1 0 0 0,0 0-1 0 0,1-1 1 0 0,4-20-610 0 0,-1-46-3 0 0,-4 46 577 0 0,1 1 1 0 0,1 0 0 0 0,1 0 0 0 0,0 0-1 0 0,1 0 1 0 0,13-34 0 0 0,-16 53 75 0 0,-1-1 1 0 0,1 1-1 0 0,-1 0 0 0 0,1-1 1 0 0,-1 1-1 0 0,1 0 1 0 0,0 0-1 0 0,0-1 1 0 0,0 1-1 0 0,0 0 0 0 0,0 0 1 0 0,0 0-1 0 0,0 0 1 0 0,0 0-1 0 0,0 0 0 0 0,0 1 1 0 0,1-1-1 0 0,-1 0 1 0 0,0 0-1 0 0,1 1 1 0 0,-1-1-1 0 0,0 1 0 0 0,2-1 1 0 0,-1 1 15 0 0,-1 1 1 0 0,1-1-1 0 0,-1 0 0 0 0,1 1 1 0 0,-1-1-1 0 0,0 1 0 0 0,1-1 1 0 0,-1 1-1 0 0,0 0 0 0 0,0 0 1 0 0,1 0-1 0 0,-1-1 1 0 0,0 1-1 0 0,0 0 0 0 0,0 0 1 0 0,0 1-1 0 0,0-1 0 0 0,1 2 1 0 0,4 5 65 0 0,-1 1 1 0 0,0-1-1 0 0,0 2 1 0 0,-1-1-1 0 0,4 12 1 0 0,0 5 80 0 0,5 41 0 0 0,-4-18-1346 0 0,4-2-4034 0 0,-5-31-3120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4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22 6561 0 0,'-1'-1'393'0'0,"0"-1"-1"0"0,0 1 0 0 0,-1-1 0 0 0,1 1 0 0 0,0-1 0 0 0,0 1 0 0 0,-1 0 1 0 0,1 0-1 0 0,-1-1 0 0 0,1 1 0 0 0,-1 0 0 0 0,1 0 0 0 0,-1 1 0 0 0,0-1 1 0 0,1 0-1 0 0,-1 0 0 0 0,0 1 0 0 0,0-1 0 0 0,0 1 0 0 0,0 0 1 0 0,1-1-1 0 0,-1 1 0 0 0,0 0 0 0 0,0 0 0 0 0,-2 0 0 0 0,0 1 1 0 0,0 1 0 0 0,0-1 0 0 0,0 1 0 0 0,0 0 0 0 0,0 0 0 0 0,1 0 0 0 0,-1 0-1 0 0,1 0 1 0 0,-1 1 0 0 0,-4 5 0 0 0,5-6-282 0 0,0 1 0 0 0,1 0 0 0 0,-1 1 0 0 0,0-1 0 0 0,1 0 0 0 0,0 1 0 0 0,0-1 0 0 0,0 1 0 0 0,0 0 0 0 0,1-1 0 0 0,-1 1 0 0 0,1 0 0 0 0,0 0 0 0 0,0 0 0 0 0,0 0 0 0 0,1 0 0 0 0,0 0 0 0 0,-1 1 0 0 0,2 4 0 0 0,-1-3-75 0 0,1 0 0 0 0,1 0 1 0 0,-1 0-1 0 0,1 0 0 0 0,0 0 1 0 0,0 0-1 0 0,0 0 1 0 0,1-1-1 0 0,0 1 0 0 0,0-1 1 0 0,1 0-1 0 0,4 6 0 0 0,-5-7-70 0 0,0 0 0 0 0,1-1 0 0 0,-1 1-1 0 0,1-1 1 0 0,0 0 0 0 0,0 0 0 0 0,0 0 0 0 0,1 0-1 0 0,-1-1 1 0 0,1 0 0 0 0,-1 0 0 0 0,1 0 0 0 0,0 0-1 0 0,8 1 1 0 0,-10-3 1 0 0,1 0-1 0 0,0 0 1 0 0,0 0-1 0 0,0 0 1 0 0,0 0-1 0 0,0-1 1 0 0,-1 0-1 0 0,1 0 1 0 0,0 0-1 0 0,0 0 0 0 0,-1-1 1 0 0,1 1-1 0 0,-1-1 1 0 0,1 0-1 0 0,-1 0 1 0 0,0 0-1 0 0,0 0 1 0 0,0-1-1 0 0,0 1 1 0 0,0-1-1 0 0,3-4 1 0 0,0-1-146 0 0,0 0 1 0 0,0 0-1 0 0,-1-1 1 0 0,0 0-1 0 0,-1 0 1 0 0,0-1-1 0 0,5-14 1 0 0,8-21 28 0 0,-17 45 160 0 0,1-1 1 0 0,-1 0-1 0 0,0 1 0 0 0,0-1 1 0 0,0 0-1 0 0,1 1 0 0 0,-1-1 1 0 0,0 1-1 0 0,1-1 0 0 0,-1 0 1 0 0,1 1-1 0 0,-1-1 0 0 0,1 1 1 0 0,-1-1-1 0 0,1 1 0 0 0,-1-1 1 0 0,1 1-1 0 0,-1 0 0 0 0,1-1 1 0 0,-1 1-1 0 0,1 0 0 0 0,0-1 0 0 0,-1 1 1 0 0,1 0-1 0 0,0-1 0 0 0,-1 1 1 0 0,1 0-1 0 0,0 0 0 0 0,-1 0 1 0 0,1 0-1 0 0,0 0 0 0 0,-1 0 1 0 0,2 0-1 0 0,0 1 45 0 0,-1 0 0 0 0,0 0 0 0 0,1 0 0 0 0,-1 0 0 0 0,0 0 0 0 0,1 0 0 0 0,-1 0 0 0 0,0 1 0 0 0,0-1 0 0 0,0 0 0 0 0,0 1 0 0 0,0-1 0 0 0,1 2-1 0 0,21 54 939 0 0,-22-55-1011 0 0,4 18 60 0 0,0 1-1 0 0,-1 0 1 0 0,-1 0-1 0 0,-1 0 0 0 0,-1 0 1 0 0,-1 1-1 0 0,-1-1 1 0 0,0 0-1 0 0,-2 0 1 0 0,0 0-1 0 0,-2 0 0 0 0,0 0 1 0 0,-1-1-1 0 0,-2 0 1 0 0,-15 32-1 0 0,19-45-38 0 0,0 0 1 0 0,-1-1-1 0 0,0 0 0 0 0,0 0 0 0 0,0 0 1 0 0,-1 0-1 0 0,-8 5 0 0 0,13-10-9 0 0,-1 0-1 0 0,1 0 1 0 0,0 0-1 0 0,0 0 1 0 0,-1-1-1 0 0,1 1 1 0 0,0-1-1 0 0,-1 1 1 0 0,1-1-1 0 0,-1 1 1 0 0,1-1-1 0 0,-1 0 1 0 0,1 0-1 0 0,-1 0 1 0 0,1 0-1 0 0,-1 0 1 0 0,1 0-1 0 0,-3 0 1 0 0,3-1-4 0 0,-1 0 0 0 0,1 0 1 0 0,0 0-1 0 0,-1 0 0 0 0,1 0 1 0 0,0 0-1 0 0,0 0 1 0 0,0 0-1 0 0,0-1 0 0 0,0 1 1 0 0,0 0-1 0 0,0-1 0 0 0,0 1 1 0 0,0-1-1 0 0,1 1 0 0 0,-1-1 1 0 0,0 1-1 0 0,1-1 1 0 0,0 1-1 0 0,-1-1 0 0 0,1-1 1 0 0,-1-1 9 0 0,1 1 0 0 0,0 0 0 0 0,0-1 0 0 0,0 1 1 0 0,0-1-1 0 0,0 1 0 0 0,1 0 0 0 0,0 0 0 0 0,0-1 0 0 0,-1 1 1 0 0,2 0-1 0 0,-1 0 0 0 0,0 0 0 0 0,1 0 0 0 0,-1 0 0 0 0,1 0 1 0 0,0 0-1 0 0,0 1 0 0 0,0-1 0 0 0,0 1 0 0 0,1-1 0 0 0,-1 1 1 0 0,5-4-1 0 0,7-5 48 0 0,1 0 0 0 0,0 1 0 0 0,18-9 0 0 0,-20 12-28 0 0,1-1 57 0 0,0 0 0 0 0,0 1 1 0 0,1 1-1 0 0,27-9 0 0 0,-36 14-289 0 0,0 0 0 0 0,0 0 0 0 0,0 1 0 0 0,0 0 0 0 0,0 0 0 0 0,1 0-1 0 0,-1 1 1 0 0,0 0 0 0 0,0 0 0 0 0,0 0 0 0 0,0 1 0 0 0,0 0 0 0 0,-1 0 0 0 0,1 0 0 0 0,7 5-1 0 0,38 27-10998 0 0,-33-22 5175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0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43 19908 0 0,'11'-4'3065'0'0,"-2"0"-1065"0"0,2-1-559 0 0,-6 2-337 0 0,-2 1-368 0 0,-3 0-256 0 0,0 4-208 0 0,-2-1-120 0 0,1 0-136 0 0,-3 1-200 0 0,2-2-312 0 0,-4-2-536 0 0,0 1-841 0 0,-2-4-1671 0 0,-4-3-2490 0 0,-3-4-3808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10202 0 0,'-6'2'900'0'0,"1"1"-1"0"0,-1-1 1 0 0,0 1-1 0 0,1 0 0 0 0,0 0 1 0 0,0 1-1 0 0,0 0 1 0 0,0 0-1 0 0,0 0 1 0 0,1 0-1 0 0,0 1 1 0 0,-5 6-1 0 0,3-2-411 0 0,0 1 0 0 0,1-1 1 0 0,0 1-1 0 0,1 0 0 0 0,0 0 0 0 0,-4 15 0 0 0,1 8-305 0 0,2-1 0 0 0,1 1-1 0 0,0 52 1 0 0,4-48-137 0 0,2 1 1 0 0,1-1-1 0 0,2 0 0 0 0,1 0 0 0 0,2-1 1 0 0,2 0-1 0 0,14 36 0 0 0,-14-49-119 0 0,0 0 0 0 0,1-1 0 0 0,2-1 0 0 0,0 0 0 0 0,1 0 0 0 0,1-2 0 0 0,1 1 0 0 0,1-2-1 0 0,1 0 1 0 0,0-2 0 0 0,32 24 0 0 0,-45-37-208 0 0,0 1 0 0 0,0-1 0 0 0,1-1 0 0 0,-1 1 0 0 0,1-1 0 0 0,0 0 0 0 0,0 0 0 0 0,0 0 1 0 0,0-1-1 0 0,0 0 0 0 0,0 0 0 0 0,0-1 0 0 0,0 0 0 0 0,8 0 0 0 0,-7-1-776 0 0,1 0 0 0 0,-1-1 0 0 0,1 0 1 0 0,-1-1-1 0 0,0 1 0 0 0,0-1 0 0 0,0 0 1 0 0,-1-1-1 0 0,1 0 0 0 0,-1 0 0 0 0,7-6 1 0 0,9-7-4440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30 9530 0 0,'-19'-5'7695'0'0,"31"0"-4622"0"0,39-1-1955 0 0,-47 6-635 0 0,41-6 218 0 0,-29 3-575 0 0,0 1 0 0 0,0 1 0 0 0,1 0 1 0 0,27 2-1 0 0,-40 0-108 0 0,0-1 0 0 0,0 1 0 0 0,-1 0 0 0 0,1 0 0 0 0,0 1 1 0 0,0-1-1 0 0,-1 1 0 0 0,1 0 0 0 0,-1-1 0 0 0,1 2 0 0 0,-1-1 0 0 0,0 0 0 0 0,0 1 1 0 0,0-1-1 0 0,0 1 0 0 0,0 0 0 0 0,-1 0 0 0 0,1 0 0 0 0,-1 1 0 0 0,0-1 0 0 0,0 0 0 0 0,0 1 1 0 0,0-1-1 0 0,1 6 0 0 0,1 1-545 0 0,-1 1 1 0 0,0 0-1 0 0,-1 0 1 0 0,-1 1-1 0 0,1-1 1 0 0,-2 0-1 0 0,-1 23 0 0 0,1-29-141 0 0,0 0-1 0 0,-1 1 0 0 0,0-1 0 0 0,0 0 0 0 0,-1 0 0 0 0,1 0 0 0 0,-1 0 0 0 0,0 0 0 0 0,0 0 0 0 0,-1 0 0 0 0,0-1 0 0 0,1 1 0 0 0,-2-1 0 0 0,1 1 0 0 0,0-1 0 0 0,-1 0 0 0 0,0-1 0 0 0,-8 7 0 0 0,-6 0-3627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5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8570 0 0,'2'-1'461'0'0,"-1"0"1"0"0,1 0 0 0 0,0 0-1 0 0,-1 0 1 0 0,1 1 0 0 0,0-1-1 0 0,0 1 1 0 0,-1-1 0 0 0,1 1-1 0 0,0 0 1 0 0,0-1 0 0 0,0 1-1 0 0,-1 0 1 0 0,1 0-1 0 0,3 0 1 0 0,34 5 2138 0 0,-21-2-1429 0 0,113 6 1207 0 0,17 2-4639 0 0,-51-1-8437 0 0,-75-7 4953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0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6809 0 0,'2'3'911'0'0,"1"1"-1"0"0,-1-1 0 0 0,1 0 0 0 0,0 0 0 0 0,0 0 0 0 0,0 0 0 0 0,1 0 0 0 0,-1-1 0 0 0,1 1 0 0 0,0-1 0 0 0,-1 0 0 0 0,1 0 0 0 0,6 2 0 0 0,-4-3-451 0 0,1 1 0 0 0,0-1 0 0 0,0 0 0 0 0,-1 0 0 0 0,1-1 0 0 0,0 1 0 0 0,11-3 0 0 0,6-1-605 0 0,-1-2 1 0 0,0-1-1 0 0,38-16 1 0 0,-50 18 649 0 0,-9 4-504 0 0,-1-1 0 0 0,0 1 0 0 0,1-1 0 0 0,-1 1 0 0 0,0-1 0 0 0,1 1 0 0 0,-1 0 0 0 0,1 0 0 0 0,-1 0 1 0 0,1 0-1 0 0,-1 0 0 0 0,0 0 0 0 0,1 0 0 0 0,-1 0 0 0 0,1 1 0 0 0,-1-1 0 0 0,1 0 0 0 0,-1 1 0 0 0,0-1 1 0 0,1 1-1 0 0,-1 0 0 0 0,0-1 0 0 0,0 1 0 0 0,1 0 0 0 0,-1 0 0 0 0,0 0 0 0 0,0 0 0 0 0,0 0 0 0 0,0 0 1 0 0,0 0-1 0 0,0 0 0 0 0,0 0 0 0 0,-1 0 0 0 0,1 1 0 0 0,0-1 0 0 0,-1 0 0 0 0,1 1 0 0 0,0-1 0 0 0,-1 0 1 0 0,0 1-1 0 0,1-1 0 0 0,-1 1 0 0 0,0-1 0 0 0,0 3 0 0 0,2 10 0 0 0,0 1 1 0 0,-2-1-1 0 0,-1 27 1 0 0,0-19 22 0 0,1-7-102 0 0,1 0 0 0 0,0 0 0 0 0,2 0-1 0 0,-1-1 1 0 0,2 1 0 0 0,5 15 0 0 0,-5-21-489 0 0,0 0 0 0 0,0 0-1 0 0,1-1 1 0 0,0 0 0 0 0,0 0 0 0 0,8 10-1 0 0,-12-17 311 0 0,0 0 0 0 0,0 0 1 0 0,0 0-1 0 0,0-1 0 0 0,0 1 0 0 0,0 0 0 0 0,0 0 0 0 0,0-1 0 0 0,0 1 0 0 0,0 0 0 0 0,0-1 0 0 0,0 1 0 0 0,1-1 1 0 0,-1 1-1 0 0,0-1 0 0 0,0 0 0 0 0,0 1 0 0 0,1-1 0 0 0,0 0 0 0 0,-1 0 6 0 0,0 0-1 0 0,0-1 1 0 0,0 1 0 0 0,0 0-1 0 0,0-1 1 0 0,-1 1 0 0 0,1-1-1 0 0,0 1 1 0 0,0-1 0 0 0,0 1 0 0 0,-1-1-1 0 0,1 0 1 0 0,0 1 0 0 0,-1-1-1 0 0,1 0 1 0 0,-1 1 0 0 0,1-1-1 0 0,-1 0 1 0 0,1 0 0 0 0,-1 0-1 0 0,1 1 1 0 0,-1-1 0 0 0,0 0-1 0 0,1 0 1 0 0,-1-1 0 0 0,4-14-4046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1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66 9666 0 0,'-1'0'222'0'0,"1"0"0"0"0,-1-1 1 0 0,1 1-1 0 0,-1 0 0 0 0,1 0 0 0 0,-1 0 0 0 0,1 0 1 0 0,-1 0-1 0 0,1 0 0 0 0,-1 0 0 0 0,1 0 0 0 0,-1 0 1 0 0,1 0-1 0 0,-1 1 0 0 0,1-1 0 0 0,-1 0 1 0 0,1 0-1 0 0,0 0 0 0 0,-1 1 0 0 0,1-1 0 0 0,-1 0 1 0 0,1 0-1 0 0,-1 1 0 0 0,1-1 0 0 0,0 0 0 0 0,-1 1 1 0 0,1-1-1 0 0,0 0 0 0 0,-1 1 0 0 0,1-1 0 0 0,0 1 1 0 0,-1 0-1 0 0,2 18 2759 0 0,18 26-1969 0 0,-17-41-599 0 0,31 64 394 0 0,-17-31-794 0 0,2 0 1 0 0,2-2-1 0 0,31 45 0 0 0,-39-70-583 0 0,-8-14-551 0 0,-4 1 980 0 0,0 1 0 0 0,0-1 0 0 0,0 1 0 0 0,-1 0 0 0 0,1-1-1 0 0,-1 1 1 0 0,0-1 0 0 0,0 1 0 0 0,-1-3 0 0 0,-25-49-1240 0 0,7 16 803 0 0,-17-47 0 0 0,33 73 591 0 0,0 0 1 0 0,0-1 0 0 0,2 0 0 0 0,0 1 0 0 0,0-1 0 0 0,1 0 0 0 0,0 0-1 0 0,2-17 1 0 0,0 27 32 0 0,-1 0 0 0 0,0 0-1 0 0,1 0 1 0 0,0 0-1 0 0,-1 0 1 0 0,1 1 0 0 0,0-1-1 0 0,0 0 1 0 0,1 0 0 0 0,-1 1-1 0 0,1-1 1 0 0,-1 1-1 0 0,1-1 1 0 0,0 1 0 0 0,0 0-1 0 0,0 0 1 0 0,0-1 0 0 0,0 2-1 0 0,0-1 1 0 0,1 0 0 0 0,2-2-1 0 0,0 2 36 0 0,-1 1 1 0 0,1-1-1 0 0,-1 1 0 0 0,1 0 0 0 0,0 0 0 0 0,0 0 1 0 0,-1 0-1 0 0,1 1 0 0 0,0 0 0 0 0,0 0 0 0 0,0 0 1 0 0,5 2-1 0 0,1-1 65 0 0,1 2 1 0 0,-1 0-1 0 0,0 0 0 0 0,0 1 1 0 0,0 0-1 0 0,0 1 1 0 0,-1 0-1 0 0,1 1 1 0 0,-1 0-1 0 0,10 9 0 0 0,-17-13-74 0 0,0 0 0 0 0,-1 1 0 0 0,1 0-1 0 0,0-1 1 0 0,-1 1 0 0 0,0 0-1 0 0,0 0 1 0 0,0 0 0 0 0,0 0 0 0 0,0 1-1 0 0,0-1 1 0 0,-1 1 0 0 0,0-1 0 0 0,0 1-1 0 0,0-1 1 0 0,0 1 0 0 0,0 0 0 0 0,-1-1-1 0 0,1 1 1 0 0,-1 0 0 0 0,0-1-1 0 0,0 1 1 0 0,0 0 0 0 0,-1 0 0 0 0,0-1-1 0 0,1 1 1 0 0,-1-1 0 0 0,0 1 0 0 0,-1 0-1 0 0,1-1 1 0 0,-3 4 0 0 0,-1 1-56 0 0,0 0 1 0 0,0 0-1 0 0,-1-1 1 0 0,-1 0-1 0 0,1 0 1 0 0,-1 0 0 0 0,0-1-1 0 0,-1 0 1 0 0,1-1-1 0 0,-1 1 1 0 0,-9 3-1 0 0,2-1-30 0 0,8-5 6 0 0,0 1 0 0 0,0 0 1 0 0,0 0-1 0 0,-10 9 0 0 0,40-13-151 0 0,154-18 174 0 0,-174 18-32 0 0,-1-1 1 0 0,1 1-1 0 0,0-1 0 0 0,0 1 1 0 0,-1 0-1 0 0,1 0 1 0 0,0 1-1 0 0,0-1 0 0 0,-1 1 1 0 0,1-1-1 0 0,0 1 1 0 0,3 1-1 0 0,-5-1-98 0 0,0 0 0 0 0,-1 0 0 0 0,1 0 0 0 0,0 0 0 0 0,-1 0 0 0 0,1 0 0 0 0,-1 0 0 0 0,1 0 0 0 0,-1 0 0 0 0,1 0 0 0 0,-1 0 0 0 0,0 0 0 0 0,0 0 0 0 0,1 0 0 0 0,-1 0 0 0 0,0 0 0 0 0,0 0 0 0 0,0 1 0 0 0,0-1 0 0 0,0 0 0 0 0,-1 0 0 0 0,1 0 0 0 0,0 0 0 0 0,0 0 0 0 0,-1 0 0 0 0,1 0 0 0 0,-1 0 0 0 0,1 0 0 0 0,-1 0 0 0 0,1 0 0 0 0,-2 2 0 0 0,-35 79-11415 0 0,24-61 6880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5073 0 0,'7'-4'988'0'0,"-1"0"0"0"0,1 0 0 0 0,-1 1 1 0 0,1 0-1 0 0,0 0 0 0 0,0 1 0 0 0,1 0 0 0 0,13-2 0 0 0,-11 2-607 0 0,0 1 1 0 0,-1 1-1 0 0,1-1 0 0 0,0 2 0 0 0,0-1 1 0 0,0 2-1 0 0,-1-1 0 0 0,1 1 0 0 0,-1 0 1 0 0,18 7-1 0 0,-23-6-494 0 0,-1-1-1 0 0,1 1 1 0 0,-1-1 0 0 0,0 1 0 0 0,0 0 0 0 0,0 0-1 0 0,0 1 1 0 0,0-1 0 0 0,-1 0 0 0 0,1 1-1 0 0,-1 0 1 0 0,0 0 0 0 0,3 6 0 0 0,-4-8-331 0 0,0 1 1 0 0,0-1-1 0 0,0 1 1 0 0,0-1-1 0 0,0 1 1 0 0,-1-1-1 0 0,1 1 1 0 0,-1-1-1 0 0,0 1 1 0 0,0 0 0 0 0,0-1-1 0 0,0 1 1 0 0,0 0-1 0 0,0-1 1 0 0,-1 1-1 0 0,0-1 1 0 0,1 1-1 0 0,-1-1 1 0 0,0 1-1 0 0,0-1 1 0 0,0 1-1 0 0,-3 3 1 0 0,0-2-2575 0 0,-5-2 373 0 0</inkml:trace>
  <inkml:trace contextRef="#ctx0" brushRef="#br0" timeOffset="1">60 90 6849 0 0,'-4'10'1416'0'0,"1"1"0"0"0,0 0 0 0 0,1 0 0 0 0,0 0 0 0 0,0 0 0 0 0,1 0 0 0 0,1 0 0 0 0,1 18 1 0 0,0-18-953 0 0,1 0 1 0 0,0-1 0 0 0,1 1 0 0 0,0-1 0 0 0,1 1 0 0 0,0-1 0 0 0,0 0 0 0 0,8 13 0 0 0,-7-16-456 0 0,1 1 0 0 0,-1 0-1 0 0,1-1 1 0 0,0 0 0 0 0,1 0 0 0 0,0-1 0 0 0,0 0 0 0 0,0 0-1 0 0,1-1 1 0 0,0 1 0 0 0,0-2 0 0 0,0 1 0 0 0,1-1 0 0 0,0 0-1 0 0,-1-1 1 0 0,1 0 0 0 0,0-1 0 0 0,0 0 0 0 0,1 0 0 0 0,-1-1-1 0 0,0 0 1 0 0,15 0 0 0 0,-8-2-658 0 0,1 0 0 0 0,0-1 0 0 0,0-1 0 0 0,24-8-1 0 0,-27 7-1715 0 0,0-2-1 0 0,-1 0 1 0 0,14-8-1 0 0,0-2-4698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1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47 12883 0 0,'-15'-11'5517'0'0,"17"22"-2250"0"0,18 24-1566 0 0,-5-13-1523 0 0,1 0 1 0 0,1-2-1 0 0,1 0 1 0 0,1-1 0 0 0,30 24-1 0 0,-38-34-180 0 0,1-1 0 0 0,0 0 0 0 0,1-1 0 0 0,0 0-1 0 0,0-1 1 0 0,0 0 0 0 0,1-1 0 0 0,-1-1 0 0 0,1 0 0 0 0,0-1-1 0 0,25 3 1 0 0,-35-6 3 0 0,-1 0 1 0 0,1 1-1 0 0,0-2 0 0 0,-1 1 0 0 0,1 0 0 0 0,-1-1 0 0 0,1 0 1 0 0,-1 1-1 0 0,1-1 0 0 0,-1-1 0 0 0,0 1 0 0 0,1 0 0 0 0,-1-1 1 0 0,0 0-1 0 0,0 0 0 0 0,0 0 0 0 0,0 0 0 0 0,0 0 0 0 0,-1 0 1 0 0,1-1-1 0 0,-1 0 0 0 0,4-4 0 0 0,-3 2-24 0 0,-1 1 1 0 0,1-1-1 0 0,-1 0 0 0 0,-1 0 1 0 0,1 0-1 0 0,-1 0 0 0 0,1-1 1 0 0,-2 1-1 0 0,1 0 0 0 0,0-1 1 0 0,-1 1-1 0 0,0 0 0 0 0,0-1 0 0 0,-2-8 1 0 0,0 4-280 0 0,-1 1-1 0 0,0 0 1 0 0,0 0 0 0 0,-1 0-1 0 0,0 0 1 0 0,0 0 0 0 0,-1 1 0 0 0,0 0-1 0 0,-1 0 1 0 0,0 0 0 0 0,0 0-1 0 0,0 1 1 0 0,-1 0 0 0 0,0 1 0 0 0,-1-1-1 0 0,1 1 1 0 0,-1 1 0 0 0,0 0-1 0 0,-1 0 1 0 0,1 0 0 0 0,-1 1-1 0 0,0 0 1 0 0,0 1 0 0 0,-1 0 0 0 0,1 0-1 0 0,0 1 1 0 0,-1 0 0 0 0,0 1-1 0 0,1 0 1 0 0,-1 1 0 0 0,0 0 0 0 0,-9 1-1 0 0,14 0 65 0 0,1 0-1 0 0,0 1 0 0 0,0-1 0 0 0,0 1 0 0 0,0 0 1 0 0,0 0-1 0 0,0 1 0 0 0,1-1 0 0 0,-1 1 0 0 0,1 0 1 0 0,0-1-1 0 0,-1 2 0 0 0,1-1 0 0 0,1 0 0 0 0,-1 0 1 0 0,0 1-1 0 0,1 0 0 0 0,0 0 0 0 0,0-1 0 0 0,0 1 1 0 0,0 0-1 0 0,0 1 0 0 0,1-1 0 0 0,-1 5 0 0 0,0-3 143 0 0,1-1-1 0 0,0 0 0 0 0,1 0 1 0 0,-1 0-1 0 0,1 0 0 0 0,0 0 1 0 0,1 1-1 0 0,-1-1 0 0 0,2 7 1 0 0,-1-9 260 0 0,0 1 1 0 0,0-1-1 0 0,1 0 1 0 0,-1 1 0 0 0,1-1-1 0 0,0 0 1 0 0,-1 0-1 0 0,1 0 1 0 0,1 0 0 0 0,-1 0-1 0 0,0-1 1 0 0,1 1 0 0 0,-1-1-1 0 0,4 3 1 0 0,-3-3 293 0 0,1 0 1 0 0,-1-1-1 0 0,1 1 1 0 0,-1-1-1 0 0,1 0 1 0 0,0 0-1 0 0,-1 0 1 0 0,1 0-1 0 0,0-1 1 0 0,0 0-1 0 0,6 0 1 0 0,48-4 2089 0 0,-39 1-2114 0 0,34-4-75 0 0,-21 3-289 0 0,42-2 0 0 0,-23 11-2643 0 0,-43-4 1393 0 0,-1 1 1 0 0,0 0-1 0 0,0 1 0 0 0,12 6 1 0 0,-18-9 968 0 0,-1 0 1 0 0,1 0 0 0 0,-1 1-1 0 0,1-1 1 0 0,0 0 0 0 0,-1 1-1 0 0,1-1 1 0 0,-1 1 0 0 0,1-1-1 0 0,-1 1 1 0 0,1-1 0 0 0,-1 1-1 0 0,0-1 1 0 0,1 1 0 0 0,-1 0-1 0 0,0-1 1 0 0,1 1 0 0 0,-1-1-1 0 0,0 1 1 0 0,0 0 0 0 0,1 0-1 0 0,-2 6-3298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8562 0 0,'94'-16'9563'0'0,"-67"10"-8702"0"0,1 1 0 0 0,46-2 0 0 0,-69 7-791 0 0,0 0-1 0 0,1 1 1 0 0,-1-1-1 0 0,0 1 1 0 0,1 0-1 0 0,-1 0 0 0 0,0 1 1 0 0,0-1-1 0 0,0 1 1 0 0,0 1-1 0 0,0-1 0 0 0,-1 0 1 0 0,1 1-1 0 0,-1 0 1 0 0,1 0-1 0 0,-1 1 1 0 0,0-1-1 0 0,0 1 0 0 0,0 0 1 0 0,-1-1-1 0 0,0 2 1 0 0,1-1-1 0 0,-1 0 1 0 0,-1 1-1 0 0,1 0 0 0 0,-1-1 1 0 0,1 1-1 0 0,-1 0 1 0 0,-1 0-1 0 0,1 0 0 0 0,-1 1 1 0 0,0-1-1 0 0,0 0 1 0 0,0 0-1 0 0,-1 10 1 0 0,1-6-438 0 0,5 58 256 0 0,-1-45-2906 0 0,1-1-3723 0 0,-14-25 631 0 0,1 0 1724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3 425 7546 0 0,'-1'3'834'0'0,"0"0"1"0"0,1 0 0 0 0,-1 1 0 0 0,1-1 0 0 0,0 0-1 0 0,0 1 1 0 0,1-1 0 0 0,-1 0 0 0 0,0 0 0 0 0,3 6-1 0 0,-1-2-34 0 0,0 0 0 0 0,1 0-1 0 0,0-1 1 0 0,6 9 0 0 0,4 4-172 0 0,1-1 0 0 0,16 17 1 0 0,-26-31-420 0 0,5 7-123 0 0,1-1 0 0 0,0 0 0 0 0,1-1 0 0 0,0 0 1 0 0,1 0-1 0 0,-1-2 0 0 0,2 1 0 0 0,15 6 0 0 0,-23-12-218 0 0,1 0 0 0 0,-1 0 0 0 0,1 0 0 0 0,0-1 0 0 0,0 0 0 0 0,0 0 0 0 0,0-1 0 0 0,0 1 0 0 0,0-1 0 0 0,-1-1 0 0 0,1 1 0 0 0,0-1 0 0 0,0 0 0 0 0,0 0 0 0 0,0-1 0 0 0,-1 0 0 0 0,1 0 0 0 0,-1 0 0 0 0,1-1 0 0 0,-1 1 0 0 0,0-1 0 0 0,6-4 0 0 0,4-6-1783 0 0,0 0-1 0 0,0-1 0 0 0,-2-1 0 0 0,17-21 0 0 0,-13 15-537 0 0,13-14-2938 0 0</inkml:trace>
  <inkml:trace contextRef="#ctx0" brushRef="#br0" timeOffset="1">471 0 10498 0 0,'2'33'9957'0'0,"1"0"-6364"0"0,2 45-2477 0 0,-6-39-1273 0 0,-1 1 0 0 0,-2-1 0 0 0,-2 0 0 0 0,-21 74 0 0 0,20-99-1551 0 0,6-19-1218 0 0,1 2 2705 0 0,1 1 0 0 0,-1-1 0 0 0,1 1 0 0 0,0-1 0 0 0,0 1 0 0 0,0 0 0 0 0,0 0 0 0 0,0 0 0 0 0,1-1 0 0 0,-1 1 0 0 0,2-2 0 0 0,1 2 272 0 0,0-1-1 0 0,0 1 1 0 0,0 0-1 0 0,0 0 1 0 0,0 0 0 0 0,0 1-1 0 0,0 0 1 0 0,1-1 0 0 0,-1 1-1 0 0,0 1 1 0 0,1-1-1 0 0,-1 1 1 0 0,1 0 0 0 0,7 0-1 0 0,64 9 1759 0 0,-72-8-1771 0 0,35 9 299 0 0,16 3-461 0 0,-22-14-2807 0 0,-32 0 2731 0 0,-1 1 1 0 0,0 0-1 0 0,1 0 1 0 0,-1 0-1 0 0,1-1 1 0 0,-1 1-1 0 0,0 0 0 0 0,1 0 1 0 0,-1-1-1 0 0,1 1 1 0 0,-1 0-1 0 0,0-1 1 0 0,1 1-1 0 0,-1 0 1 0 0,0-1-1 0 0,0 1 0 0 0,1-1 1 0 0,-1 1-1 0 0,0-1 1 0 0,0 1-1 0 0,0 0 1 0 0,0-1-1 0 0,1 1 1 0 0,-1-1-1 0 0,0 1 0 0 0,0-1 1 0 0,0 1-1 0 0,0-1 1 0 0,0 1-1 0 0,0-1 1 0 0,0 1-1 0 0,0-1 0 0 0,0 1 1 0 0,0 0-1 0 0,-1-1 1 0 0,1 1-1 0 0,0-1 1 0 0,0 1-1 0 0,0-1 1 0 0,0 1-1 0 0,-1-1 0 0 0,1 1 1 0 0,0 0-1 0 0,0-1 1 0 0,-1 1-1 0 0,1-1 1 0 0,-7-9-4658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3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4 272 7146 0 0,'-1'-1'310'0'0,"1"0"1"0"0,0 1-1 0 0,-1-1 1 0 0,1 0 0 0 0,0 1-1 0 0,0-1 1 0 0,-1 0-1 0 0,1 1 1 0 0,0-1 0 0 0,0 0-1 0 0,0 1 1 0 0,0-1 0 0 0,0 0-1 0 0,0 1 1 0 0,0-1-1 0 0,0 0 1 0 0,0 1 0 0 0,0-1-1 0 0,1 0 1 0 0,-1 1-1 0 0,0-1 1 0 0,0 0 0 0 0,1 1-1 0 0,-1-1 1 0 0,0 0 0 0 0,1 0-1 0 0,19-10 3268 0 0,33 4-2592 0 0,-43 6-432 0 0,23-1-440 0 0,17-2-1042 0 0,-19-3-3730 0 0,-30 7 4445 0 0,-1 0 0 0 0,0 0 0 0 0,0 0 1 0 0,1-1-1 0 0,-1 1 0 0 0,0 0 0 0 0,0 0 0 0 0,3-3-2767 0 0,-3 2 2768 0 0,0 1-1 0 0,0 0 0 0 0,0-1 0 0 0,0 1 0 0 0,0 0 0 0 0,0-1 1 0 0,0 1-1 0 0,0 0 0 0 0,0 0 0 0 0,0-1 0 0 0,0 1 0 0 0,0 0 1 0 0,0-1-1 0 0,0 1 0 0 0,0 0 0 0 0,0-1 0 0 0,-1 1 0 0 0,1 0 1 0 0,0 0-1 0 0,0-1 0 0 0,0 1 0 0 0,-1 0 0 0 0,-11-18-1033 0 0,2 6 1156 0 0,5-1 246 0 0,0-1 1 0 0,1 1-1 0 0,0-1 1 0 0,-2-19-1 0 0,-2-28 4009 0 0,5 29 1083 0 0,22 134 4068 0 0,27 50-7044 0 0,6 21-3363 0 0,-46-134 334 0 0,-5-29-590 0 0,0-1 0 0 0,-1 1 1 0 0,-1-1-1 0 0,-2 16 1 0 0,3-21 846 0 0,-1-1 1 0 0,0 1 0 0 0,0 0 0 0 0,0 0-1 0 0,0 0 1 0 0,-1-1 0 0 0,0 1 0 0 0,1-1-1 0 0,-1 1 1 0 0,-1-1 0 0 0,1 0 0 0 0,0 0-1 0 0,-1 0 1 0 0,0 0 0 0 0,1 0 0 0 0,-1-1 0 0 0,0 1-1 0 0,0-1 1 0 0,-1 0 0 0 0,1 1 0 0 0,0-2-1 0 0,-1 1 1 0 0,-5 2 0 0 0,-5-3 2189 0 0,11-8 3473 0 0,3 6-4762 0 0,0 0-1 0 0,1 0 1 0 0,-1 0 0 0 0,1-1-1 0 0,0 1 1 0 0,-1 0-1 0 0,1 0 1 0 0,0 0-1 0 0,0 0 1 0 0,-1 0 0 0 0,1 0-1 0 0,0 0 1 0 0,0 1-1 0 0,0-1 1 0 0,0 0 0 0 0,0 0-1 0 0,0 1 1 0 0,2-2-1 0 0,7-1 209 0 0,0-1 1 0 0,0 1-1 0 0,0 1 0 0 0,1 0 0 0 0,-1 0 0 0 0,1 1 1 0 0,-1 1-1 0 0,1 0 0 0 0,15 1 0 0 0,-7 1-491 0 0,0 1 0 0 0,-1 0 0 0 0,0 2 0 0 0,27 9 0 0 0,-41-12-102 0 0,0-1-1 0 0,-1 1 1 0 0,1 0 0 0 0,-1 0 0 0 0,1 0 0 0 0,-1 0 0 0 0,0 1-1 0 0,0-1 1 0 0,0 1 0 0 0,0 0 0 0 0,0 0 0 0 0,-1 0 0 0 0,1 0-1 0 0,-1 1 1 0 0,0-1 0 0 0,0 1 0 0 0,0-1 0 0 0,-1 1 0 0 0,1-1-1 0 0,-1 1 1 0 0,0 0 0 0 0,0 0 0 0 0,0 0 0 0 0,1 5-1 0 0,-2 0-489 0 0,1 0 0 0 0,-1 0-1 0 0,-2 17 1 0 0,-8 27-6918 0 0,7-47 2483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13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9842 0 0,'7'-1'789'0'0,"1"1"-1"0"0,0 0 0 0 0,0 1 1 0 0,-1 0-1 0 0,1 0 1 0 0,-1 0-1 0 0,1 1 0 0 0,-1 0 1 0 0,1 1-1 0 0,-1 0 1 0 0,0 0-1 0 0,9 5 1 0 0,-7-2-221 0 0,-1 0 1 0 0,0 1-1 0 0,0 0 1 0 0,-1 0 0 0 0,0 0-1 0 0,0 1 1 0 0,0 0 0 0 0,6 11-1 0 0,4 13-106 0 0,-1 0-1 0 0,-1 2 0 0 0,-2-1 1 0 0,11 43-1 0 0,-15-50-332 0 0,6 21-213 0 0,51 185 506 0 0,-59-201-1106 0 0,-2 2-1 0 0,-1-1 1 0 0,-1 0 0 0 0,-2 1-1 0 0,-3 42 1 0 0,-3-46-2638 0 0,-3-12-1880 0 0,-3-4-3686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28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83 6641 0 0,'-17'-5'1906'0'0,"-25"-7"-24"0"0,40 11-1379 0 0,0 1 0 0 0,0 0 0 0 0,0 0 0 0 0,0 0-1 0 0,0 0 1 0 0,1 0 0 0 0,-1 1 0 0 0,0-1 0 0 0,0 0 0 0 0,0 1 0 0 0,-2 0 0 0 0,2-13 4036 0 0,2 10-4397 0 0,0-1 0 0 0,1 0 0 0 0,-1 0 0 0 0,0 1 0 0 0,1-1 0 0 0,0 1 1 0 0,0-1-1 0 0,0 0 0 0 0,0 1 0 0 0,2-4 0 0 0,0 3-99 0 0,1 1 0 0 0,0-1 0 0 0,0 1 0 0 0,0 0 0 0 0,0 0 0 0 0,0 0 0 0 0,0 0 0 0 0,0 1 0 0 0,1 0 0 0 0,-1 0 0 0 0,0 0 0 0 0,1 0 0 0 0,-1 1 0 0 0,1 0 0 0 0,8 0 0 0 0,8 1-1 0 0,41 9 0 0 0,-54-9-16 0 0,6 2 3 0 0,1-1 0 0 0,-1 2 0 0 0,0 0 1 0 0,-1 1-1 0 0,1 1 0 0 0,14 7 0 0 0,-23-10 22 0 0,0 1-1 0 0,0-1 1 0 0,-1 1-1 0 0,1 0 1 0 0,-1 0-1 0 0,0 0 1 0 0,0 0-1 0 0,-1 1 1 0 0,1 0-1 0 0,-1 0 1 0 0,0 0-1 0 0,0 0 1 0 0,-1 0-1 0 0,0 0 1 0 0,1 1-1 0 0,-2-1 1 0 0,1 1-1 0 0,1 7 1 0 0,16 181 956 0 0,-5-28-3914 0 0,-12-143 711 0 0,2 11-6521 0 0,2-25 1683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29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67 5881 0 0,'-4'-4'706'0'0,"1"2"484"0"0,0 0 1 0 0,0 0 0 0 0,0-1-1 0 0,0 0 1 0 0,1 1 0 0 0,-1-1 0 0 0,-2-6-1 0 0,4 9-1020 0 0,1-1 0 0 0,0 0 0 0 0,0 0 0 0 0,0 0 0 0 0,0 0 0 0 0,0 0 0 0 0,0 0 0 0 0,0 0 0 0 0,0 0 0 0 0,0 0 0 0 0,0 1 0 0 0,0-1 0 0 0,0 0 0 0 0,1 0 0 0 0,-1 0 0 0 0,0 0 0 0 0,1 0 0 0 0,-1 0 0 0 0,1 1 0 0 0,-1-1 0 0 0,1 0 0 0 0,-1 0-1 0 0,1 1 1 0 0,0-1 0 0 0,-1 0 0 0 0,1 1 0 0 0,0-1 0 0 0,-1 1 0 0 0,1-1 0 0 0,0 1 0 0 0,0-1 0 0 0,0 1 0 0 0,-1-1 0 0 0,1 1 0 0 0,0 0 0 0 0,0-1 0 0 0,0 1 0 0 0,2 0 0 0 0,6-3 15 0 0,0 1 1 0 0,0 0 0 0 0,0 1-1 0 0,0 0 1 0 0,1 1-1 0 0,-1 0 1 0 0,1 0 0 0 0,-1 1-1 0 0,0 0 1 0 0,0 0-1 0 0,13 5 1 0 0,39 2-37 0 0,53-7-3617 0 0,-39-2-7420 0 0,-48 1 4216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34 140 11242 0 0,'-2'7'859'0'0,"1"-1"0"0"0,-1 1 0 0 0,1 0-1 0 0,0 0 1 0 0,1 0 0 0 0,-1 0-1 0 0,1 0 1 0 0,1 0 0 0 0,-1 0-1 0 0,3 7 1 0 0,2 12 389 0 0,13 34-1 0 0,-5-19-370 0 0,89 298 138 0 0,-102-337-1109 0 0,0-1 0 0 0,1 1 0 0 0,-1-1 0 0 0,0 1 1 0 0,1-1-1 0 0,0 1 0 0 0,-1-1 0 0 0,1 0 0 0 0,0 1 1 0 0,0-1-1 0 0,-1 0 0 0 0,1 1 0 0 0,2 1 0 0 0,1-18-2848 0 0,-7-39-1096 0 0,-7 5 2098 0 0,-2 2-1 0 0,-2-1 1 0 0,-2 2 0 0 0,-22-46 0 0 0,16 42 1918 0 0,3-1 0 0 0,-23-92-1 0 0,40 134 534 0 0,0-1 0 0 0,1 1 0 0 0,0 0 0 0 0,1-1 0 0 0,0 1 0 0 0,3-18 0 0 0,-3 25-319 0 0,1 1 1 0 0,-1-1 0 0 0,1 0 0 0 0,-1 0 0 0 0,1 1 0 0 0,0-1 0 0 0,0 0-1 0 0,0 1 1 0 0,0-1 0 0 0,0 1 0 0 0,0-1 0 0 0,0 1 0 0 0,1-1 0 0 0,-1 1-1 0 0,0 0 1 0 0,3-2 0 0 0,-2 2-34 0 0,0 0 0 0 0,0 1 0 0 0,0-1 0 0 0,1 1 0 0 0,-1-1 1 0 0,0 1-1 0 0,0 0 0 0 0,0-1 0 0 0,0 1 0 0 0,1 0 0 0 0,-1 1 0 0 0,0-1 0 0 0,0 0 0 0 0,0 1 0 0 0,0-1 0 0 0,0 1 0 0 0,4 1 1 0 0,17 7 400 0 0,-1 1 0 0 0,0 1 0 0 0,0 1 0 0 0,28 21 0 0 0,-10-3 279 0 0,43 42 1 0 0,-77-66-611 0 0,0-1 0 0 0,-1 1 0 0 0,1 1-1 0 0,-1-1 1 0 0,0 1 0 0 0,7 13 0 0 0,-11-18-168 0 0,0-1-1 0 0,-1 1 1 0 0,1-1 0 0 0,-1 1-1 0 0,0-1 1 0 0,1 1 0 0 0,-1 0-1 0 0,0-1 1 0 0,0 1 0 0 0,0-1-1 0 0,0 1 1 0 0,0 0 0 0 0,-1-1-1 0 0,1 1 1 0 0,0-1 0 0 0,-2 4-1 0 0,1-3-26 0 0,0 0-1 0 0,0-1 0 0 0,-1 1 1 0 0,1 0-1 0 0,-1 0 0 0 0,1-1 0 0 0,-1 1 1 0 0,0-1-1 0 0,0 1 0 0 0,0-1 1 0 0,0 0-1 0 0,0 1 0 0 0,0-1 1 0 0,0 0-1 0 0,-2 0 0 0 0,-15 7 5 0 0,0-2 0 0 0,-1 0 0 0 0,1-2 0 0 0,-1 0 0 0 0,-28 2 0 0 0,-16-4-2657 0 0,85 3-9129 0 0,-8 6 5799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29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9498 0 0,'0'0'177'0'0,"0"0"1"0"0,-1 0-1 0 0,1-1 1 0 0,0 1-1 0 0,-1 0 0 0 0,1 0 1 0 0,0 0-1 0 0,-1 0 1 0 0,1-1-1 0 0,-1 1 0 0 0,1 0 1 0 0,0 0-1 0 0,-1 0 0 0 0,1 0 1 0 0,0 0-1 0 0,-1 0 1 0 0,1 0-1 0 0,-1 0 0 0 0,1 0 1 0 0,0 0-1 0 0,-1 1 1 0 0,1-1-1 0 0,0 0 0 0 0,-1 0 1 0 0,1 0-1 0 0,0 0 1 0 0,-1 1-1 0 0,1-1 0 0 0,0 0 1 0 0,-1 0-1 0 0,1 0 1 0 0,0 1-1 0 0,-1-1 0 0 0,1 0 1 0 0,0 1-1 0 0,-4 16 2599 0 0,8 24-1368 0 0,-3-38-1105 0 0,51 251 1563 0 0,-4-31-1954 0 0,-48-221 77 0 0,37 170-4555 0 0,-31-156 1853 0 0,-6-16 2605 0 0,0 0 0 0 0,0 0 0 0 0,0 0 0 0 0,0-1 0 0 0,0 1 0 0 0,0 0 0 0 0,0 0 0 0 0,0 0 0 0 0,0 0 0 0 0,0-1 1 0 0,0 1-1 0 0,0 0 0 0 0,0 0 0 0 0,0 0 0 0 0,0 0 0 0 0,0-1 0 0 0,0 1 0 0 0,1 0 0 0 0,-1 0 0 0 0,0 0 0 0 0,0 0 0 0 0,0 0 0 0 0,0-1 0 0 0,0 1 0 0 0,0 0 0 0 0,1 0 0 0 0,-1 0 0 0 0,0 0 0 0 0,0 0 0 0 0,0 0 0 0 0,0 0 0 0 0,0 0 0 0 0,1 0 0 0 0,-1 0 0 0 0,0-1 0 0 0,0 1 0 0 0,0 0 0 0 0,1 0 0 0 0,-1 0 0 0 0,0 0 0 0 0,0 0 0 0 0,0 0 0 0 0,0 0 0 0 0,1 0 0 0 0,-1 0 0 0 0,0 0 0 0 0,0 1 0 0 0,0-1 0 0 0,0 0 0 0 0,1 0 0 0 0,-1 0 0 0 0,0 0 0 0 0,0 0 0 0 0,0 0 0 0 0,0 0 0 0 0,0 0 0 0 0,1 0 0 0 0,-1 1 0 0 0,0-1 0 0 0,0 0 0 0 0,0 0 0 0 0,0 0 0 0 0,0 0 0 0 0,3-8-4695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1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93 4785 0 0,'-1'9'453'0'0,"1"-1"1"0"0,0 0-1 0 0,1 1 1 0 0,-1-1-1 0 0,2 0 0 0 0,-1 0 1 0 0,1 0-1 0 0,0 0 1 0 0,1 0-1 0 0,0 0 1 0 0,0 0-1 0 0,1-1 0 0 0,-1 0 1 0 0,2 0-1 0 0,5 8 1 0 0,0-1-113 0 0,1 0 1 0 0,1-2 0 0 0,0 1 0 0 0,0-1 0 0 0,1-1 0 0 0,19 12-1 0 0,-29-20-287 0 0,0-1-1 0 0,0 0 1 0 0,1 0-1 0 0,-1-1 1 0 0,0 1-1 0 0,1-1 0 0 0,0 1 1 0 0,-1-1-1 0 0,1 0 1 0 0,0 0-1 0 0,-1-1 0 0 0,1 1 1 0 0,0-1-1 0 0,0 0 1 0 0,-1 0-1 0 0,1 0 1 0 0,5-1-1 0 0,-6 0-6 0 0,-1 0 0 0 0,1-1 0 0 0,-1 1 1 0 0,1 0-1 0 0,-1-1 0 0 0,0 1 0 0 0,1-1 0 0 0,-1 0 0 0 0,0 0 1 0 0,0 0-1 0 0,0 0 0 0 0,-1 0 0 0 0,1 0 0 0 0,0 0 0 0 0,-1 0 0 0 0,1-1 1 0 0,-1 1-1 0 0,0-1 0 0 0,0 1 0 0 0,0-1 0 0 0,0 0 0 0 0,0 1 1 0 0,-1-1-1 0 0,1-3 0 0 0,1-6 43 0 0,-1 1 0 0 0,0 0 0 0 0,0-1 0 0 0,-1 1 0 0 0,-1 0 0 0 0,0-1 0 0 0,-1 1 0 0 0,0 0 0 0 0,0 0 0 0 0,-1 0 0 0 0,-1 0 0 0 0,0 0 0 0 0,0 1 0 0 0,-1-1 0 0 0,-1 1 0 0 0,-6-10 0 0 0,7 13-58 0 0,0 0 0 0 0,0 0 0 0 0,-1 0 0 0 0,0 1 0 0 0,-1 0 0 0 0,1 0 1 0 0,-1 1-1 0 0,0 0 0 0 0,0 0 0 0 0,-1 0 0 0 0,1 1 0 0 0,-1 0 0 0 0,0 1 0 0 0,0-1 0 0 0,0 2 1 0 0,-1-1-1 0 0,1 1 0 0 0,-1 0 0 0 0,0 1 0 0 0,1 0 0 0 0,-15 0 0 0 0,21 1-34 0 0,0 0-1 0 0,-1 1 1 0 0,1-1 0 0 0,-1 0-1 0 0,1 1 1 0 0,0 0-1 0 0,-1-1 1 0 0,1 1-1 0 0,0 0 1 0 0,0 0-1 0 0,0 0 1 0 0,0 1 0 0 0,0-1-1 0 0,0 0 1 0 0,0 1-1 0 0,0-1 1 0 0,0 1-1 0 0,1 0 1 0 0,-1 0-1 0 0,0 0 1 0 0,1 0 0 0 0,0 0-1 0 0,-1 0 1 0 0,1 0-1 0 0,0 0 1 0 0,0 0-1 0 0,0 0 1 0 0,0 1 0 0 0,0 3-1 0 0,-2 7-24 0 0,1-1 0 0 0,1 1 0 0 0,0 0 0 0 0,1 20 0 0 0,0 2 54 0 0,-1 9 204 0 0,6 50 0 0 0,-4-78-250 0 0,-1-7-257 0 0,0-1 1 0 0,-1 0 0 0 0,-4 17 0 0 0,3-18 97 0 0,1 0 0 0 0,0 0 1 0 0,0 0-1 0 0,0-1 0 0 0,1 1 0 0 0,1 13 1 0 0,-1-18 166 0 0,1 0 1 0 0,-1 0-1 0 0,1 0 0 0 0,0 0 1 0 0,0-1-1 0 0,0 1 1 0 0,0 0-1 0 0,0 0 0 0 0,1 0 1 0 0,-1-1-1 0 0,0 1 1 0 0,1-1-1 0 0,-1 1 0 0 0,1-1 1 0 0,0 1-1 0 0,-1-1 1 0 0,1 0-1 0 0,0 0 0 0 0,0 0 1 0 0,0 0-1 0 0,0 0 0 0 0,-1 0 1 0 0,2-1-1 0 0,-1 1 1 0 0,0 0-1 0 0,0-1 0 0 0,2 1 1 0 0,3 1 217 0 0,-1 0-1 0 0,1 1 1 0 0,-1 0 0 0 0,0 0 0 0 0,0 0 0 0 0,11 9 0 0 0,-11-7-137 0 0,1 0 1 0 0,0-1-1 0 0,-1 0 1 0 0,2-1-1 0 0,11 5 1 0 0,-9-6-33 0 0,0 0 0 0 0,1-1-1 0 0,-1 0 1 0 0,0-1 0 0 0,1 0 0 0 0,-1-1 0 0 0,1 0 0 0 0,-1 0-1 0 0,0-1 1 0 0,14-5 0 0 0,40-15-1932 0 0,-6-3-5665 0 0,-43 18 1921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8746 0 0,'-1'0'215'0'0,"0"0"0"0"0,0 0 1 0 0,0 0-1 0 0,0 0 0 0 0,0 0 1 0 0,0 1-1 0 0,0-1 0 0 0,0 0 0 0 0,0 1 1 0 0,0-1-1 0 0,0 0 0 0 0,1 1 1 0 0,-1-1-1 0 0,0 1 0 0 0,0 0 0 0 0,0-1 1 0 0,1 1-1 0 0,-1-1 0 0 0,0 1 1 0 0,1 0-1 0 0,-1 0 0 0 0,0-1 0 0 0,1 1 1 0 0,-1 0-1 0 0,1 0 0 0 0,-1 0 1 0 0,1 0-1 0 0,0 0 0 0 0,-1 0 0 0 0,1 0 1 0 0,0 0-1 0 0,-1 1 0 0 0,-7 41 181 0 0,6-30 20 0 0,-31 202 262 0 0,33-214-681 0 0,0-1 1 0 0,-1 1 0 0 0,1-1 0 0 0,0 0-1 0 0,0 1 1 0 0,0-1 0 0 0,0 0-1 0 0,1 1 1 0 0,-1-1 0 0 0,0 0 0 0 0,0 1-1 0 0,0-1 1 0 0,0 0 0 0 0,0 1-1 0 0,0-1 1 0 0,0 0 0 0 0,1 1 0 0 0,-1-1-1 0 0,0 0 1 0 0,0 1 0 0 0,0-1-1 0 0,1 0 1 0 0,-1 1 0 0 0,0-1-1 0 0,0 0 1 0 0,1 0 0 0 0,-1 0 0 0 0,0 1-1 0 0,1-1 1 0 0,-1 0 0 0 0,0 0-1 0 0,1 0 1 0 0,-1 0 0 0 0,0 1 0 0 0,1-1-1 0 0,-1 0 1 0 0,0 0 0 0 0,1 0-1 0 0,-1 0 1 0 0,1 0 0 0 0,-1 0 0 0 0,0 0-1 0 0,1 0 1 0 0,-1 0 0 0 0,0 0-1 0 0,1 0 1 0 0,-1 0 0 0 0,0-1 0 0 0,1 1-1 0 0,-1 0 1 0 0,0 0 0 0 0,1 0-1 0 0,-1 0 1 0 0,0 0 0 0 0,1-1-1 0 0,24-12-73 0 0,-19 9 71 0 0,9-3-34 0 0,1 0 0 0 0,-1 1 0 0 0,30-7 0 0 0,19 5-3589 0 0,-62 8 3326 0 0,-1 0 1 0 0,1 0-1 0 0,-1 0 0 0 0,1 0 1 0 0,-1-1-1 0 0,1 1 1 0 0,-1-1-1 0 0,1 1 1 0 0,-1-1-1 0 0,1 1 1 0 0,-1-1-1 0 0,1 0 1 0 0,0-1-1 0 0,4-1-1234 0 0,10-2-3203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10474 0 0,'11'0'955'0'0,"5"0"215"0"0,1 0 0 0 0,-1 1 0 0 0,1 0 0 0 0,28 8 0 0 0,-40-8-1078 0 0,0 1 0 0 0,0 0 1 0 0,0 1-1 0 0,0-1 1 0 0,0 1-1 0 0,0 0 1 0 0,-1 0-1 0 0,0 0 0 0 0,0 1 1 0 0,0 0-1 0 0,0 0 1 0 0,0 0-1 0 0,-1 0 1 0 0,1 0-1 0 0,-1 1 0 0 0,0-1 1 0 0,-1 1-1 0 0,5 8 1 0 0,1 11 141 0 0,0-1 1 0 0,-2 1 0 0 0,7 47 0 0 0,1 4-2078 0 0,-11-60-1070 0 0,2 0 1 0 0,10 27 0 0 0,-9-32-2721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2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27 6881 0 0,'1'-3'450'0'0,"1"1"-1"0"0,-1 0 0 0 0,1 0 0 0 0,0 0 0 0 0,-1 0 0 0 0,1 0 1 0 0,0 0-1 0 0,0 1 0 0 0,0-1 0 0 0,1 0 0 0 0,-1 1 0 0 0,3-2 0 0 0,-4 3-358 0 0,-1 0 0 0 0,1 0-1 0 0,-1 0 1 0 0,1 0 0 0 0,-1 0-1 0 0,1 0 1 0 0,-1 0 0 0 0,1 0-1 0 0,-1 0 1 0 0,1 0 0 0 0,-1 0 0 0 0,1 1-1 0 0,0-1 1 0 0,-1 0 0 0 0,0 0-1 0 0,1 1 1 0 0,-1-1 0 0 0,1 0-1 0 0,-1 0 1 0 0,1 1 0 0 0,-1-1-1 0 0,1 1 1 0 0,10 20 709 0 0,-8-8-593 0 0,0 0 0 0 0,-1 0-1 0 0,1 20 1 0 0,-3-24-72 0 0,0 0 0 0 0,1-1 0 0 0,0 1 0 0 0,1 0 0 0 0,0 0 0 0 0,0 0 0 0 0,1-1-1 0 0,0 0 1 0 0,0 1 0 0 0,6 9 0 0 0,-8-17-123 0 0,0 0 1 0 0,0 0-1 0 0,0-1 1 0 0,0 1-1 0 0,0 0 0 0 0,0-1 1 0 0,0 1-1 0 0,1-1 0 0 0,-1 1 1 0 0,0-1-1 0 0,0 0 0 0 0,0 1 1 0 0,0-1-1 0 0,1 0 0 0 0,-1 0 1 0 0,0 0-1 0 0,0 0 0 0 0,1 0 1 0 0,-1 0-1 0 0,0 0 0 0 0,0 0 1 0 0,2-1-1 0 0,33-8 20 0 0,-20 4 6 0 0,47-5-344 0 0,-21 5-3717 0 0,-42 5 3943 0 0,0 0 1 0 0,1 0 0 0 0,-1 1 0 0 0,0-1 0 0 0,0 0-1 0 0,0 0 1 0 0,1 0 0 0 0,-1 0 0 0 0,0 0 0 0 0,0 0-1 0 0,0 0 1 0 0,1 0 0 0 0,-1 0 0 0 0,0 0 0 0 0,0-1-1 0 0,1 1 1 0 0,-1 0 0 0 0,0 0 0 0 0,0 0 0 0 0,0 0-1 0 0,1 0 1 0 0,-1 0 0 0 0,0 0 0 0 0,0 0 0 0 0,0-1-1 0 0,0 1 1 0 0,1 0 0 0 0,-1 0 0 0 0,0 0-1 0 0,0 0 1 0 0,0-1 0 0 0,0 1 0 0 0,0 0 0 0 0,0 0-1 0 0,1 0 1 0 0,-1-1 0 0 0,0 1 0 0 0,0 0 0 0 0,0 0-1 0 0,0 0 1 0 0,0-1 0 0 0,0 1 0 0 0,0 0 0 0 0,0 0-1 0 0,0 0 1 0 0,0-1 0 0 0,0 1 0 0 0,0 0 0 0 0,0 0-1 0 0,0-1 1 0 0,0 1 0 0 0,0 0 0 0 0,-1-1 0 0 0,-7-7-3143 0 0,-1 5-692 0 0</inkml:trace>
  <inkml:trace contextRef="#ctx0" brushRef="#br0" timeOffset="1">0 473 11618 0 0,'0'3'190'0'0,"3"20"1207"0"0,1 1-1 0 0,8 28 0 0 0,-11-47-1210 0 0,1 0 0 0 0,0 0 0 0 0,0 0 0 0 0,0 0-1 0 0,0 0 1 0 0,1 0 0 0 0,0 0 0 0 0,0-1 0 0 0,0 1 0 0 0,1-1 0 0 0,0 0-1 0 0,-1 0 1 0 0,1 0 0 0 0,1-1 0 0 0,7 7 0 0 0,-10-9-122 0 0,0 0 0 0 0,0 0 1 0 0,0-1-1 0 0,0 1 0 0 0,0 0 1 0 0,0-1-1 0 0,1 1 0 0 0,-1-1 1 0 0,0 0-1 0 0,0 0 0 0 0,0 0 1 0 0,0 0-1 0 0,1 0 0 0 0,-1 0 1 0 0,0 0-1 0 0,0-1 0 0 0,0 1 1 0 0,0-1-1 0 0,0 0 0 0 0,2 0 0 0 0,0-2 22 0 0,0 1-1 0 0,-1 0 1 0 0,1-1-1 0 0,-1 1 1 0 0,0-1-1 0 0,0 0 1 0 0,0 0-1 0 0,0-1 1 0 0,4-5-1 0 0,0-3 26 0 0,0-1-1 0 0,0 0 1 0 0,-2 0-1 0 0,1 0 1 0 0,3-17-1 0 0,-4 13-101 0 0,-2-1 0 0 0,1 1 0 0 0,0-28 0 0 0,-4 41-279 0 0,1 0 0 0 0,-1 0 1 0 0,0-1-1 0 0,-1 1 0 0 0,1 0 0 0 0,-1 0 0 0 0,1 0 0 0 0,-1 0 0 0 0,0 0 0 0 0,-1 0 0 0 0,1 0 0 0 0,-1 0 0 0 0,0 0 0 0 0,0 0 0 0 0,0 1 0 0 0,0-1 0 0 0,-1 1 0 0 0,1-1 1 0 0,-1 1-1 0 0,0 0 0 0 0,-3-3 0 0 0,4 5-150 0 0,-1 0-1 0 0,1-1 1 0 0,-1 1 0 0 0,1 0 0 0 0,-1 1-1 0 0,0-1 1 0 0,1 0 0 0 0,-1 1 0 0 0,0-1 0 0 0,1 1-1 0 0,-1 0 1 0 0,0 0 0 0 0,1 0 0 0 0,-1 0-1 0 0,0 0 1 0 0,0 1 0 0 0,1-1 0 0 0,-1 1 0 0 0,-4 1-1 0 0,-8 12-4102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4705 0 0,'0'7'896'0'0,"1"-1"0"0"0,0 0 1 0 0,0 0-1 0 0,0 1 0 0 0,1-1 0 0 0,-1 0 0 0 0,6 11 1 0 0,-6-16-753 0 0,0 1 1 0 0,1-1 0 0 0,-1 1 0 0 0,0-1 0 0 0,1 0 0 0 0,-1 1 0 0 0,0-1 0 0 0,1 0 0 0 0,0 0-1 0 0,-1 0 1 0 0,1 0 0 0 0,0 0 0 0 0,-1 0 0 0 0,1-1 0 0 0,0 1 0 0 0,0 0 0 0 0,0-1 0 0 0,-1 0-1 0 0,1 1 1 0 0,0-1 0 0 0,0 0 0 0 0,0 0 0 0 0,0 0 0 0 0,0 0 0 0 0,0 0 0 0 0,0-1 0 0 0,-1 1-1 0 0,1 0 1 0 0,0-1 0 0 0,2 0 0 0 0,54-19 699 0 0,-37 11-2648 0 0,-1-2 1 0 0,21-14-1 0 0,34-31-4384 0 0,-28 16 5647 0 0,-43 37 743 0 0,-4 2-53 0 0,1 1 1 0 0,-1-1 0 0 0,0 1-1 0 0,1-1 1 0 0,-1 1 0 0 0,1 0-1 0 0,-1-1 1 0 0,0 1 0 0 0,1-1-1 0 0,-1 1 1 0 0,1 0 0 0 0,-1-1-1 0 0,1 1 1 0 0,-1 0 0 0 0,1 0-1 0 0,0-1 1 0 0,-1 1 0 0 0,1 0 0 0 0,-1 0-1 0 0,1 0 1 0 0,-1 0 0 0 0,1 0-1 0 0,0 0 1 0 0,-1 0 0 0 0,1 0-1 0 0,-1 0 1 0 0,1 0 0 0 0,-1 0-1 0 0,1 0 1 0 0,0 0 0 0 0,-1 0-1 0 0,1 1 1 0 0,0 0 61 0 0,-1 0 0 0 0,1 0 0 0 0,-1 0 0 0 0,0 0 0 0 0,0 1 1 0 0,1-1-1 0 0,-1 0 0 0 0,0 0 0 0 0,0 0 0 0 0,0 0 0 0 0,0 1 0 0 0,0-1 0 0 0,-1 0 0 0 0,1 2 1 0 0,-14 46 2442 0 0,14-46-2563 0 0,-36 83 1313 0 0,-3 13 200 0 0,37-82-1191 0 0,8-12-167 0 0,21-16-114 0 0,-16 5-159 0 0,-2 2-30 0 0,66-31-2510 0 0,2 4-5934 0 0,-53 24 3244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58 217 8546 0 0,'-3'5'568'0'0,"1"0"1"0"0,0 0 0 0 0,0 0-1 0 0,0 0 1 0 0,1 0 0 0 0,-1 0-1 0 0,1 1 1 0 0,0-1 0 0 0,1 0-1 0 0,0 1 1 0 0,-1-1 0 0 0,2 1-1 0 0,-1-1 1 0 0,1 0 0 0 0,-1 1-1 0 0,4 9 1 0 0,-3-11-464 0 0,0 0 0 0 0,1 1 0 0 0,0-1 0 0 0,0 0 0 0 0,0 0 0 0 0,0 0 0 0 0,1 0-1 0 0,-1 0 1 0 0,1 0 0 0 0,0-1 0 0 0,0 1 0 0 0,0-1 0 0 0,1 0 0 0 0,-1 0 0 0 0,1 0 0 0 0,0-1 0 0 0,-1 1 0 0 0,1-1 0 0 0,0 0-1 0 0,6 3 1 0 0,-8-5-81 0 0,1 1 0 0 0,-1 0-1 0 0,1-1 1 0 0,-1 1-1 0 0,1-1 1 0 0,-1 0-1 0 0,1 0 1 0 0,-1 0 0 0 0,1 0-1 0 0,-1 0 1 0 0,1-1-1 0 0,-1 1 1 0 0,0-1 0 0 0,1 1-1 0 0,-1-1 1 0 0,0 0-1 0 0,1 0 1 0 0,-1 0 0 0 0,3-2-1 0 0,-1 0 30 0 0,0 0 0 0 0,-1 0 0 0 0,1 0 0 0 0,-1-1 0 0 0,1 0 0 0 0,-1 0 0 0 0,0 0 0 0 0,-1 0 0 0 0,4-5 0 0 0,2-7 76 0 0,-1-1 1 0 0,0 0-1 0 0,-2 0 0 0 0,5-21 1 0 0,-10 37-127 0 0,7-24 88 0 0,-2-1 0 0 0,2-36 0 0 0,-6 57-79 0 0,-1-1 0 0 0,0 0 0 0 0,0 1-1 0 0,0-1 1 0 0,-1 0 0 0 0,0 1 0 0 0,0-1 0 0 0,0 0 0 0 0,-1 1-1 0 0,1 0 1 0 0,-2-1 0 0 0,1 1 0 0 0,0 0 0 0 0,-1 0 0 0 0,0 0-1 0 0,0 0 1 0 0,-7-8 0 0 0,7 11-73 0 0,0 0 0 0 0,1 0-1 0 0,-1 1 1 0 0,0-1 0 0 0,0 0-1 0 0,0 1 1 0 0,0 0 0 0 0,-1 0 0 0 0,1 0-1 0 0,0 0 1 0 0,0 0 0 0 0,-1 0 0 0 0,1 1-1 0 0,0 0 1 0 0,-1 0 0 0 0,1 0-1 0 0,0 0 1 0 0,-1 0 0 0 0,1 1 0 0 0,0-1-1 0 0,-1 1 1 0 0,1 0 0 0 0,0 0-1 0 0,0 0 1 0 0,0 0 0 0 0,0 1 0 0 0,0-1-1 0 0,0 1 1 0 0,0 0 0 0 0,0 0 0 0 0,-3 3-1 0 0,-3 2-215 0 0,0 1 0 0 0,0 0 0 0 0,1 1 0 0 0,0-1 0 0 0,0 1 0 0 0,1 1 0 0 0,-10 17 0 0 0,9-12 231 0 0,1 1 0 0 0,1 0 0 0 0,1 0 0 0 0,0 1 0 0 0,1 0 0 0 0,0 0 0 0 0,2 0 0 0 0,0 0 0 0 0,1 0 0 0 0,0 0 0 0 0,1 0 0 0 0,2 1 0 0 0,-1-1 0 0 0,2 0 0 0 0,0 0 0 0 0,1-1-1 0 0,1 1 1 0 0,13 29 0 0 0,-14-39 87 0 0,1 0-1 0 0,0-1 1 0 0,0 0-1 0 0,0 0 1 0 0,1 0-1 0 0,-1 0 1 0 0,1-1-1 0 0,1 0 1 0 0,-1-1-1 0 0,1 1 1 0 0,0-1-1 0 0,0-1 1 0 0,0 1-1 0 0,0-1 1 0 0,1 0-1 0 0,0-1 0 0 0,-1 0 1 0 0,1 0-1 0 0,0 0 1 0 0,0-1-1 0 0,11 0 1 0 0,-10 0-338 0 0,1-1 1 0 0,0-1-1 0 0,0 0 0 0 0,0 0 1 0 0,0-1-1 0 0,0 0 0 0 0,14-5 1 0 0,-17 4-472 0 0,0 0-1 0 0,-1 0 1 0 0,1-1 0 0 0,-1 1 0 0 0,1-2 0 0 0,-1 1-1 0 0,-1-1 1 0 0,1 1 0 0 0,0-2 0 0 0,5-6 0 0 0,5-9-3889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4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8978 0 0,'-6'3'8023'0'0,"3"7"-4684"0"0,2 16-2345 0 0,1-20-53 0 0,-1 48 398 0 0,6 58 0 0 0,9-31-3239 0 0,-9-62-748 0 0,0-1 1 0 0,11 22-1 0 0,-12-30-2198 0 0,6 2-1673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10250 0 0,'9'1'4868'0'0,"17"-1"-3508"0"0,-9 0-772 0 0,-2 1-628 0 0,1 0-1 0 0,-1 1 0 0 0,1 1 0 0 0,-1 1 0 0 0,0 0 1 0 0,21 8-1 0 0,2 9-3816 0 0,-5 6-4511 0 0,-29-22 4892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66 7650 0 0,'-3'2'488'0'0,"0"1"1"0"0,0 0 0 0 0,0 0-1 0 0,0-1 1 0 0,0 2 0 0 0,1-1 0 0 0,0 0-1 0 0,0 0 1 0 0,0 1 0 0 0,0 0-1 0 0,-2 5 1 0 0,3-8-413 0 0,1 0-1 0 0,0 0 1 0 0,0 0-1 0 0,0-1 1 0 0,0 1-1 0 0,0 0 1 0 0,0 0 0 0 0,0 0-1 0 0,0 0 1 0 0,0 0-1 0 0,0 0 1 0 0,0-1-1 0 0,1 1 1 0 0,-1 0-1 0 0,0 0 1 0 0,1 0 0 0 0,-1-1-1 0 0,0 1 1 0 0,1 0-1 0 0,-1 0 1 0 0,1-1-1 0 0,0 2 1 0 0,1-1 5 0 0,-1 0 0 0 0,1 0 1 0 0,0 0-1 0 0,0 0 0 0 0,-1 0 0 0 0,1 0 0 0 0,0 0 1 0 0,0-1-1 0 0,0 1 0 0 0,0 0 0 0 0,0-1 0 0 0,0 0 1 0 0,4 1-1 0 0,6-1 122 0 0,0 0 1 0 0,-1-1 0 0 0,1 0-1 0 0,21-6 1 0 0,20-1 394 0 0,-52 8-543 0 0,0 0-1 0 0,-1 0 0 0 0,1 0 1 0 0,-1 0-1 0 0,1 0 1 0 0,-1 0-1 0 0,1 0 0 0 0,-1 0 1 0 0,1 0-1 0 0,-1 0 1 0 0,1 0-1 0 0,-1 1 1 0 0,1-1-1 0 0,-1 0 0 0 0,1 0 1 0 0,-1 0-1 0 0,1 1 1 0 0,-1-1-1 0 0,1 0 0 0 0,-1 1 1 0 0,0-1-1 0 0,1 0 1 0 0,-1 1-1 0 0,1-1 1 0 0,-1 1-1 0 0,0-1 0 0 0,0 0 1 0 0,1 1-1 0 0,-1-1 1 0 0,0 1-1 0 0,1 0 0 0 0,-2 21 712 0 0,-18 27-519 0 0,16-43-167 0 0,0 0-50 0 0,1 1-1 0 0,0-1 1 0 0,0 1 0 0 0,0 0-1 0 0,1 0 1 0 0,0 0 0 0 0,1 0-1 0 0,-1 0 1 0 0,1 0 0 0 0,1 0-1 0 0,-1 0 1 0 0,1 0 0 0 0,0 0-1 0 0,1 0 1 0 0,0-1 0 0 0,0 1-1 0 0,0 0 1 0 0,1-1 0 0 0,0 1-1 0 0,0-1 1 0 0,1 0-1 0 0,-1 0 1 0 0,1 0 0 0 0,1-1-1 0 0,-1 1 1 0 0,1-1 0 0 0,0 0-1 0 0,0-1 1 0 0,0 1 0 0 0,1-1-1 0 0,0 0 1 0 0,-1 0 0 0 0,8 3-1 0 0,-11-6-25 0 0,0 0 0 0 0,0 0 0 0 0,0-1 0 0 0,-1 1 0 0 0,1-1 0 0 0,0 1 0 0 0,0-1 0 0 0,0 1 0 0 0,0-1 0 0 0,0 0 0 0 0,0 0 0 0 0,0 0-1 0 0,0 0 1 0 0,0-1 0 0 0,0 1 0 0 0,0 0 0 0 0,-1-1 0 0 0,1 0 0 0 0,0 1 0 0 0,0-1 0 0 0,0 0 0 0 0,1-1 0 0 0,0 0 9 0 0,-1 0-1 0 0,0 0 1 0 0,0 0 0 0 0,0-1 0 0 0,0 1-1 0 0,0 0 1 0 0,0-1 0 0 0,-1 0 0 0 0,1 1 0 0 0,-1-1-1 0 0,0 0 1 0 0,2-5 0 0 0,0-5-19 0 0,0 0 0 0 0,-1 0 0 0 0,0-1 0 0 0,-1 1 1 0 0,-1-17-1 0 0,0 19-405 0 0,-1 0 1 0 0,-1 0 0 0 0,0 1-1 0 0,0-1 1 0 0,-1 1-1 0 0,0-1 1 0 0,-1 1-1 0 0,0 0 1 0 0,0 0 0 0 0,-1 0-1 0 0,-1 1 1 0 0,0 0-1 0 0,0 0 1 0 0,0 0 0 0 0,-1 1-1 0 0,-1 0 1 0 0,1 0-1 0 0,-17-11 1 0 0,-1-6 246 0 0,25 24 207 0 0,-1 0 1 0 0,0 0-1 0 0,0 0 0 0 0,0 0 0 0 0,0 1 0 0 0,1-1 0 0 0,-1 0 1 0 0,0 0-1 0 0,1-1 0 0 0,-1 1 0 0 0,1 0 0 0 0,-1 0 1 0 0,1 0-1 0 0,0 0 0 0 0,-1 0 0 0 0,1 0 0 0 0,0-1 0 0 0,0 1 1 0 0,0 0-1 0 0,0 0 0 0 0,0 0 0 0 0,0-1 0 0 0,0 1 1 0 0,0 0-1 0 0,1-1 0 0 0,2 0 58 0 0,0 1 1 0 0,0 0-1 0 0,0 0 0 0 0,1 1 1 0 0,-1-1-1 0 0,0 1 0 0 0,1-1 1 0 0,-1 1-1 0 0,0 0 0 0 0,1 1 1 0 0,-1-1-1 0 0,6 1 0 0 0,-6 0-44 0 0,6 0-35 0 0,1 0 0 0 0,-1 1 0 0 0,0 1 0 0 0,15 5 1 0 0,-22-8-154 0 0,0 1 0 0 0,0 0-1 0 0,1 0 1 0 0,-1 0 0 0 0,0 0 0 0 0,0 0 0 0 0,0 0 0 0 0,0 1 0 0 0,-1-1 0 0 0,1 1 0 0 0,0-1 0 0 0,-1 1 0 0 0,1 0 0 0 0,-1 0-1 0 0,1-1 1 0 0,-1 1 0 0 0,0 0 0 0 0,1 0 0 0 0,-1 0 0 0 0,0 1 0 0 0,-1-1 0 0 0,1 0 0 0 0,0 0 0 0 0,0 3 0 0 0,-2-2 48 0 0,1-1 0 0 0,-1 0 0 0 0,0 0 0 0 0,0 0 0 0 0,0 0 0 0 0,-1 0 0 0 0,1 0 0 0 0,0 0 0 0 0,-1 0 1 0 0,1-1-1 0 0,-1 1 0 0 0,1 0 0 0 0,-1-1 0 0 0,0 1 0 0 0,0-1 0 0 0,0 0 0 0 0,0 1 0 0 0,0-1 1 0 0,0 0-1 0 0,0 0 0 0 0,0-1 0 0 0,0 1 0 0 0,-3 0 0 0 0,-24 16 1458 0 0,28-17-1265 0 0,0 1 0 0 0,1 0 0 0 0,-1 0-1 0 0,0-1 1 0 0,1 1 0 0 0,-1 0 0 0 0,0 0 0 0 0,1 0 0 0 0,-1 0-1 0 0,1 0 1 0 0,-1 0 0 0 0,1 0 0 0 0,-1 0 0 0 0,1 0-1 0 0,0 0 1 0 0,0 0 0 0 0,-1 0 0 0 0,1 0 0 0 0,0 0 0 0 0,0 0-1 0 0,0 0 1 0 0,0 0 0 0 0,0 0 0 0 0,1 1 0 0 0,-1 0-43 0 0,1-1 1 0 0,0 0 0 0 0,-1 1 0 0 0,1-1-1 0 0,0 0 1 0 0,0 0 0 0 0,0 0 0 0 0,0 0 0 0 0,0 0-1 0 0,0 0 1 0 0,0 0 0 0 0,1 0 0 0 0,-1 0-1 0 0,0 0 1 0 0,0-1 0 0 0,1 1 0 0 0,-1-1-1 0 0,0 1 1 0 0,1-1 0 0 0,-1 1 0 0 0,1-1-1 0 0,-1 0 1 0 0,0 1 0 0 0,1-1 0 0 0,-1 0-1 0 0,1 0 1 0 0,-1 0 0 0 0,1 0 0 0 0,-1 0-1 0 0,1-1 1 0 0,-1 1 0 0 0,2-1 0 0 0,51-10-71 0 0,-52 10 29 0 0,28-9-344 0 0,-26 9-575 0 0,0-1 0 0 0,0 0 0 0 0,0-1 0 0 0,-1 1-1 0 0,1-1 1 0 0,6-5 0 0 0,-8 6 381 0 0,0 0-1 0 0,0-1 1 0 0,0 1-1 0 0,-1 0 1 0 0,1-1 0 0 0,-1 1-1 0 0,0-1 1 0 0,1 0-1 0 0,-1 1 1 0 0,0-1-1 0 0,0-3 1 0 0,1-26 375 0 0,-3 24 269 0 0,0 1 1 0 0,0-1-1 0 0,-1 1 1 0 0,-3-12 0 0 0,-11-10 4532 0 0,14 35-890 0 0,-1 23-2291 0 0,2-13-1192 0 0,-8 116 614 0 0,6-106-2745 0 0,-10 34 0 0 0,6-40 321 0 0,6-18 1678 0 0,0 0 0 0 0,1 1 0 0 0,-1-1 0 0 0,0 0 0 0 0,1 1 0 0 0,-1-1 0 0 0,1 0 0 0 0,-1 1 0 0 0,1-1 0 0 0,0 1 0 0 0,0-1 0 0 0,0 0 0 0 0,1 1 0 0 0,-1-1 0 0 0,1 1 0 0 0,-1-1 0 0 0,1 0-1 0 0,1 3 1 0 0,2 8 407 0 0,2-2 0 0 0,-1 1-1 0 0,2-1 1 0 0,0 1 0 0 0,0-2 0 0 0,0 1-1 0 0,11 10 1 0 0,-15-18-520 0 0,0 1 1 0 0,1 0-1 0 0,-1-1 1 0 0,1 0-1 0 0,0 0 1 0 0,0 0-1 0 0,0 0 1 0 0,0 0-1 0 0,1-1 1 0 0,-1 0-1 0 0,1 0 1 0 0,-1 0-1 0 0,1-1 1 0 0,-1 1-1 0 0,1-1 1 0 0,0 0-1 0 0,0 0 1 0 0,0-1-1 0 0,0 0 1 0 0,0 0-1 0 0,8 0 1 0 0,-12-1-36 0 0,1 1 0 0 0,-1 0 1 0 0,0-1-1 0 0,1 1 0 0 0,-1 0 0 0 0,0-1 0 0 0,0 0 1 0 0,1 1-1 0 0,-1-1 0 0 0,0 0 0 0 0,0 1 0 0 0,0-1 0 0 0,0 0 1 0 0,0 0-1 0 0,0 0 0 0 0,0 0 0 0 0,0 0 0 0 0,-1 0 1 0 0,1 0-1 0 0,0 0 0 0 0,-1 0 0 0 0,1-1 0 0 0,1-1 1 0 0,-2 0 10 0 0,0 0 1 0 0,1 1 0 0 0,-1-1-1 0 0,0 1 1 0 0,0-1-1 0 0,0 0 1 0 0,-1 1 0 0 0,1-1-1 0 0,-1 0 1 0 0,1 1 0 0 0,-2-5-1 0 0,-2-1 25 0 0,1 1 1 0 0,-1-1-1 0 0,0 0 0 0 0,0 1 0 0 0,-1 0 0 0 0,-9-11 1 0 0,8 13-19 0 0,1 0 0 0 0,0 1 1 0 0,-1-1-1 0 0,0 2 1 0 0,0-1-1 0 0,0 0 1 0 0,0 1-1 0 0,-10-3 1 0 0,11 4-178 0 0,1 1 1 0 0,0 0 0 0 0,-1 0 0 0 0,1 0-1 0 0,-1 0 1 0 0,1 1 0 0 0,-1-1 0 0 0,0 1 0 0 0,1 0-1 0 0,-1 1 1 0 0,1-1 0 0 0,-1 1 0 0 0,1 0 0 0 0,-5 2-1 0 0,8-3 30 0 0,1 0 0 0 0,0 0-1 0 0,-1 0 1 0 0,1 0-1 0 0,0 0 1 0 0,0 0-1 0 0,-1 0 1 0 0,1 0-1 0 0,0 0 1 0 0,-1 0 0 0 0,1 1-1 0 0,0-1 1 0 0,0 0-1 0 0,-1 0 1 0 0,1 0-1 0 0,0 0 1 0 0,0 1-1 0 0,-1-1 1 0 0,1 0 0 0 0,0 0-1 0 0,0 1 1 0 0,0-1-1 0 0,-1 0 1 0 0,1 0-1 0 0,0 1 1 0 0,0-1 0 0 0,0 0-1 0 0,0 1 1 0 0,0-1-1 0 0,0 0 1 0 0,0 0-1 0 0,0 1 1 0 0,-1-1-1 0 0,1 0 1 0 0,0 1 0 0 0,0-1-1 0 0,0 0 1 0 0,0 1-1 0 0,1-1 1 0 0,-1 0-1 0 0,0 1 1 0 0,0-1-1 0 0,0 0 1 0 0,0 0 0 0 0,0 1-1 0 0,0-1 1 0 0,0 0-1 0 0,1 1 1 0 0,-1-1-1 0 0,0 0 1 0 0,0 1-1 0 0,14 8-6248 0 0,-6-7 2339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0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11562 0 0,'1'-2'437'0'0,"0"0"0"0"0,0 1-1 0 0,0-1 1 0 0,1 1-1 0 0,-1 0 1 0 0,0-1 0 0 0,1 1-1 0 0,-1 0 1 0 0,1 0-1 0 0,0 0 1 0 0,-1 0 0 0 0,1 0-1 0 0,0 0 1 0 0,0 0-1 0 0,-1 1 1 0 0,4-2-1 0 0,-4 3-244 0 0,0-1-1 0 0,1 1 0 0 0,-1 0 0 0 0,0-1 0 0 0,0 1 0 0 0,0 0 0 0 0,0 0 0 0 0,0 0 0 0 0,0 0 0 0 0,0 0 1 0 0,0 0-1 0 0,-1 0 0 0 0,1 0 0 0 0,0 0 0 0 0,0 0 0 0 0,-1 0 0 0 0,1 0 0 0 0,-1 1 0 0 0,1-1 1 0 0,-1 0-1 0 0,0 0 0 0 0,1 1 0 0 0,-1-1 0 0 0,0 0 0 0 0,0 2 0 0 0,5 24 362 0 0,-1-1-1 0 0,-1 1 0 0 0,-1 0 1 0 0,-2 0-1 0 0,-3 28 1 0 0,2 54-254 0 0,14 8-270 0 0,-11-103-565 0 0,1-1-1 0 0,1 1 0 0 0,0-1 1 0 0,1 0-1 0 0,0 0 0 0 0,10 17 1 0 0,-13-28 104 0 0,-1-1 1 0 0,0 1 0 0 0,0 0-1 0 0,1-1 1 0 0,-1 1 0 0 0,1-1 0 0 0,-1 1-1 0 0,1-1 1 0 0,-1 0 0 0 0,1 1-1 0 0,0-1 1 0 0,2 1 0 0 0,-4-2 33 0 0,1 0 1 0 0,0 1 0 0 0,0-1-1 0 0,0 0 1 0 0,-1 0 0 0 0,1 0-1 0 0,0 0 1 0 0,0 0 0 0 0,0 0-1 0 0,0 0 1 0 0,-1 0 0 0 0,1 0-1 0 0,0 0 1 0 0,0-1 0 0 0,0 1-1 0 0,0 0 1 0 0,-1 0 0 0 0,1-1-1 0 0,0 1 1 0 0,1-2 0 0 0,6-4-5803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5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25 5521 0 0,'49'0'6403'0'0,"78"-5"-3929"0"0,-106 1-1274 0 0,-31-3-359 0 0,-32-2-372 0 0,32 9-430 0 0,0 1-1 0 0,0 0 1 0 0,-1 0 0 0 0,1 0 0 0 0,1 2 0 0 0,-1-1 0 0 0,0 1 0 0 0,1 1 0 0 0,-1-1 0 0 0,1 2 0 0 0,0-1 0 0 0,-13 10-1 0 0,15-9 71 0 0,1 0-1 0 0,0 1 0 0 0,0 0 0 0 0,1 0 1 0 0,-1 0-1 0 0,1 1 0 0 0,1 0 0 0 0,-1 0 1 0 0,1 0-1 0 0,1 1 0 0 0,-1-1 0 0 0,1 1 1 0 0,0 0-1 0 0,1 0 0 0 0,-3 14 0 0 0,3-6 75 0 0,0 1 0 0 0,1 0 0 0 0,1-1 0 0 0,1 1 0 0 0,0 0 0 0 0,1-1 0 0 0,1 1 0 0 0,1-1 0 0 0,9 28 0 0 0,-10-35-155 0 0,0 0 0 0 0,1 0 0 0 0,0 0 0 0 0,1-1-1 0 0,0 0 1 0 0,0 1 0 0 0,1-2 0 0 0,0 1 0 0 0,0-1 0 0 0,1 0 0 0 0,0 0 0 0 0,0-1-1 0 0,0 0 1 0 0,1 0 0 0 0,0 0 0 0 0,0-1 0 0 0,1-1 0 0 0,10 6 0 0 0,-12-8-27 0 0,0-1 0 0 0,0 1 0 0 0,0-1 0 0 0,0-1 1 0 0,0 1-1 0 0,0-1 0 0 0,0 0 0 0 0,0-1 1 0 0,1 0-1 0 0,-1 0 0 0 0,-1 0 0 0 0,1-1 0 0 0,0 0 1 0 0,7-4-1 0 0,-8 4-195 0 0,0 0 0 0 0,0-1 0 0 0,-1 0 0 0 0,0 0 0 0 0,0-1 0 0 0,1 0 0 0 0,-2 0 0 0 0,1 0 0 0 0,0 0 0 0 0,-1-1 0 0 0,0 1 0 0 0,0-1 0 0 0,-1 0 0 0 0,1 0 0 0 0,-1-1 0 0 0,3-6 0 0 0,-5 9-255 0 0,0 0 0 0 0,-1-1 1 0 0,1 1-1 0 0,-1 0 0 0 0,0 0 0 0 0,0 0 0 0 0,0-1 0 0 0,0 1 0 0 0,-1 0 0 0 0,1 0 1 0 0,-1 0-1 0 0,0-1 0 0 0,0 1 0 0 0,0 0 0 0 0,0 0 0 0 0,-1 0 0 0 0,1 1 1 0 0,-1-1-1 0 0,1 0 0 0 0,-1 0 0 0 0,0 1 0 0 0,0-1 0 0 0,-3-2 0 0 0,-12-13-4298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6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12419 0 0,'3'3'282'0'0,"1"1"-1"0"0,0-1 1 0 0,0 0 0 0 0,0 0 0 0 0,0-1 0 0 0,0 1 0 0 0,0-1 0 0 0,1 0 0 0 0,-1 0 0 0 0,1 0-1 0 0,0-1 1 0 0,0 0 0 0 0,-1 0 0 0 0,1 0 0 0 0,0 0 0 0 0,0-1 0 0 0,0 0 0 0 0,0 0 0 0 0,0 0-1 0 0,6-1 1 0 0,11-2-466 0 0,1-1-1 0 0,41-11 1 0 0,-64 15 184 0 0,6-2-67 0 0,13-3-1296 0 0,0-1 1 0 0,26-13-1 0 0,-41 17 1179 0 0,0 0-1 0 0,0 0 1 0 0,0-1-1 0 0,0 1 0 0 0,0-1 1 0 0,-1 0-1 0 0,0 0 0 0 0,1 0 1 0 0,-1 0-1 0 0,0-1 0 0 0,0 1 1 0 0,-1-1-1 0 0,1 0 0 0 0,-1 0 1 0 0,0 0-1 0 0,3-7 1 0 0,-18 36 4802 0 0,10-5-3339 0 0,1 0 0 0 0,0 41 0 0 0,2-53-1171 0 0,0 0 0 0 0,1 0-1 0 0,0 0 1 0 0,0 0 0 0 0,1 0 0 0 0,0-1-1 0 0,1 1 1 0 0,-1 0 0 0 0,2-1 0 0 0,5 11-1 0 0,-9-17-102 0 0,1 1 0 0 0,0-1-1 0 0,0 0 1 0 0,0 0 0 0 0,0 0 0 0 0,0 0-1 0 0,0 0 1 0 0,1 0 0 0 0,-1 0-1 0 0,0 0 1 0 0,1 0 0 0 0,-1 0-1 0 0,0 0 1 0 0,1-1 0 0 0,-1 1 0 0 0,1-1-1 0 0,-1 1 1 0 0,1-1 0 0 0,-1 0-1 0 0,1 1 1 0 0,-1-1 0 0 0,1 0-1 0 0,-1 0 1 0 0,4 0 0 0 0,-2-1 15 0 0,0 0 0 0 0,0 0 1 0 0,0 0-1 0 0,0 0 0 0 0,0-1 0 0 0,-1 1 1 0 0,1-1-1 0 0,0 0 0 0 0,-1 1 0 0 0,1-1 1 0 0,3-4-1 0 0,1-2-651 0 0,1 0 1 0 0,-2 0-1 0 0,1-1 0 0 0,-1 0 0 0 0,-1 0 1 0 0,8-15-1 0 0,-10 16-125 0 0,-1 0 0 0 0,1 0 0 0 0,-1 0 0 0 0,-1-1 0 0 0,1 1 0 0 0,-2-1 0 0 0,1-9 0 0 0,-2-2 1078 0 0,-1 1 0 0 0,-6-25 5217 0 0,6 56-3029 0 0,1 19-673 0 0,3-13-1297 0 0,3 51 75 0 0,3-1-1 0 0,20 76 1 0 0,-26-136-1003 0 0,2 1 0 0 0,-1-1 0 0 0,1 1 0 0 0,10 14 0 0 0,-13-21 23 0 0,0-1-1 0 0,0 1 0 0 0,1 0 0 0 0,-1-1 0 0 0,1 1 0 0 0,0-1 0 0 0,-1 1 0 0 0,1-1 1 0 0,0 0-1 0 0,0 1 0 0 0,3 0 0 0 0,-4-1 52 0 0,0-1 0 0 0,0 0 0 0 0,0 0 0 0 0,0 0-1 0 0,-1 0 1 0 0,1 0 0 0 0,0 0 0 0 0,0 0 0 0 0,0 0 0 0 0,0 0 0 0 0,0 0 0 0 0,0-1 0 0 0,0 1-1 0 0,0 0 1 0 0,0-1 0 0 0,-1 1 0 0 0,1 0 0 0 0,0-1 0 0 0,0 1 0 0 0,0-1 0 0 0,-1 0 0 0 0,1 1 0 0 0,0-1-1 0 0,0 1 1 0 0,-1-1 0 0 0,1 0 0 0 0,0-1 0 0 0,9-11-4744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7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7338 0 0,'-18'-1'6071'0'0,"22"7"-1395"0"0,29 8-1874 0 0,-22-12-2548 0 0,1-1 1 0 0,0-1-1 0 0,-1 0 0 0 0,1 0 0 0 0,20-4 0 0 0,24-1 191 0 0,-56 5-434 0 0,1 0-1 0 0,-1 0 1 0 0,0 0 0 0 0,1 0 0 0 0,-1 0-1 0 0,1 0 1 0 0,-1 0 0 0 0,0 0 0 0 0,1 0-1 0 0,-1 0 1 0 0,0 0 0 0 0,1 0 0 0 0,-1 0-1 0 0,1 0 1 0 0,-1 0 0 0 0,0 0 0 0 0,1 1 0 0 0,-1-1-1 0 0,0 0 1 0 0,0 0 0 0 0,1 0 0 0 0,-1 1-1 0 0,0-1 1 0 0,1 0 0 0 0,-1 0 0 0 0,0 1-1 0 0,0-1 1 0 0,1 0 0 0 0,-1 0 0 0 0,0 1-1 0 0,0-1 1 0 0,0 0 0 0 0,0 1 0 0 0,1-1-1 0 0,-1 1 1 0 0,0 0 0 0 0,-6 13 193 0 0,-19 13-65 0 0,3-12-133 0 0,13-9 4 0 0,0 0 0 0 0,0 0 0 0 0,1 1-1 0 0,0 0 1 0 0,-11 14 0 0 0,17-19-5 0 0,1-1-1 0 0,0 1 1 0 0,0 0-1 0 0,0 0 1 0 0,0 0-1 0 0,0 0 1 0 0,0 0 0 0 0,0 0-1 0 0,1 1 1 0 0,-1-1-1 0 0,1 0 1 0 0,0 0-1 0 0,-1 0 1 0 0,1 1 0 0 0,0-1-1 0 0,0 0 1 0 0,1 0-1 0 0,-1 0 1 0 0,0 1-1 0 0,1-1 1 0 0,-1 0 0 0 0,1 0-1 0 0,0 0 1 0 0,0 0-1 0 0,-1 0 1 0 0,1 0-1 0 0,1 0 1 0 0,-1 0 0 0 0,0 0-1 0 0,0 0 1 0 0,1-1-1 0 0,-1 1 1 0 0,3 1-1 0 0,1 3 8 0 0,1-1 0 0 0,0 0-1 0 0,1-1 1 0 0,-1 1 0 0 0,1-1-1 0 0,0-1 1 0 0,0 1-1 0 0,0-1 1 0 0,0 0 0 0 0,1-1-1 0 0,-1 0 1 0 0,1 0 0 0 0,0-1-1 0 0,-1 1 1 0 0,1-2-1 0 0,0 1 1 0 0,0-1 0 0 0,0 0-1 0 0,11-2 1 0 0,4-1-251 0 0,0-1 1 0 0,-1-1-1 0 0,1-1 1 0 0,-1-1-1 0 0,28-13 1 0 0,-42 16-342 0 0,-5 2 101 0 0,-1 1 0 0 0,1-1 0 0 0,0 1 1 0 0,-1 0-1 0 0,1 0 0 0 0,0 0 0 0 0,0 0 0 0 0,0 1 0 0 0,4-2 1 0 0,-7 3 288 0 0,0-1 0 0 0,0 0 0 0 0,0 1 0 0 0,0-1 0 0 0,0 0 0 0 0,0 1 0 0 0,0-1 0 0 0,0 0 0 0 0,0 1 0 0 0,0-1 0 0 0,0 0 0 0 0,0 1-1 0 0,0-1 1 0 0,0 0 0 0 0,0 1 0 0 0,0-1 0 0 0,0 0 0 0 0,-1 1 0 0 0,1-1 0 0 0,0 0 0 0 0,0 0 0 0 0,0 1 0 0 0,-1-1 0 0 0,1 0 0 0 0,0 0 0 0 0,0 1 0 0 0,0-1 0 0 0,-1 0 0 0 0,1 0 0 0 0,0 0 0 0 0,-1 1 0 0 0,1-1 0 0 0,-1 0 0 0 0,-9 11-6600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7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17004 0 0,'0'0'185'0'0,"1"1"0"0"0,-1 0 0 0 0,1 0 0 0 0,0-1 0 0 0,-1 1 0 0 0,1 0 0 0 0,0-1 0 0 0,-1 1 0 0 0,1-1 0 0 0,0 1 0 0 0,-1-1 0 0 0,1 1 0 0 0,0-1 0 0 0,0 1 0 0 0,0-1 0 0 0,0 0 0 0 0,-1 0 0 0 0,1 1 0 0 0,0-1 0 0 0,0 0 0 0 0,0 0 0 0 0,0 0 0 0 0,1 0 0 0 0,29 4 240 0 0,-25-4-117 0 0,134-1-1563 0 0,-139 1 1083 0 0,-1 0 0 0 0,1 0-1 0 0,-1 0 1 0 0,1 0 0 0 0,-1 0 0 0 0,1 0 0 0 0,-1 0 0 0 0,1 0-1 0 0,-1 0 1 0 0,1 0 0 0 0,-1 0 0 0 0,1 0 0 0 0,-1 0 0 0 0,1 1 0 0 0,-1-1-1 0 0,1 0 1 0 0,-1 0 0 0 0,1 0 0 0 0,-1 1 0 0 0,0-1 0 0 0,1 0-1 0 0,-1 1 1 0 0,1-1 0 0 0,-1 0 0 0 0,0 1 0 0 0,1-1 0 0 0,-1 0 0 0 0,0 1-1 0 0,0-1 1 0 0,1 1 0 0 0,-1-1 0 0 0,0 1 0 0 0,0-1 0 0 0,1 0 0 0 0,-1 1-1 0 0,0-1 1 0 0,0 1 0 0 0,0-1 0 0 0,0 1 0 0 0,0-1 0 0 0,0 2-1 0 0,0-1-372 0 0,-1 1-1 0 0,0-1 0 0 0,0 1 1 0 0,0-1-1 0 0,0 0 0 0 0,0 0 1 0 0,0 1-1 0 0,0-1 0 0 0,0 0 1 0 0,0 0-1 0 0,-1 0 0 0 0,-1 1 0 0 0,-9 6-3586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8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20 4873 0 0,'0'0'215'0'0,"0"1"-1"0"0,-1-1 1 0 0,1 0-1 0 0,0 1 1 0 0,-1-1-1 0 0,1 1 1 0 0,0-1-1 0 0,-1 1 1 0 0,1-1-1 0 0,0 1 1 0 0,0-1-1 0 0,0 1 1 0 0,0-1-1 0 0,0 1 1 0 0,-1-1-1 0 0,1 1 1 0 0,0-1-1 0 0,0 1 0 0 0,0-1 1 0 0,0 1-1 0 0,0-1 1 0 0,0 1-1 0 0,1-1 1 0 0,-1 1-1 0 0,0-1 1 0 0,0 1-1 0 0,0-1 1 0 0,0 1-1 0 0,1-1 1 0 0,-1 1-1 0 0,16 1 2578 0 0,24-13-1199 0 0,-38 10-1318 0 0,14-5 280 0 0,-7 2-183 0 0,-1 1 0 0 0,1 0-1 0 0,0 0 1 0 0,0 1 0 0 0,16-2 0 0 0,-25 5-293 0 0,1-1 0 0 0,-1 1-1 0 0,0-1 1 0 0,0 1 0 0 0,0-1-1 0 0,0 0 1 0 0,0 1 0 0 0,0-1 0 0 0,0 1-1 0 0,0-1 1 0 0,0 1 0 0 0,0-1 0 0 0,0 0-1 0 0,0 1 1 0 0,0-1 0 0 0,0 1 0 0 0,0-1-1 0 0,0 1 1 0 0,-1-1 0 0 0,1 0 0 0 0,0 1-1 0 0,0-1 1 0 0,0 0 0 0 0,-1 1 0 0 0,1-1-1 0 0,0 0 1 0 0,0 1 0 0 0,-1-1 0 0 0,1 0-1 0 0,0 1 1 0 0,-1-1 0 0 0,1 0-1 0 0,-1 1 1 0 0,-16 22 1029 0 0,11-16-537 0 0,5-5-463 0 0,-1 1 1 0 0,0 0 0 0 0,0 0 0 0 0,1 0-1 0 0,0 0 1 0 0,0 0 0 0 0,0 0-1 0 0,0 0 1 0 0,0 0 0 0 0,0 1 0 0 0,1-1-1 0 0,-1 0 1 0 0,1 0 0 0 0,0 1 0 0 0,0-1-1 0 0,0 0 1 0 0,1 0 0 0 0,-1 1 0 0 0,2 3-1 0 0,0-3-53 0 0,-1 0-1 0 0,1 0 1 0 0,1 0-1 0 0,-1 0 1 0 0,1 0-1 0 0,-1 0 1 0 0,1-1 0 0 0,0 1-1 0 0,0-1 1 0 0,1 0-1 0 0,-1 0 1 0 0,6 4-1 0 0,-1-2-61 0 0,0 0-1 0 0,0 0 0 0 0,0-1 0 0 0,1 0 1 0 0,-1-1-1 0 0,1 0 0 0 0,0 0 0 0 0,0-1 1 0 0,0 0-1 0 0,0 0 0 0 0,0-1 0 0 0,0 0 1 0 0,11-1-1 0 0,-5-2-866 0 0,0-1 1 0 0,0 0-1 0 0,24-8 0 0 0,-30 8-1332 0 0,-1-1 0 0 0,0 0 0 0 0,-1 0-1 0 0,12-8 1 0 0,-7 3-4990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17 119 12427 0 0,'-2'-2'511'0'0,"0"-1"1"0"0,0 1-1 0 0,1 0 1 0 0,-1 0-1 0 0,1-1 1 0 0,-1 1-1 0 0,1-1 1 0 0,0 0-1 0 0,-1-4 1 0 0,2 7-415 0 0,0-1 1 0 0,0 0-1 0 0,0 0 1 0 0,0 1-1 0 0,0-1 1 0 0,0 0-1 0 0,0 1 1 0 0,0-1-1 0 0,1 0 0 0 0,-1 1 1 0 0,0-1-1 0 0,1 0 1 0 0,-1 1-1 0 0,0-1 1 0 0,1 1-1 0 0,-1-1 1 0 0,1 0-1 0 0,-1 1 1 0 0,1-1-1 0 0,-1 1 1 0 0,1-1-1 0 0,-1 1 0 0 0,1 0 1 0 0,0-1-1 0 0,-1 1 1 0 0,1 0-1 0 0,0-1 1 0 0,-1 1-1 0 0,1 0 1 0 0,0 0-1 0 0,-1-1 1 0 0,1 1-1 0 0,0 0 1 0 0,-1 0-1 0 0,1 0 0 0 0,0 0 1 0 0,0 0-1 0 0,-1 0 1 0 0,1 0-1 0 0,0 0 1 0 0,-1 0-1 0 0,2 1 1 0 0,25-1 1060 0 0,50 8 0 0 0,-61-4-1093 0 0,0-2 0 0 0,0 0 0 0 0,0-1 0 0 0,0-1 0 0 0,1 0 0 0 0,-1-1 0 0 0,0-1 1 0 0,30-7-1 0 0,-45 9-59 0 0,1-1 0 0 0,-1 1 0 0 0,1-1 0 0 0,-1 1 0 0 0,1-1 1 0 0,-1 0-1 0 0,0 0 0 0 0,1 0 0 0 0,-1 1 0 0 0,0-1 0 0 0,0 0 0 0 0,0-1 1 0 0,0 1-1 0 0,0 0 0 0 0,0 0 0 0 0,0 0 0 0 0,1-2 0 0 0,-2 2-9 0 0,0 0-1 0 0,1 0 1 0 0,-1 0-1 0 0,0 0 1 0 0,0 0-1 0 0,0 0 0 0 0,0 1 1 0 0,0-1-1 0 0,0 0 1 0 0,0 0-1 0 0,0 0 1 0 0,-1 0-1 0 0,1 0 0 0 0,0 0 1 0 0,0 0-1 0 0,-1 0 1 0 0,1 0-1 0 0,-1 1 1 0 0,1-1-1 0 0,-1-1 0 0 0,-2-1-22 0 0,1 0 0 0 0,-1 0 0 0 0,0 0 0 0 0,0 0 0 0 0,0 1 0 0 0,0 0 0 0 0,0-1 0 0 0,-1 1 0 0 0,1 0-1 0 0,0 1 1 0 0,-8-4 0 0 0,2 3 13 0 0,0 0 1 0 0,0 0-1 0 0,0 0 0 0 0,0 1 1 0 0,0 1-1 0 0,-1 0 0 0 0,1 0 0 0 0,0 0 1 0 0,0 1-1 0 0,0 1 0 0 0,0 0 1 0 0,0 0-1 0 0,0 0 0 0 0,0 1 0 0 0,-16 8 1 0 0,20-8 33 0 0,0 0 0 0 0,1 0 1 0 0,-1 0-1 0 0,1 0 0 0 0,0 1 1 0 0,-1-1-1 0 0,2 1 0 0 0,-1 1 1 0 0,0-1-1 0 0,1 0 0 0 0,0 1 1 0 0,0-1-1 0 0,0 1 0 0 0,0 0 1 0 0,1 0-1 0 0,0 0 0 0 0,0 1 0 0 0,0-1 1 0 0,1 0-1 0 0,0 1 0 0 0,0-1 1 0 0,0 1-1 0 0,1-1 0 0 0,0 1 1 0 0,0-1-1 0 0,0 1 0 0 0,1 8 1 0 0,3 6 71 0 0,1 0 0 0 0,0 0 1 0 0,1 0-1 0 0,1 0 1 0 0,19 34-1 0 0,-21-43-84 0 0,2 0 1 0 0,0 0-1 0 0,0-1 0 0 0,1 0 1 0 0,0 0-1 0 0,0-1 0 0 0,1 0 0 0 0,0-1 1 0 0,1 0-1 0 0,0 0 0 0 0,11 6 1 0 0,-13-11-206 0 0,1 1 0 0 0,-1-1 0 0 0,1-1-1 0 0,-1 1 1 0 0,1-2 0 0 0,0 1 0 0 0,0-1 0 0 0,0 0 0 0 0,0-1 0 0 0,0 0 0 0 0,0-1 0 0 0,0 0 0 0 0,0 0 0 0 0,-1-1-1 0 0,1 0 1 0 0,0 0 0 0 0,-1-1 0 0 0,1 0 0 0 0,-1-1 0 0 0,0 0 0 0 0,10-6 0 0 0,-3 2-736 0 0,-1-2 1 0 0,-1 1-1 0 0,0-2 0 0 0,0 0 1 0 0,-1 0-1 0 0,0-1 1 0 0,-1-1-1 0 0,0 0 0 0 0,-1 0 1 0 0,13-23-1 0 0,-14 18-136 0 0,0-1 0 0 0,-1 1 0 0 0,9-40 0 0 0,-15 50 1102 0 0,0 0 0 0 0,0 0 1 0 0,-1 0-1 0 0,-1-1 0 0 0,1 1 0 0 0,-2 0 0 0 0,1 0 0 0 0,-1-1 0 0 0,0 1 0 0 0,0 0 0 0 0,-1 0 0 0 0,-4-11 0 0 0,5 17 212 0 0,1 0 1 0 0,-1 1-1 0 0,0 0 0 0 0,1-1 1 0 0,-1 1-1 0 0,0-1 0 0 0,0 1 0 0 0,0 0 1 0 0,0 0-1 0 0,0-1 0 0 0,0 1 1 0 0,0 0-1 0 0,-1 0 0 0 0,1 0 0 0 0,0 0 1 0 0,-2 0-1 0 0,2 0-17 0 0,1 1-1 0 0,-1 0 1 0 0,0 0 0 0 0,1 0-1 0 0,-1 0 1 0 0,0 0-1 0 0,0 0 1 0 0,1 0 0 0 0,-1 0-1 0 0,0 1 1 0 0,1-1 0 0 0,-1 0-1 0 0,0 0 1 0 0,1 0 0 0 0,-1 1-1 0 0,1-1 1 0 0,-1 0-1 0 0,0 1 1 0 0,1-1 0 0 0,-1 1-1 0 0,1-1 1 0 0,-1 1 0 0 0,1-1-1 0 0,-2 2 1 0 0,-13 24 5009 0 0,9-7-4795 0 0,-1 18 385 0 0,1 1 0 0 0,0 54 1 0 0,-5 41-4597 0 0,10-127 2876 0 0,0-1 0 0 0,-1 0 0 0 0,1 0 0 0 0,-1 0 0 0 0,0 0 0 0 0,0 0 0 0 0,0 0 0 0 0,-1-1 0 0 0,0 1 0 0 0,0-1 0 0 0,0 1 0 0 0,-1-1 0 0 0,-3 4 0 0 0,-11 7-4560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9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10570 0 0,'6'-7'4681'0'0,"13"-2"-3163"0"0,-14 6-693 0 0,34-17 1636 0 0,56-20 0 0 0,-82 36-2270 0 0,0 0 0 0 0,0 0-1 0 0,0 1 1 0 0,1 1-1 0 0,-1 0 1 0 0,1 1 0 0 0,0 1-1 0 0,22 1 1 0 0,-29 0-121 0 0,0 1 1 0 0,-1 0 0 0 0,0 0-1 0 0,1 0 1 0 0,-1 1 0 0 0,0 0-1 0 0,0 0 1 0 0,0 1-1 0 0,-1-1 1 0 0,1 1 0 0 0,-1 0-1 0 0,0 1 1 0 0,0 0-1 0 0,0-1 1 0 0,-1 1 0 0 0,0 1-1 0 0,0-1 1 0 0,0 1-1 0 0,0-1 1 0 0,-1 1 0 0 0,5 12-1 0 0,0 2-444 0 0,-1 1-1 0 0,-1 0 1 0 0,-1 0-1 0 0,-1 0 1 0 0,2 31-1 0 0,-6-48-566 0 0,2 14-2119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9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8 11490 0 0,'0'-1'302'0'0,"0"1"-1"0"0,-1-1 0 0 0,1 1 0 0 0,0-1 1 0 0,0 1-1 0 0,-1 0 0 0 0,1-1 0 0 0,0 1 1 0 0,-1 0-1 0 0,1-1 0 0 0,0 1 0 0 0,-1 0 1 0 0,1-1-1 0 0,-1 1 0 0 0,1 0 0 0 0,-1 0 1 0 0,1-1-1 0 0,0 1 0 0 0,-1 0 0 0 0,1 0 1 0 0,-1 0-1 0 0,1 0 0 0 0,-1 0 0 0 0,1 0 1 0 0,-1 0-1 0 0,1 0 0 0 0,-2 0 0 0 0,2 13 2620 0 0,1 3-2558 0 0,-1 8-252 0 0,-2-1 0 0 0,-1 1 1 0 0,-1 0-1 0 0,-1-1 0 0 0,-1 0 0 0 0,-1 0 1 0 0,-19 42-1 0 0,16-45-753 0 0,-1-1 1 0 0,0 0-1 0 0,-2 0 1 0 0,0-1-1 0 0,-16 17 1 0 0,19-27-1359 0 0,10-11 212 0 0,1 2 1764 0 0,0 0 1 0 0,0 0-1 0 0,0 0 1 0 0,0 0-1 0 0,0 0 1 0 0,1 0 0 0 0,-1 1-1 0 0,0-1 1 0 0,0 0-1 0 0,0 1 1 0 0,1-1-1 0 0,-1 1 1 0 0,0-1-1 0 0,1 1 1 0 0,-1 0-1 0 0,1 0 1 0 0,1-1-1 0 0,34-1 582 0 0,-18 0-296 0 0,1 0 0 0 0,-1 2-1 0 0,1 0 1 0 0,-1 2 0 0 0,33 5 0 0 0,-49-6-405 0 0,1 0 0 0 0,-1 1 1 0 0,1-1-1 0 0,-1 1 0 0 0,0 0 1 0 0,0 0-1 0 0,5 4 0 0 0,7 12-5453 0 0</inkml:trace>
  <inkml:trace contextRef="#ctx0" brushRef="#br0" timeOffset="1">157 156 9274 0 0,'0'-4'563'0'0,"1"1"0"0"0,-1 0 0 0 0,1-1 0 0 0,0 1 0 0 0,0 0 0 0 0,0 0 0 0 0,0 0 0 0 0,0 0 0 0 0,1 0 0 0 0,0 0 0 0 0,-1 0 0 0 0,1 0 0 0 0,0 0 0 0 0,4-3 0 0 0,-3 3-310 0 0,0 1 0 0 0,1 0 0 0 0,0-1-1 0 0,0 1 1 0 0,0 1 0 0 0,0-1 0 0 0,0 0-1 0 0,0 1 1 0 0,0 0 0 0 0,0 0 0 0 0,5 0-1 0 0,0-1-314 0 0,0 1 0 0 0,1 0 0 0 0,-1 1 0 0 0,0 0-1 0 0,0 1 1 0 0,0 0 0 0 0,0 0 0 0 0,0 1 0 0 0,0 0-1 0 0,13 5 1 0 0,-21-6-171 0 0,-1-1-1 0 0,1 0 0 0 0,-1 1 0 0 0,1-1 1 0 0,-1 0-1 0 0,1 1 0 0 0,-1-1 0 0 0,0 1 1 0 0,1-1-1 0 0,-1 1 0 0 0,0-1 1 0 0,1 1-1 0 0,-1-1 0 0 0,0 1 0 0 0,0-1 1 0 0,1 1-1 0 0,-1-1 0 0 0,0 1 0 0 0,0 0 1 0 0,0-1-1 0 0,0 1 0 0 0,0-1 0 0 0,0 1 1 0 0,0 0-1 0 0,0-1 0 0 0,0 1 1 0 0,0-1-1 0 0,0 1 0 0 0,0-1 0 0 0,0 1 1 0 0,0 0-1 0 0,0-1 0 0 0,-1 1 0 0 0,1-1 1 0 0,0 1-1 0 0,0-1 0 0 0,-1 1 1 0 0,1-1-1 0 0,0 1 0 0 0,-1-1 0 0 0,1 1 1 0 0,-1-1-1 0 0,1 1 0 0 0,0-1 0 0 0,-1 1 1 0 0,-7 5-5547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3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11026 0 0,'1'6'2865'0'0,"3"1"-809"0"0,4 1-535 0 0,6 1-345 0 0,4 1-240 0 0,7-1-232 0 0,3-1-200 0 0,2 0-183 0 0,2-3-177 0 0,0-1-56 0 0,-3-3-256 0 0,0-2-417 0 0,-2-2-703 0 0,-4 1-872 0 0,0-2-1137 0 0,-5 0-488 0 0,-4-3-2624 0 0</inkml:trace>
  <inkml:trace contextRef="#ctx0" brushRef="#br0" timeOffset="1">312 1 11122 0 0,'-6'14'6164'0'0,"5"16"-4282"0"0,2-15-1172 0 0,0 171 1332 0 0,1-149-2758 0 0,11 49-1 0 0,-13-83 500 0 0,10 32-2264 0 0,-9-33 2135 0 0,-1-1 1 0 0,0 0-1 0 0,1 0 1 0 0,-1 0-1 0 0,1 1 0 0 0,-1-1 1 0 0,1 0-1 0 0,0 0 1 0 0,-1 0-1 0 0,1 0 0 0 0,0 0 1 0 0,0 0-1 0 0,0 0 0 0 0,0-1 1 0 0,0 1-1 0 0,0 0 1 0 0,0 0-1 0 0,0-1 0 0 0,0 1 1 0 0,0 0-1 0 0,0-1 0 0 0,1 1 1 0 0,-1-1-1 0 0,2 1 1 0 0,6-3-5379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13235 0 0,'-3'6'546'0'0,"1"-1"0"0"0,-1 1 1 0 0,1 0-1 0 0,0 0 0 0 0,0 1 0 0 0,1-1 1 0 0,0 0-1 0 0,0 0 0 0 0,0 1 1 0 0,1 7-1 0 0,4 69 1990 0 0,-3-68-2041 0 0,1 2-157 0 0,0 12 123 0 0,2 1 0 0 0,7 31-1 0 0,-9-54-436 0 0,0 0 0 0 0,0 0 0 0 0,0-1 0 0 0,1 1 0 0 0,0-1 0 0 0,0 0 0 0 0,0 1 0 0 0,1-2 0 0 0,0 1 0 0 0,0 0 0 0 0,1-1 0 0 0,0 0 0 0 0,0 0 0 0 0,9 8 0 0 0,-8-10-36 0 0,-1-1 0 0 0,1 1 0 0 0,0-1 0 0 0,0-1 0 0 0,0 1 0 0 0,1-1 0 0 0,-1 0 0 0 0,0 0 0 0 0,0 0 0 0 0,1-1 0 0 0,-1 0 1 0 0,0-1-1 0 0,1 1 0 0 0,6-2 0 0 0,2-1-681 0 0,0 0 1 0 0,-1-1 0 0 0,1-1-1 0 0,23-10 1 0 0,-8-4-3452 0 0,-29 18 3809 0 0,0 0 0 0 0,0 0 1 0 0,-1 0-1 0 0,1 0 0 0 0,0 0 0 0 0,0 0 1 0 0,0 0-1 0 0,-1 0 0 0 0,1 0 1 0 0,-1-1-1 0 0,1 1 0 0 0,-1 0 0 0 0,1 0 1 0 0,-1-1-1 0 0,1 1 0 0 0,-1 0 1 0 0,0-1-1 0 0,0 1 0 0 0,0 0 0 0 0,0-1 1 0 0,0 1-1 0 0,0 0 0 0 0,0-2 0 0 0,-6-11-5064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6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1 621 6353 0 0,'0'3'416'0'0,"0"0"-1"0"0,0 0 1 0 0,0 0-1 0 0,0 0 0 0 0,0 0 1 0 0,1 0-1 0 0,-1 0 0 0 0,1-1 1 0 0,0 1-1 0 0,0 0 1 0 0,0 0-1 0 0,0-1 0 0 0,0 1 1 0 0,1-1-1 0 0,-1 1 0 0 0,1-1 1 0 0,0 1-1 0 0,0-1 1 0 0,-1 0-1 0 0,2 0 0 0 0,3 3 1 0 0,-2-2 69 0 0,1-1 0 0 0,0 0 0 0 0,0-1 0 0 0,0 1 0 0 0,0-1-1 0 0,0 0 1 0 0,0 0 0 0 0,0 0 0 0 0,0-1 0 0 0,1 0 0 0 0,7-1 0 0 0,12 0-40 0 0,-1-2 0 0 0,0-1 0 0 0,-1-1 0 0 0,27-9 0 0 0,44-18-2039 0 0,-54 17-594 0 0,9-6-6228 0 0,-27 7 1383 0 0</inkml:trace>
  <inkml:trace contextRef="#ctx0" brushRef="#br0" timeOffset="1">334 74 11955 0 0,'-35'-5'6255'0'0,"30"6"-4077"0"0,25 3-1570 0 0,6 0-423 0 0,1-2 0 0 0,-1 0-1 0 0,28-2 1 0 0,-39-1-375 0 0,0 0 0 0 0,-1-1 0 0 0,1-1 0 0 0,0 0 0 0 0,-1-1 1 0 0,27-12-1 0 0,-39 16 10 0 0,-1-1 1 0 0,1 0-1 0 0,0 0 1 0 0,-1 0-1 0 0,1 0 1 0 0,-1 0-1 0 0,1 0 1 0 0,-1-1-1 0 0,0 1 1 0 0,1 0-1 0 0,-1-1 1 0 0,2-2-1 0 0,-3 3 28 0 0,0 1 0 0 0,1-1 0 0 0,-1 0 0 0 0,0 1 0 0 0,0-1 0 0 0,0 0 0 0 0,1 0 0 0 0,-1 1 0 0 0,0-1 0 0 0,0 0 0 0 0,0 0 0 0 0,0 1 0 0 0,0-1 0 0 0,0 0 0 0 0,-1 0 0 0 0,1 1 0 0 0,0-1 0 0 0,0 0 0 0 0,0 0 0 0 0,-1 1 0 0 0,1-1 0 0 0,-1 0 0 0 0,0-1 53 0 0,0 1 1 0 0,-1-1-1 0 0,1 1 0 0 0,-1 0 1 0 0,1 0-1 0 0,-1-1 0 0 0,0 1 1 0 0,1 0-1 0 0,-1 0 0 0 0,0 1 1 0 0,0-1-1 0 0,0 0 0 0 0,0 1 1 0 0,1-1-1 0 0,-1 1 0 0 0,0-1 1 0 0,0 1-1 0 0,0 0 0 0 0,0 0 1 0 0,0 0-1 0 0,0 0 0 0 0,-2 0 1 0 0,0 1 272 0 0,1-1-1 0 0,0 0 1 0 0,-1 1 0 0 0,1-1 0 0 0,0 1 0 0 0,-1 0 0 0 0,1 0 0 0 0,0 0-1 0 0,0 1 1 0 0,0-1 0 0 0,0 1 0 0 0,0 0 0 0 0,1-1 0 0 0,-1 1 0 0 0,-3 3 0 0 0,5-3 82 0 0,-1 1 0 0 0,1-1 0 0 0,-1 0 0 0 0,1 1 0 0 0,0 0 0 0 0,0-1 0 0 0,0 1 1 0 0,0 0-1 0 0,0-1 0 0 0,1 1 0 0 0,-1 0 0 0 0,1 0 0 0 0,0-1 0 0 0,0 1 0 0 0,0 0 1 0 0,0 0-1 0 0,0 0 0 0 0,1 4 0 0 0,33 164 2835 0 0,-22-128-3990 0 0,32 78-1 0 0,-43-120 566 0 0,10 22-1891 0 0,-11-22 1980 0 0,1-1 1 0 0,-1 1 0 0 0,0-1 0 0 0,0 1 0 0 0,0-1 0 0 0,1 1 0 0 0,-1-1 0 0 0,0 1 0 0 0,1-1 0 0 0,-1 1 0 0 0,0-1 0 0 0,1 0 0 0 0,-1 1-1 0 0,0-1 1 0 0,1 0 0 0 0,-1 1 0 0 0,1-1 0 0 0,-1 0 0 0 0,1 1 0 0 0,-1-1 0 0 0,1 0 0 0 0,-1 0 0 0 0,1 1 0 0 0,-1-1 0 0 0,1 0 0 0 0,-1 0-1 0 0,1 0 1 0 0,-1 0 0 0 0,1 0 0 0 0,-1 0 0 0 0,1 0 0 0 0,-1 0 0 0 0,1 0 0 0 0,-1 0 0 0 0,2 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14699 0 0,'5'-2'263'0'0,"0"0"1"0"0,0 1-1 0 0,0 0 0 0 0,0 0 1 0 0,1 1-1 0 0,-1-1 0 0 0,0 1 1 0 0,1 0-1 0 0,-1 1 0 0 0,0-1 1 0 0,0 1-1 0 0,1 0 0 0 0,-1 0 1 0 0,0 1-1 0 0,6 2 0 0 0,13 5 493 0 0,39 20-1 0 0,-54-24-644 0 0,11 5 165 0 0,0 2 0 0 0,31 23 1 0 0,-46-32-164 0 0,0 1 1 0 0,-1 0 0 0 0,0 0 0 0 0,1 0-1 0 0,-2 0 1 0 0,1 0 0 0 0,0 1-1 0 0,-1 0 1 0 0,0 0 0 0 0,0 0-1 0 0,0 0 1 0 0,-1 0 0 0 0,0 1 0 0 0,0-1-1 0 0,0 1 1 0 0,1 7 0 0 0,-3-8-42 0 0,-1 0 0 0 0,0 0 1 0 0,0 1-1 0 0,0-1 0 0 0,0 0 0 0 0,-1 0 1 0 0,0 0-1 0 0,0-1 0 0 0,0 1 1 0 0,-1 0-1 0 0,1-1 0 0 0,-1 1 1 0 0,0-1-1 0 0,-7 7 0 0 0,-5 5-33 0 0,0 0 0 0 0,-19 14 0 0 0,17-16-24 0 0,-1 0-1 0 0,-22 12 1 0 0,34-22-33 0 0,-1-1-1 0 0,1 0 1 0 0,-1 0-1 0 0,0 0 1 0 0,0-1 0 0 0,0 0-1 0 0,0 0 1 0 0,0-1-1 0 0,0 0 1 0 0,-11 0 0 0 0,17-1 7 0 0,0 1 0 0 0,0-1 1 0 0,1 0-1 0 0,-1 0 0 0 0,0 0 1 0 0,0 0-1 0 0,1 0 0 0 0,-1 0 1 0 0,0 0-1 0 0,0 0 1 0 0,1 0-1 0 0,-1-1 0 0 0,0 1 1 0 0,1 0-1 0 0,-1 0 0 0 0,0-1 1 0 0,0 1-1 0 0,1 0 0 0 0,-1-1 1 0 0,1 1-1 0 0,-1 0 0 0 0,0-1 1 0 0,1 1-1 0 0,-1-1 1 0 0,1 1-1 0 0,-1-1 0 0 0,1 0 1 0 0,-1 1-1 0 0,1-1 0 0 0,-1 1 1 0 0,1-1-1 0 0,0 0 0 0 0,-1 1 1 0 0,1-1-1 0 0,0 0 1 0 0,-1 0-1 0 0,2 0 12 0 0,0 0-1 0 0,-1 0 1 0 0,1 1 0 0 0,0-1-1 0 0,0 1 1 0 0,-1-1 0 0 0,1 0-1 0 0,0 1 1 0 0,0-1 0 0 0,0 1-1 0 0,0 0 1 0 0,-1-1 0 0 0,1 1-1 0 0,0 0 1 0 0,0-1 0 0 0,0 1-1 0 0,0 0 1 0 0,0 0 0 0 0,0 0-1 0 0,0 0 1 0 0,0 0 0 0 0,0 0-1 0 0,0 0 1 0 0,0 0 0 0 0,0 0-1 0 0,0 1 1 0 0,0-1 0 0 0,0 0-1 0 0,1 1 1 0 0,134 37 420 0 0,-84-22-433 0 0,61 10 1 0 0,-93-22-95 0 0,-11-2-276 0 0,-1 0 0 0 0,1-1 1 0 0,-1 0-1 0 0,1 0 0 0 0,-1-1 0 0 0,17-2 1 0 0,-24 2 180 0 0,-1 0 1 0 0,1 0-1 0 0,-1 0 0 0 0,1 0 1 0 0,-1 0-1 0 0,1 0 1 0 0,-1-1-1 0 0,1 1 1 0 0,-1 0-1 0 0,1 0 1 0 0,-1-1-1 0 0,1 1 1 0 0,-1 0-1 0 0,1-1 0 0 0,-1 1 1 0 0,0-1-1 0 0,1 1 1 0 0,-1 0-1 0 0,0-1 1 0 0,1 1-1 0 0,-1-1 1 0 0,0 1-1 0 0,0-1 0 0 0,1 1 1 0 0,-1-1-1 0 0,0 1 1 0 0,0-1-1 0 0,0 1 1 0 0,0-1-1 0 0,1 1 1 0 0,-1-1-1 0 0,0 0 1 0 0,0 1-1 0 0,0-1 0 0 0,0 1 1 0 0,0-1-1 0 0,-1 1 1 0 0,1-1-1 0 0,0 1 1 0 0,0-1-1 0 0,0 1 1 0 0,0-1-1 0 0,-1 1 1 0 0,1-1-1 0 0,0 1 0 0 0,0-1 1 0 0,-1 1-1 0 0,1-1 1 0 0,0 1-1 0 0,-1-1 1 0 0,1 1-1 0 0,-1-1 1 0 0,-9-12-6619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0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0 317 12739 0 0,'32'13'5699'0'0,"23"-3"-4622"0"0,-34-7-645 0 0,-1 0-306 0 0,40 0 1 0 0,-54-3-431 0 0,0 0 0 0 0,0 0 0 0 0,0-1 1 0 0,0 0-1 0 0,0 0 0 0 0,0-1 0 0 0,0 1 1 0 0,0-2-1 0 0,0 1 0 0 0,10-6 0 0 0,-14 6 44 0 0,0 0 0 0 0,0 0-1 0 0,0 0 1 0 0,-1-1 0 0 0,1 1-1 0 0,-1 0 1 0 0,1-1 0 0 0,-1 1-1 0 0,0-1 1 0 0,0 0 0 0 0,0 1-1 0 0,0-1 1 0 0,0 0 0 0 0,-1 0-1 0 0,1 1 1 0 0,-1-1 0 0 0,1 0-1 0 0,-1 0 1 0 0,0 0 0 0 0,-1 0-1 0 0,1 0 1 0 0,0 1 0 0 0,-2-6-1 0 0,1 2 234 0 0,0 0-1 0 0,-1 0 1 0 0,1 1-1 0 0,-1-1 1 0 0,-1 0-1 0 0,1 1 1 0 0,-1-1-1 0 0,0 1 1 0 0,0 0-1 0 0,-5-6 1 0 0,8 11 162 0 0,0-1 0 0 0,-1 1 0 0 0,1-1 1 0 0,0 1-1 0 0,-1-1 0 0 0,1 1 0 0 0,-1-1 1 0 0,1 1-1 0 0,-1 0 0 0 0,1-1 0 0 0,-1 1 1 0 0,1 0-1 0 0,-1-1 0 0 0,1 1 0 0 0,-1 0 1 0 0,0-1-1 0 0,1 1 0 0 0,-1 0 0 0 0,1 0 1 0 0,-1 0-1 0 0,0 0 0 0 0,1 0 0 0 0,-1 0 1 0 0,1 0-1 0 0,-1 0 0 0 0,0 0 0 0 0,1 0 1 0 0,-1 0-1 0 0,0 0 0 0 0,0 0 0 0 0,0 1 70 0 0,0 0 0 0 0,1 0-1 0 0,-1 0 1 0 0,0 0 0 0 0,0 0-1 0 0,1 0 1 0 0,-1 0 0 0 0,1 0-1 0 0,-1 0 1 0 0,1 0 0 0 0,-1 0-1 0 0,1 0 1 0 0,0 0-1 0 0,-1 3 1 0 0,-3 47 2482 0 0,4-46-2698 0 0,-2 30 278 0 0,2 66 349 0 0,0-89-1134 0 0,1 0 0 0 0,1 0 0 0 0,0 0 0 0 0,1 0 0 0 0,0-1 1 0 0,5 13-1 0 0,4-7-2802 0 0,-12-16 3099 0 0,1-1 0 0 0,-1 0 0 0 0,0 1 0 0 0,1-1 0 0 0,-1 0 0 0 0,1 0 0 0 0,-1 1 0 0 0,1-1 0 0 0,-1 0 0 0 0,0 0 0 0 0,1 1 1 0 0,-1-1-1 0 0,1 0 0 0 0,-1 0 0 0 0,1 0 0 0 0,-1 0 0 0 0,1 0 0 0 0,-1 0 0 0 0,1 0 0 0 0,-1 0 0 0 0,1 0 0 0 0,-1 0 0 0 0,1 0 0 0 0,0 0 1 0 0,6-6-5160 0 0</inkml:trace>
  <inkml:trace contextRef="#ctx0" brushRef="#br0" timeOffset="1">262 5 10218 0 0,'4'-1'617'0'0,"0"0"-1"0"0,0 0 1 0 0,0 1 0 0 0,0-1-1 0 0,0 1 1 0 0,0 0-1 0 0,0 0 1 0 0,0 0 0 0 0,0 1-1 0 0,0-1 1 0 0,7 3-1 0 0,-5-1-142 0 0,1 0-1 0 0,-1 1 0 0 0,0-1 0 0 0,0 2 1 0 0,0-1-1 0 0,9 7 0 0 0,-7-4-310 0 0,-1 1 0 0 0,1 0 0 0 0,-1 0-1 0 0,0 1 1 0 0,-1 0 0 0 0,0 0 0 0 0,0 0 0 0 0,0 1-1 0 0,4 11 1 0 0,-7-14-134 0 0,-1 1-1 0 0,0-1 0 0 0,-1 0 1 0 0,0 1-1 0 0,0-1 0 0 0,0 1 1 0 0,-1-1-1 0 0,0 1 0 0 0,0-1 1 0 0,0 1-1 0 0,-1-1 1 0 0,0 1-1 0 0,-3 7 0 0 0,-3 10 24 0 0,-2 0-1 0 0,-13 28 0 0 0,13-34 68 0 0,0 1-1 0 0,2 0 0 0 0,-6 26 0 0 0,11-38-33 0 0,1 1 0 0 0,0-1 0 0 0,0 1-1 0 0,1 0 1 0 0,0-1 0 0 0,1 1-1 0 0,-1-1 1 0 0,2 1 0 0 0,2 11 0 0 0,-3-15-65 0 0,1 0 1 0 0,0-1 0 0 0,0 1-1 0 0,0 0 1 0 0,0-1 0 0 0,0 1-1 0 0,1-1 1 0 0,-1 0 0 0 0,1 0-1 0 0,0 0 1 0 0,0 0-1 0 0,0-1 1 0 0,0 1 0 0 0,1-1-1 0 0,-1 0 1 0 0,1 1 0 0 0,-1-2-1 0 0,1 1 1 0 0,5 2 0 0 0,2 0-272 0 0,0-1 0 0 0,1 0 0 0 0,-1-1 0 0 0,1 0 1 0 0,-1-1-1 0 0,15 1 0 0 0,-19-3-641 0 0,1 1 0 0 0,-1-1 0 0 0,0 0 0 0 0,12-4 0 0 0,-14 4-227 0 0,-1-1-1 0 0,1 0 1 0 0,-1 0 0 0 0,0 0 0 0 0,0 0-1 0 0,0-1 1 0 0,7-6 0 0 0,5-6-4993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1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11266 0 0,'-6'1'9066'0'0,"2"10"-5711"0"0,0 20-3603 0 0,3-22 1193 0 0,-1 5-776 0 0,-6 45-99 0 0,3 1 1 0 0,4 118-1 0 0,2-169-587 0 0,0 1-1 0 0,1-1 1 0 0,0 0 0 0 0,1 0-1 0 0,5 12 1 0 0,-6-17-728 0 0,0 1 1 0 0,0-1-1 0 0,1 1 0 0 0,0-1 1 0 0,0 0-1 0 0,0-1 0 0 0,4 5 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1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38 12011 0 0,'-1'-1'208'0'0,"0"0"0"0"0,0 0 0 0 0,0 1 0 0 0,1-1 1 0 0,-1 0-1 0 0,0 0 0 0 0,0 0 0 0 0,0 0 0 0 0,1 0 1 0 0,-1 0-1 0 0,1 0 0 0 0,-1 0 0 0 0,1-1 0 0 0,-1 1 1 0 0,1 0-1 0 0,0 0 0 0 0,-1 0 0 0 0,1 0 0 0 0,0-1 1 0 0,0 1-1 0 0,0-1 0 0 0,0 1-82 0 0,1 0 1 0 0,-1 0-1 0 0,1 1 1 0 0,-1-1-1 0 0,1 0 1 0 0,-1 1-1 0 0,1-1 1 0 0,0 0-1 0 0,-1 1 1 0 0,1-1-1 0 0,0 1 1 0 0,0 0-1 0 0,-1-1 1 0 0,1 1-1 0 0,0-1 1 0 0,0 1-1 0 0,0 0 1 0 0,-1 0-1 0 0,1-1 1 0 0,0 1-1 0 0,2 0 1 0 0,7-1 331 0 0,0 0 1 0 0,1 1 0 0 0,16 1 0 0 0,-25-1-453 0 0,47 4-144 0 0,1 1-1 0 0,-1 2 1 0 0,78 23 0 0 0,-99-18-1942 0 0,-13 0-2063 0 0,-15-12 4005 0 0,0 0 0 0 0,0 0 0 0 0,1 0 0 0 0,-1 1 0 0 0,0-1-1 0 0,0 0 1 0 0,0 0 0 0 0,0 0 0 0 0,0 1 0 0 0,0-1 0 0 0,0 0 0 0 0,0 0 0 0 0,0 1 0 0 0,0-1 0 0 0,0 0-1 0 0,0 0 1 0 0,0 0 0 0 0,0 1 0 0 0,0-1 0 0 0,0 0 0 0 0,0 0 0 0 0,0 1 0 0 0,0-1 0 0 0,0 0 0 0 0,0 0-1 0 0,0 0 1 0 0,0 1 0 0 0,0-1 0 0 0,0 0 0 0 0,-1 0 0 0 0,1 0 0 0 0,0 1 0 0 0,0-1 0 0 0,0 0-1 0 0,0 0 1 0 0,0 0 0 0 0,-1 0 0 0 0,1 0 0 0 0,0 1 0 0 0,0-1 0 0 0,0 0 0 0 0,-1 0 0 0 0,1 0 0 0 0,0 0-1 0 0,0 0 1 0 0,0 0 0 0 0,-1 0 0 0 0,1 0 0 0 0,0 0 0 0 0,0 0 0 0 0,0 0 0 0 0,-1 0 0 0 0,1 0 0 0 0,0 0-1 0 0,0 0 1 0 0,-1 0 0 0 0,1 0 0 0 0,0 0 0 0 0,0 0 0 0 0,0 0 0 0 0,-1 0 0 0 0,1 0 0 0 0,-12 1-4257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1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10234 0 0,'2'2'311'0'0,"-1"0"0"0"0,1 0 0 0 0,-1-1 0 0 0,1 1 0 0 0,0-1 0 0 0,0 1 0 0 0,0-1 0 0 0,0 0 0 0 0,0 0 1 0 0,0 0-1 0 0,0 0 0 0 0,0 0 0 0 0,0 0 0 0 0,0-1 0 0 0,0 1 0 0 0,3 0 0 0 0,42 6 1043 0 0,-36-5-717 0 0,-7-2-535 0 0,3 1 275 0 0,-1-1 0 0 0,1 1 0 0 0,-1 1 1 0 0,0-1-1 0 0,1 1 0 0 0,10 5 0 0 0,-16-6-298 0 0,1 0 0 0 0,-1 0 0 0 0,0 1 1 0 0,1-1-1 0 0,-1 0 0 0 0,0 0 0 0 0,0 1 0 0 0,0-1 1 0 0,0 1-1 0 0,0-1 0 0 0,0 1 0 0 0,0-1 0 0 0,-1 1 1 0 0,1-1-1 0 0,0 1 0 0 0,-1 0 0 0 0,0-1 1 0 0,1 1-1 0 0,-1 0 0 0 0,0 0 0 0 0,0-1 0 0 0,0 1 1 0 0,0 0-1 0 0,0 0 0 0 0,0-1 0 0 0,0 1 0 0 0,-1 0 1 0 0,1-1-1 0 0,-1 1 0 0 0,0 3 0 0 0,-18 38 239 0 0,16-39-313 0 0,1 1 0 0 0,-1-1 0 0 0,1 1 1 0 0,0-1-1 0 0,1 1 0 0 0,-1-1 0 0 0,1 1 0 0 0,0 0 0 0 0,0 0 0 0 0,0 0 1 0 0,0 0-1 0 0,1 0 0 0 0,0 0 0 0 0,0 0 0 0 0,2 9 0 0 0,2-1 3 0 0,0 0-1 0 0,1-1 0 0 0,0 0 1 0 0,1 0-1 0 0,13 20 0 0 0,-15-26-12 0 0,1 1-1 0 0,0-1 1 0 0,0 0-1 0 0,0 0 1 0 0,1 0-1 0 0,0-1 0 0 0,0 0 1 0 0,1 0-1 0 0,-1-1 1 0 0,14 8-1 0 0,-19-12 5 0 0,1 1 0 0 0,-1-1-1 0 0,1 1 1 0 0,-1-1 0 0 0,1 1 0 0 0,-1-1 0 0 0,1 0-1 0 0,-1 1 1 0 0,1-1 0 0 0,-1 0 0 0 0,1 0 0 0 0,-1 0-1 0 0,1 0 1 0 0,-1 0 0 0 0,1-1 0 0 0,-1 1 0 0 0,1 0 0 0 0,-1-1-1 0 0,0 1 1 0 0,1-1 0 0 0,-1 0 0 0 0,1 1 0 0 0,-1-1-1 0 0,2-1 1 0 0,-1-1 5 0 0,0 1-1 0 0,0 0 0 0 0,0-1 1 0 0,0 1-1 0 0,-1-1 1 0 0,1 1-1 0 0,-1-1 0 0 0,0 0 1 0 0,1 0-1 0 0,-1 1 0 0 0,1-6 1 0 0,0-7 17 0 0,1 0 0 0 0,-2 0 0 0 0,0-28 0 0 0,-2 23-197 0 0,-1 0 1 0 0,-1-1 0 0 0,-1 1-1 0 0,-8-26 1 0 0,-16-36-4796 0 0,19 58 2274 0 0,8 21 2345 0 0,0 1 0 0 0,1 0 0 0 0,-1-1 1 0 0,1 1-1 0 0,0 0 0 0 0,0-1 0 0 0,-1 1 0 0 0,2 0 0 0 0,-1-1 0 0 0,0 1 0 0 0,0-1 1 0 0,1 1-1 0 0,-1 0 0 0 0,1 0 0 0 0,1-3 0 0 0,-2 4 255 0 0,1 0 1 0 0,-1 0-1 0 0,1 0 0 0 0,-1 0 1 0 0,1 1-1 0 0,0-1 0 0 0,-1 0 1 0 0,1 0-1 0 0,0 1 0 0 0,0-1 0 0 0,-1 0 1 0 0,1 1-1 0 0,0-1 0 0 0,0 1 1 0 0,0-1-1 0 0,0 1 0 0 0,0-1 1 0 0,0 1-1 0 0,1-1 0 0 0,17 3 2432 0 0,-12 0-1022 0 0,0 0-1 0 0,0-1 1 0 0,0 1 0 0 0,0-2 0 0 0,8 1-1 0 0,3-2-240 0 0,1 0 0 0 0,18-4 0 0 0,-23 2-1017 0 0,0 1 1 0 0,0 0-1 0 0,0 2 1 0 0,27 1-1 0 0,-41-1-116 0 0,1 0 0 0 0,-1 0 0 0 0,1 0 0 0 0,-1 0 0 0 0,1 0 0 0 0,-1 0 0 0 0,1 0 0 0 0,-1 0 0 0 0,1 0 0 0 0,-1 0 0 0 0,1 0 0 0 0,-1 0 0 0 0,1 1 0 0 0,-1-1 0 0 0,1 0 0 0 0,-1 0 0 0 0,0 1 0 0 0,1-1 0 0 0,-1 0 0 0 0,1 0 0 0 0,-1 1 0 0 0,0-1 0 0 0,1 1 0 0 0,-1-1 0 0 0,0 0 0 0 0,0 1 0 0 0,1-1 0 0 0,-1 1 0 0 0,0-1 0 0 0,0 0 0 0 0,1 1 0 0 0,-1-1 0 0 0,0 2 0 0 0,-10 12-2808 0 0,-24 10-480 0 0,7-8 2468 0 0,18-12 1014 0 0,0 0 0 0 0,0 1-1 0 0,1 0 1 0 0,-1 1 0 0 0,1 0 0 0 0,1 0-1 0 0,-1 1 1 0 0,1 0 0 0 0,-7 9-1 0 0,14-16-54 0 0,-1 1 0 0 0,1-1 0 0 0,-1 1 0 0 0,1 0 0 0 0,0 0 0 0 0,0-1 0 0 0,-1 1 0 0 0,1 0-1 0 0,0-1 1 0 0,0 1 0 0 0,0 0 0 0 0,-1 0 0 0 0,1 0 0 0 0,0-1 0 0 0,0 1 0 0 0,0 0 0 0 0,0 0 0 0 0,1-1-1 0 0,-1 1 1 0 0,0 0 0 0 0,0 0 0 0 0,0-1 0 0 0,1 1 0 0 0,-1 0 0 0 0,0 0 0 0 0,1-1 0 0 0,0 2 0 0 0,0 0 26 0 0,1-1 1 0 0,0 1-1 0 0,-1 0 1 0 0,1-1-1 0 0,0 0 1 0 0,0 0-1 0 0,0 1 1 0 0,0-1-1 0 0,4 1 1 0 0,1 1 40 0 0,1 0-1 0 0,0-1 1 0 0,1 0 0 0 0,11 1 0 0 0,-12-3-184 0 0,1 1-1 0 0,0-2 1 0 0,-1 1 0 0 0,1-1 0 0 0,0-1 0 0 0,-1 0 0 0 0,12-3 0 0 0,-14 3-506 0 0,-1-1 1 0 0,1 1-1 0 0,-1-1 1 0 0,0 0-1 0 0,0 0 1 0 0,0-1-1 0 0,5-4 1 0 0,-9 7 284 0 0,0 0 0 0 0,0 0 1 0 0,0-1-1 0 0,0 1 1 0 0,0-1-1 0 0,0 1 0 0 0,0-1 1 0 0,0 1-1 0 0,-1-1 1 0 0,1 1-1 0 0,0-1 0 0 0,-1 0 1 0 0,0 1-1 0 0,1-1 1 0 0,-1 0-1 0 0,0 0 0 0 0,0 1 1 0 0,0-4-1 0 0,1-8-1339 0 0,8-9-2440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7 7202 0 0,'-4'-5'2416'0'0,"-1"3"-79"0"0,-1 2-449 0 0,3 5-440 0 0,-4 6-343 0 0,0 4-289 0 0,1 2-280 0 0,-1 3-280 0 0,-1 0-144 0 0,3 1-248 0 0,-2 0-416 0 0,2 1-472 0 0,0 1-553 0 0,1 1-599 0 0,-2-2-481 0 0,1-3 209 0 0,2 3-2425 0 0</inkml:trace>
  <inkml:trace contextRef="#ctx0" brushRef="#br0" timeOffset="1">3 421 6353 0 0,'-2'10'684'0'0,"2"0"0"0"0,0 1-1 0 0,0-1 1 0 0,1 0 0 0 0,0 0 0 0 0,0 1-1 0 0,2-1 1 0 0,-1 0 0 0 0,1-1-1 0 0,0 1 1 0 0,9 16 0 0 0,-10-22-562 0 0,1 1 0 0 0,0 0 0 0 0,0-1 0 0 0,0 0 0 0 0,0 0 0 0 0,1 0 0 0 0,0 0 1 0 0,0-1-1 0 0,0 1 0 0 0,0-1 0 0 0,0 0 0 0 0,1 0 0 0 0,-1-1 0 0 0,1 1 0 0 0,0-1 0 0 0,0 0 1 0 0,0 0-1 0 0,0-1 0 0 0,0 1 0 0 0,0-1 0 0 0,0 0 0 0 0,1-1 0 0 0,-1 1 0 0 0,8-1 0 0 0,-9 0-29 0 0,0-1-1 0 0,1 0 1 0 0,-1 0-1 0 0,0 0 1 0 0,0 0-1 0 0,0 0 1 0 0,0-1-1 0 0,-1 0 1 0 0,1 0-1 0 0,0 0 0 0 0,-1 0 1 0 0,1 0-1 0 0,-1-1 1 0 0,0 0-1 0 0,0 1 1 0 0,0-1-1 0 0,0-1 1 0 0,0 1-1 0 0,0 0 1 0 0,-1 0-1 0 0,0-1 1 0 0,0 0-1 0 0,0 1 0 0 0,0-1 1 0 0,0 0-1 0 0,-1 0 1 0 0,0 0-1 0 0,1 0 1 0 0,-2 0-1 0 0,1 0 1 0 0,0 0-1 0 0,-1-5 1 0 0,1 3-29 0 0,0 0 1 0 0,-1 0 0 0 0,0 0 0 0 0,0 0-1 0 0,0 0 1 0 0,-1 0 0 0 0,0 0 0 0 0,0 0 0 0 0,0 0-1 0 0,-1 0 1 0 0,0 0 0 0 0,0 1 0 0 0,-1-1-1 0 0,1 1 1 0 0,-1 0 0 0 0,0-1 0 0 0,-1 1 0 0 0,1 0-1 0 0,-1 1 1 0 0,0-1 0 0 0,0 1 0 0 0,-6-5-1 0 0,6 7-35 0 0,-1 0-1 0 0,0 0 1 0 0,0 0-1 0 0,-1 0 1 0 0,1 1-1 0 0,0 0 1 0 0,0 0-1 0 0,-1 0 0 0 0,1 1 1 0 0,0-1-1 0 0,-1 1 1 0 0,1 1-1 0 0,0-1 1 0 0,-10 3-1 0 0,11-3-106 0 0,0 1 0 0 0,0 0 1 0 0,0 0-1 0 0,0 0 0 0 0,0 0 0 0 0,1 1 1 0 0,-1-1-1 0 0,1 1 0 0 0,-1 0 0 0 0,1 0 0 0 0,-1 1 1 0 0,1-1-1 0 0,0 1 0 0 0,0-1 0 0 0,0 1 0 0 0,1 0 1 0 0,-1 0-1 0 0,1 0 0 0 0,-1 1 0 0 0,-2 4 0 0 0,5-7-233 0 0,-1 1-1 0 0,1 0 1 0 0,0-1-1 0 0,-1 1 0 0 0,1 0 1 0 0,0 0-1 0 0,0-1 0 0 0,0 1 1 0 0,0 0-1 0 0,0 0 0 0 0,1 2 1 0 0,-1-3 32 0 0,0-1 1 0 0,1 1-1 0 0,-1-1 0 0 0,0 1 1 0 0,0-1-1 0 0,1 1 0 0 0,-1-1 1 0 0,0 1-1 0 0,1-1 1 0 0,-1 1-1 0 0,0-1 0 0 0,1 1 1 0 0,-1-1-1 0 0,1 0 1 0 0,-1 1-1 0 0,1-1 0 0 0,-1 0 1 0 0,1 1-1 0 0,-1-1 1 0 0,1 0-1 0 0,-1 1 0 0 0,1-1 1 0 0,-1 0-1 0 0,2 0 1 0 0,8 0-5881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34 7810 0 0,'58'-4'5685'0'0,"29"7"-2915"0"0,-8 0-1569 0 0,-79-3-1182 0 0,1 1-1 0 0,0-1 1 0 0,-1 0-1 0 0,1 0 1 0 0,-1 0-1 0 0,1 0 1 0 0,-1 0-1 0 0,1 0 1 0 0,0 0-1 0 0,-1 0 1 0 0,1 0-1 0 0,-1-1 1 0 0,1 1-1 0 0,0 0 1 0 0,-1 0-1 0 0,1 0 1 0 0,-1-1-1 0 0,1 1 1 0 0,-1 0-1 0 0,1-1 1 0 0,-1 1-1 0 0,1 0 1 0 0,-1-1-1 0 0,0 1 1 0 0,1 0-1 0 0,0-1 1 0 0,-9-10 415 0 0,-24-6-115 0 0,24 16-300 0 0,1 0 1 0 0,-1 0-1 0 0,1 1 1 0 0,0 0-1 0 0,-1 0 0 0 0,1 1 1 0 0,-1 0-1 0 0,1 0 1 0 0,0 1-1 0 0,-1 0 1 0 0,1 0-1 0 0,0 1 1 0 0,0 0-1 0 0,1 0 1 0 0,-1 0-1 0 0,1 1 1 0 0,-1 0-1 0 0,1 0 0 0 0,0 1 1 0 0,1 0-1 0 0,-1 0 1 0 0,-8 11-1 0 0,7-9 92 0 0,1 1-1 0 0,0-1 1 0 0,1 1-1 0 0,0 1 0 0 0,0-1 1 0 0,1 1-1 0 0,0-1 1 0 0,0 1-1 0 0,1 1 1 0 0,0-1-1 0 0,1 0 0 0 0,0 1 1 0 0,0-1-1 0 0,1 1 1 0 0,0-1-1 0 0,1 1 0 0 0,1 13 1 0 0,2-9-28 0 0,0 1 0 0 0,1-1 1 0 0,0 0-1 0 0,1 0 0 0 0,1 0 1 0 0,0-1-1 0 0,1 0 0 0 0,1 0 1 0 0,0-1-1 0 0,0 0 0 0 0,1 0 1 0 0,1-1-1 0 0,0 0 0 0 0,0-1 1 0 0,1 0-1 0 0,17 12 0 0 0,-20-17-198 0 0,0 1 0 0 0,0-1 1 0 0,1-1-1 0 0,0 0 0 0 0,0 0 0 0 0,0 0 0 0 0,0-1 0 0 0,0-1 1 0 0,1 1-1 0 0,0-2 0 0 0,-1 1 0 0 0,1-1 0 0 0,0-1 0 0 0,-1 0 0 0 0,1 0 1 0 0,0-1-1 0 0,0 0 0 0 0,-1 0 0 0 0,1-1 0 0 0,-1-1 0 0 0,1 0 1 0 0,-1 0-1 0 0,0-1 0 0 0,0 0 0 0 0,12-7 0 0 0,-18 9-106 0 0,0 0 0 0 0,0 0 1 0 0,0 0-1 0 0,-1 0 0 0 0,1-1 0 0 0,-1 1 0 0 0,0-1 0 0 0,3-4 1 0 0,-4 5-129 0 0,0 0 0 0 0,0 0 0 0 0,0 0-1 0 0,0-1 1 0 0,0 1 0 0 0,-1 0 0 0 0,1-1 0 0 0,-1 1 0 0 0,1-1 0 0 0,-1 1 0 0 0,0 0 0 0 0,0-1 0 0 0,0 1 0 0 0,-1-1 0 0 0,1 1 0 0 0,0-1 0 0 0,-1 1 0 0 0,0 0 0 0 0,1-1 0 0 0,-1 1 0 0 0,0 0 0 0 0,0 0 0 0 0,0-1 0 0 0,-1 1 0 0 0,1 0 0 0 0,0 0 0 0 0,-1 0 0 0 0,-3-3 0 0 0,-15-16-4461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6913 0 0,'4'4'741'0'0,"1"0"-1"0"0,-1 0 1 0 0,0-1-1 0 0,1 1 0 0 0,0-1 1 0 0,0 0-1 0 0,0 0 0 0 0,0-1 1 0 0,10 4-1 0 0,55 14 490 0 0,-48-14-754 0 0,-6-2-430 0 0,0-1-1 0 0,0-1 1 0 0,1 0-1 0 0,-1-1 1 0 0,0 0-1 0 0,29-4 1 0 0,-37 2-359 0 0,0 0 0 0 0,0 0 0 0 0,0-1 1 0 0,0-1-1 0 0,-1 1 0 0 0,1-1 0 0 0,-1-1 0 0 0,1 1 1 0 0,-1-1-1 0 0,0 0 0 0 0,-1-1 0 0 0,1 0 0 0 0,-1 0 1 0 0,0 0-1 0 0,9-11 0 0 0,-14 15 194 0 0,0 0 0 0 0,0 0 0 0 0,0 0-1 0 0,0-1 1 0 0,0 1 0 0 0,-1 0 0 0 0,1 0 0 0 0,-1-1 0 0 0,1 1 0 0 0,-1 0-1 0 0,1-1 1 0 0,-1 1 0 0 0,0 0 0 0 0,1-1 0 0 0,-1 1 0 0 0,0 0 0 0 0,0-1-1 0 0,0 1 1 0 0,0-1 0 0 0,-1 0 0 0 0,1 1 137 0 0,0 1 0 0 0,0 0 0 0 0,0-1 0 0 0,-1 1-1 0 0,1 0 1 0 0,0 0 0 0 0,0-1 0 0 0,0 1 0 0 0,-1 0 0 0 0,1 0 0 0 0,0-1 0 0 0,0 1 0 0 0,-1 0-1 0 0,1 0 1 0 0,0 0 0 0 0,0 0 0 0 0,-1-1 0 0 0,1 1 0 0 0,0 0 0 0 0,-1 0 0 0 0,1 0 0 0 0,0 0 0 0 0,-1 0-1 0 0,1 0 1 0 0,0 0 0 0 0,-1 0 0 0 0,1 0 0 0 0,-1 0 0 0 0,-15 8 2465 0 0,14-6-2150 0 0,1 0 0 0 0,-1 0 0 0 0,0 0 0 0 0,1 0 0 0 0,0 1 0 0 0,-1-1 0 0 0,1 0 0 0 0,0 1 0 0 0,0-1 0 0 0,0 1 0 0 0,1 0 0 0 0,-1-1 0 0 0,0 1 0 0 0,1-1 0 0 0,0 1 1 0 0,0 0-1 0 0,0 0 0 0 0,0-1 0 0 0,0 1 0 0 0,0 0 0 0 0,1 3 0 0 0,2 7 77 0 0,-1 0 0 0 0,9 23 0 0 0,-6-23-273 0 0,0-1 1 0 0,1 1-1 0 0,13 22 1 0 0,-17-33-178 0 0,-1 0 0 0 0,1 0 1 0 0,-1 0-1 0 0,1 0 0 0 0,0 0 0 0 0,0-1 1 0 0,0 1-1 0 0,0 0 0 0 0,0-1 1 0 0,0 0-1 0 0,0 1 0 0 0,0-1 0 0 0,3 1 1 0 0,-4-2-68 0 0,1 0 0 0 0,-1 0 0 0 0,0 0 0 0 0,1 0 0 0 0,-1 0 0 0 0,0 0 0 0 0,1 0 0 0 0,-1 0 0 0 0,0-1 0 0 0,1 1 0 0 0,-1 0 0 0 0,0-1 0 0 0,0 1 0 0 0,0-1 0 0 0,1 0 0 0 0,-1 1 0 0 0,0-1 0 0 0,0 0 0 0 0,0 0 0 0 0,0 0 1 0 0,0 1-1 0 0,0-1 0 0 0,0 0 0 0 0,0 0 0 0 0,-1-1 0 0 0,2-1 0 0 0,4-5-686 0 0,-2-1 1 0 0,1 1-1 0 0,-1-1 0 0 0,-1-1 1 0 0,1 1-1 0 0,-2 0 1 0 0,3-11-1 0 0,-2 8 415 0 0,0-1 0 0 0,1 1 0 0 0,9-19 0 0 0,33-40 7592 0 0,-44 81-5411 0 0,-1 14-428 0 0,10 154 2005 0 0,-7-145-3650 0 0,2-1 0 0 0,1 1 0 0 0,16 42 0 0 0,-3-38-2191 0 0,-4-22-1006 0 0,-15-15 3154 0 0,-1 1-1 0 0,1-1 1 0 0,0 0-1 0 0,-1 0 1 0 0,1 1-1 0 0,0-1 1 0 0,0 0-1 0 0,-1 0 1 0 0,1 0-1 0 0,0 0 1 0 0,0 0-1 0 0,0 0 1 0 0,-1 0-1 0 0,1 0 1 0 0,0 0-1 0 0,0 0 1 0 0,-1 0-1 0 0,1-1 1 0 0,0 1-1 0 0,-1 0 1 0 0,1-1-1 0 0,1 1 1 0 0,7-7-5535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3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13035 0 0,'5'-4'368'0'0,"1"1"1"0"0,-1 0-1 0 0,1 1 1 0 0,0-1 0 0 0,0 1-1 0 0,0 0 1 0 0,0 1-1 0 0,0-1 1 0 0,1 1-1 0 0,-1 0 1 0 0,0 1-1 0 0,11 0 1 0 0,-6 0-19 0 0,0 0 0 0 0,-1 1 1 0 0,1 1-1 0 0,0 0 0 0 0,-1 0 0 0 0,17 7 1 0 0,-24-8-279 0 0,-1 0 1 0 0,1 0 0 0 0,-1 0 0 0 0,0 1 0 0 0,1-1-1 0 0,-1 1 1 0 0,0-1 0 0 0,0 1 0 0 0,0 0 0 0 0,0 0-1 0 0,-1 0 1 0 0,1 0 0 0 0,0 0 0 0 0,-1 0 0 0 0,1 0-1 0 0,-1 0 1 0 0,0 1 0 0 0,0-1 0 0 0,0 1 0 0 0,0-1-1 0 0,0 1 1 0 0,0-1 0 0 0,-1 1 0 0 0,1-1-1 0 0,-1 1 1 0 0,0 0 0 0 0,0-1 0 0 0,0 1 0 0 0,0 2-1 0 0,-2 8 79 0 0,0 0-1 0 0,-1 0 0 0 0,-1-1 0 0 0,-10 24 0 0 0,9-23 95 0 0,1 0 0 0 0,-6 21-1 0 0,9-27-196 0 0,1-1-1 0 0,-1 0 0 0 0,1 0 0 0 0,1 0 0 0 0,-1 0 0 0 0,1 0 0 0 0,0 0 1 0 0,0 0-1 0 0,1 0 0 0 0,0 0 0 0 0,0 0 0 0 0,0-1 0 0 0,1 1 0 0 0,0-1 0 0 0,0 1 1 0 0,0-1-1 0 0,1 0 0 0 0,-1 0 0 0 0,9 7 0 0 0,-9-9-111 0 0,0 0-1 0 0,1 0 1 0 0,-1-1-1 0 0,1 0 1 0 0,-1 0-1 0 0,1 0 1 0 0,0 0-1 0 0,0 0 1 0 0,0-1-1 0 0,0 1 1 0 0,0-1-1 0 0,7 0 1 0 0,-6 0-272 0 0,-1-1 0 0 0,1 0 1 0 0,0 0-1 0 0,0-1 1 0 0,-1 0-1 0 0,1 1 1 0 0,0-2-1 0 0,-1 1 0 0 0,1 0 1 0 0,-1-1-1 0 0,1 0 1 0 0,7-4-1 0 0,3-6-2800 0 0,-15 12 2973 0 0,1 0 0 0 0,-1-1-1 0 0,0 1 1 0 0,1 0 0 0 0,-1 0-1 0 0,0 0 1 0 0,1 0 0 0 0,-1-1 0 0 0,0 1-1 0 0,1 0 1 0 0,-1 0 0 0 0,0-1-1 0 0,0 1 1 0 0,1 0 0 0 0,-1-1 0 0 0,0 1-1 0 0,0 0 1 0 0,1-1 0 0 0,-1 1-1 0 0,0 0 1 0 0,0-1 0 0 0,0 1 0 0 0,0 0-1 0 0,1-1 1 0 0,-1 1 0 0 0,0 0 0 0 0,0-1-1 0 0,0 1 1 0 0,0-1 0 0 0,0 1-1 0 0,0 0 1 0 0,0-1 0 0 0,0 1 0 0 0,0-1-1 0 0,0 1 1 0 0,0 0 0 0 0,-1-1-1 0 0,1 1 1 0 0,0-1 0 0 0,-1 1 118 0 0,1 0 1 0 0,-1 0 0 0 0,0 0-1 0 0,1 1 1 0 0,-1-1 0 0 0,1 0-1 0 0,-1 1 1 0 0,1-1 0 0 0,-1 0-1 0 0,1 1 1 0 0,-1-1 0 0 0,1 0-1 0 0,-1 1 1 0 0,1-1 0 0 0,-1 1-1 0 0,1-1 1 0 0,0 1 0 0 0,-1-1-1 0 0,1 1 1 0 0,0-1 0 0 0,-1 1-1 0 0,1 0 1 0 0,0-1 0 0 0,0 1-1 0 0,-1-1 1 0 0,1 1 0 0 0,0 0-1 0 0,0-1 1 0 0,0 1 0 0 0,0 0-1 0 0,0-1 1 0 0,0 1-1 0 0,0 0 1 0 0,-3 24 2803 0 0,3-25-2753 0 0,0 11 853 0 0,-1 7 434 0 0,0 0 0 0 0,-1 0 0 0 0,-7 28 0 0 0,8-40-1083 0 0,-2 0 0 0 0,1 0 0 0 0,0-1 0 0 0,-1 1 0 0 0,0-1 0 0 0,0 0 0 0 0,-1 0 0 0 0,0 0 0 0 0,0 0 0 0 0,0-1 0 0 0,0 1 0 0 0,-1-1 0 0 0,1 0 0 0 0,-9 5 0 0 0,13-9-176 0 0,0 0 0 0 0,-1 0-1 0 0,1 0 1 0 0,0 1 0 0 0,-1-1 0 0 0,1 0 0 0 0,0 0-1 0 0,-1 0 1 0 0,1 0 0 0 0,0 1 0 0 0,0-1-1 0 0,-1 0 1 0 0,1 0 0 0 0,0 1 0 0 0,0-1 0 0 0,0 0-1 0 0,-1 0 1 0 0,1 1 0 0 0,0-1 0 0 0,0 0-1 0 0,0 1 1 0 0,0-1 0 0 0,0 0 0 0 0,-1 1 0 0 0,1-1-1 0 0,0 0 1 0 0,0 1 0 0 0,0-1 0 0 0,0 0-1 0 0,0 1 1 0 0,0-1 0 0 0,0 0 0 0 0,0 1 0 0 0,0-1-1 0 0,0 0 1 0 0,1 1 0 0 0,-1-1 0 0 0,0 0-1 0 0,0 1 1 0 0,0-1 0 0 0,0 0 0 0 0,0 1 0 0 0,0-1-1 0 0,1 0 1 0 0,17 10 385 0 0,28-1-403 0 0,-33-8-480 0 0,0-1 0 0 0,0 0 0 0 0,0-1 1 0 0,0 0-1 0 0,-1-1 0 0 0,18-5 0 0 0,-23 5-958 0 0,1-1 1 0 0,0 0-1 0 0,-1 0 1 0 0,1-1 0 0 0,-1 0-1 0 0,11-8 1 0 0,-1-1-4499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3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17092 0 0,'13'8'613'0'0,"0"0"0"0"0,0 1 1 0 0,-2 0-1 0 0,1 1 1 0 0,-1 0-1 0 0,0 1 1 0 0,-1 0-1 0 0,0 1 0 0 0,-1 0 1 0 0,-1 0-1 0 0,0 1 1 0 0,7 15-1 0 0,-5-7-352 0 0,-2 1 0 0 0,0 0-1 0 0,-2 0 1 0 0,0 0 0 0 0,-2 1 0 0 0,0 0 0 0 0,0 29-1 0 0,-1 5-106 0 0,-4-1 0 0 0,-2 1-1 0 0,-14 82 1 0 0,9-100-795 0 0,-2-1 1 0 0,-1-1 0 0 0,-20 46-1 0 0,28-77-221 0 0,0 1 0 0 0,-1-1 0 0 0,0 0 0 0 0,-8 11-1 0 0,11-15 227 0 0,-1 0-1 0 0,0 0 1 0 0,0 0-1 0 0,-1 0 1 0 0,1-1-1 0 0,0 1 1 0 0,-1-1-1 0 0,1 1 1 0 0,-1-1-1 0 0,1 0 1 0 0,-1 0-1 0 0,1 0 1 0 0,-1 0-1 0 0,0 0 1 0 0,-3 0-1 0 0,-15 0-6264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9:44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 17572 0 0,'-14'15'697'0'0,"0"1"1"0"0,2 1-1 0 0,0 0 0 0 0,1 1 1 0 0,0 0-1 0 0,2 0 1 0 0,-12 32-1 0 0,5-4-262 0 0,2 1 0 0 0,-7 52 0 0 0,17-78-301 0 0,1-1 1 0 0,2 1-1 0 0,0 0 0 0 0,1 1 1 0 0,1-1-1 0 0,1 0 0 0 0,1-1 1 0 0,1 1-1 0 0,0 0 0 0 0,2-1 1 0 0,10 24-1 0 0,-5-18-105 0 0,2-1 1 0 0,0 0-1 0 0,2-1 0 0 0,1 0 0 0 0,1-2 0 0 0,1 0 0 0 0,37 36 1 0 0,47 32-1261 0 0,-44-53-1744 0 0,-47-31 1157 0 0,0 0-1 0 0,1-1 0 0 0,14 4 1 0 0,10-2-6667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1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18364 0 0,'12'1'944'0'0,"4"-1"-840"0"0,5 0-32 0 0,3 0 24 0 0,-1 0 8 0 0,-1 0-48 0 0,1-1 0 0 0,-1-2-304 0 0,0-1-584 0 0,-2-4-904 0 0,-2-2-1297 0 0,-8-4-864 0 0,-5 0-2592 0 0</inkml:trace>
  <inkml:trace contextRef="#ctx0" brushRef="#br0" timeOffset="1">268 0 12043 0 0,'-19'59'6841'0'0,"7"6"-3469"0"0,9-41-3376 0 0,2 1 1 0 0,0-1 0 0 0,2 0-1 0 0,0 1 1 0 0,10 46-1 0 0,-11-69 137 0 0,6 20-1088 0 0,3-3-3448 0 0,-9-19 4206 0 0,0 1-1 0 0,0-1 1 0 0,1 0-1 0 0,-1 1 1 0 0,0-1-1 0 0,0 0 1 0 0,1 1-1 0 0,-1-1 1 0 0,0 0-1 0 0,1 1 1 0 0,-1-1-1 0 0,1 0 0 0 0,-1 0 1 0 0,0 1-1 0 0,1-1 1 0 0,-1 0-1 0 0,1 0 1 0 0,-1 0-1 0 0,0 1 1 0 0,1-1-1 0 0,-1 0 1 0 0,1 0-1 0 0,-1 0 0 0 0,1 0 1 0 0,-1 0-1 0 0,1 0 1 0 0,-1 0-1 0 0,1 0 1 0 0,0-1-132 0 0,1 0 0 0 0,-1 1 0 0 0,0-1 0 0 0,0 0 0 0 0,0 0 0 0 0,0 0 0 0 0,0 0 0 0 0,0 0 1 0 0,0 0-1 0 0,0 0 0 0 0,0-1 0 0 0,0 1 0 0 0,-1 0 0 0 0,2-2 0 0 0,8-14-3650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0:33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514 106 9450 0 0,'-35'-29'1772'0'0,"22"16"-845"0"0,-1 1 0 0 0,0 1-1 0 0,-1 0 1 0 0,-28-14-1 0 0,41 24-777 0 0,-1 0-1 0 0,1 1 0 0 0,-1-1 1 0 0,1 1-1 0 0,-1-1 0 0 0,0 1 0 0 0,1 0 1 0 0,-1 0-1 0 0,1 0 0 0 0,-1 0 0 0 0,0 1 1 0 0,1-1-1 0 0,-1 1 0 0 0,1-1 1 0 0,-1 1-1 0 0,1 0 0 0 0,-1 0 0 0 0,1 0 1 0 0,0 0-1 0 0,-1 1 0 0 0,1-1 1 0 0,0 0-1 0 0,0 1 0 0 0,0 0 0 0 0,0 0 1 0 0,0-1-1 0 0,0 1 0 0 0,-2 4 1 0 0,-5 5 154 0 0,0 1 0 0 0,0 1 0 0 0,-11 23 0 0 0,16-28-192 0 0,-47 90 537 0 0,3 2-1 0 0,-39 126 1 0 0,69-167-631 0 0,2 0 0 0 0,3 1 0 0 0,3 0 1 0 0,2 0-1 0 0,1 100 0 0 0,14-24 60 0 0,24 136 0 0 0,46 131 169 0 0,-28-187 11 0 0,9-3-1 0 0,167 401 1 0 0,-120-354-301 0 0,-76-211-1368 0 0,-10-29-2175 0 0,5-7-4516 0 0,-11-10 1171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1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5153 0 0,'-1'2'607'0'0,"0"0"0"0"0,1 0 0 0 0,-1 0 0 0 0,1 1 0 0 0,0-1-1 0 0,-1 0 1 0 0,1 0 0 0 0,0 0 0 0 0,0 1 0 0 0,1-1 0 0 0,-1 0 0 0 0,0 0 0 0 0,1 1-1 0 0,-1-1 1 0 0,1 0 0 0 0,0 0 0 0 0,0 0 0 0 0,1 2 0 0 0,0-1-202 0 0,0 0 1 0 0,0 0-1 0 0,1 0 1 0 0,-1-1-1 0 0,1 1 1 0 0,-1-1-1 0 0,1 0 1 0 0,0 0-1 0 0,0 0 0 0 0,5 3 1 0 0,8 2-184 0 0,0-1 1 0 0,0-1 0 0 0,33 7-1 0 0,-31-8 621 0 0,27 5-472 0 0,1-2 0 0 0,62 3 0 0 0,93-10 1542 0 0,-75-2-4900 0 0,0 7-6279 0 0,-110-4 1233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49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92 546 9090 0 0,'-86'8'11008'0'0,"85"-8"-10963"0"0,1 0 0 0 0,0 0 0 0 0,0 0 0 0 0,-1 0 0 0 0,1-1 0 0 0,0 1 0 0 0,0 0 1 0 0,-1 0-1 0 0,1 0 0 0 0,0 0 0 0 0,0 0 0 0 0,-1-1 0 0 0,1 1 0 0 0,0 0 0 0 0,0 0 0 0 0,0-1 0 0 0,-1 1 1 0 0,1 0-1 0 0,0 0 0 0 0,0-1 0 0 0,0 1 0 0 0,0 0 0 0 0,0 0 0 0 0,0-1 0 0 0,-1 1 0 0 0,1 0 1 0 0,0-1-1 0 0,0 1 0 0 0,0 0 0 0 0,0 0 0 0 0,0-1 0 0 0,0 1 0 0 0,0 0 0 0 0,0-1 0 0 0,0 1 1 0 0,0 0-1 0 0,0 0 0 0 0,1-1 0 0 0,-1 1 0 0 0,0 0 0 0 0,0-1 0 0 0,0 1 0 0 0,0 0 0 0 0,0 0 1 0 0,1-1-1 0 0,-1 1 0 0 0,0 0 0 0 0,0 0 0 0 0,0 0 0 0 0,1-1 0 0 0,9-17-26 0 0,-9 16 106 0 0,74-114 855 0 0,111-135-1 0 0,-171 233-829 0 0,1 1 0 0 0,0 0 0 0 0,1 2 0 0 0,0-1 0 0 0,33-19 0 0 0,-41 29-592 0 0,1 1 0 0 0,0 0 0 0 0,0 1 0 0 0,0 0 0 0 0,20-4 0 0 0,-22 6-966 0 0,1 1-1 0 0,0 0 1 0 0,0 1 0 0 0,0 0-1 0 0,-1 0 1 0 0,1 1 0 0 0,0 0-1 0 0,9 3 1 0 0,-6-1-4977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49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32 7442 0 0,'-2'-2'473'0'0,"-20"-20"5988"0"0,22 21-6384 0 0,0 1 1 0 0,0 0 0 0 0,0 0 0 0 0,-1 0-1 0 0,1 0 1 0 0,0-1 0 0 0,0 1 0 0 0,0 0-1 0 0,0 0 1 0 0,0 0 0 0 0,0-1 0 0 0,0 1-1 0 0,0 0 1 0 0,0 0 0 0 0,-1 0 0 0 0,1-1 0 0 0,0 1-1 0 0,0 0 1 0 0,0 0 0 0 0,0 0 0 0 0,0-1-1 0 0,0 1 1 0 0,1 0 0 0 0,-1 0 0 0 0,0-1-1 0 0,0 1 1 0 0,0 0 0 0 0,0 0 0 0 0,0 0-1 0 0,0-1 1 0 0,0 1 0 0 0,0 0 0 0 0,0 0-1 0 0,0 0 1 0 0,1 0 0 0 0,-1-1 0 0 0,0 1-1 0 0,17 0 1737 0 0,187 61 1678 0 0,-200-60-3374 0 0,0 1 1 0 0,0-1 0 0 0,-1 1 0 0 0,1 0 0 0 0,0 0 0 0 0,-1 0 0 0 0,1 0-1 0 0,-1 1 1 0 0,0-1 0 0 0,0 1 0 0 0,0 0 0 0 0,0 0 0 0 0,0 0 0 0 0,0 0-1 0 0,-1 0 1 0 0,0 1 0 0 0,1-1 0 0 0,2 8 0 0 0,-4-5 12 0 0,1 0 1 0 0,-1 0 0 0 0,0 0-1 0 0,-1 1 1 0 0,1-1-1 0 0,-1 0 1 0 0,0 0-1 0 0,-1 1 1 0 0,0-1-1 0 0,0 0 1 0 0,-3 11-1 0 0,-14 42 117 0 0,17-55-562 0 0,-1 0 0 0 0,1-1 0 0 0,-1 1 0 0 0,0-1 0 0 0,0 1 0 0 0,0-1 0 0 0,0 0 0 0 0,-1 0 1 0 0,1 0-1 0 0,-1 0 0 0 0,0 0 0 0 0,0-1 0 0 0,-4 4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13283 0 0,'15'-6'4448'0'0,"16"3"-3392"0"0,-22 3-578 0 0,0-1-333 0 0,0 1 0 0 0,0 0 0 0 0,0 0 0 0 0,0 1 0 0 0,0 1 0 0 0,0-1 0 0 0,15 6 0 0 0,-22-7-73 0 0,0 1 0 0 0,0 0 0 0 0,1 0 0 0 0,-1 0-1 0 0,0 0 1 0 0,0 1 0 0 0,0-1 0 0 0,0 1 0 0 0,-1-1-1 0 0,1 1 1 0 0,0 0 0 0 0,0-1 0 0 0,-1 1-1 0 0,1 0 1 0 0,-1 0 0 0 0,0 0 0 0 0,0 0 0 0 0,1 0-1 0 0,-1 0 1 0 0,-1 1 0 0 0,1-1 0 0 0,0 0 0 0 0,0 1-1 0 0,-1-1 1 0 0,1 0 0 0 0,-1 1 0 0 0,0-1-1 0 0,0 1 1 0 0,0-1 0 0 0,0 0 0 0 0,0 1 0 0 0,-1-1-1 0 0,0 4 1 0 0,-3 8 89 0 0,0 0 0 0 0,-1-1 0 0 0,0 0 0 0 0,-1 0 0 0 0,-1 0 1 0 0,-10 14-1 0 0,7-10-109 0 0,0 1 1 0 0,-9 22 0 0 0,18-38-52 0 0,0 1 0 0 0,0 0 0 0 0,0 0 0 0 0,0 0 0 0 0,0 0-1 0 0,1 0 1 0 0,0 0 0 0 0,-1 0 0 0 0,1 0 0 0 0,0 0 0 0 0,0 0 0 0 0,1 0 0 0 0,-1 0 0 0 0,1 0 0 0 0,-1 0 0 0 0,1 0 0 0 0,0 0 0 0 0,1 3 0 0 0,0-4 5 0 0,0 1 0 0 0,-1-1-1 0 0,1 0 1 0 0,0 0 0 0 0,0 0 0 0 0,0 0 0 0 0,0-1 0 0 0,1 1 0 0 0,-1-1 0 0 0,0 1 0 0 0,1-1 0 0 0,-1 0 0 0 0,1 1 0 0 0,-1-1 0 0 0,1-1 0 0 0,3 2 0 0 0,2 0-200 0 0,-1-1 0 0 0,1 0 0 0 0,0-1 1 0 0,0 1-1 0 0,-1-2 0 0 0,1 1 0 0 0,0-1 0 0 0,-1 0 0 0 0,1 0 0 0 0,0-1 0 0 0,-1 0 0 0 0,0-1 1 0 0,8-3-1 0 0,-3 0-1345 0 0,-1-1 0 0 0,0 0 1 0 0,0 0-1 0 0,-1-1 1 0 0,0-1-1 0 0,0 0 0 0 0,-1 0 1 0 0,0-1-1 0 0,8-12 1 0 0,-3 3-2361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 4657 0 0,'-15'-3'10233'0'0,"30"29"-2824"0"0,-8-15-7898 0 0,0 0 483 0 0,-1 0 0 0 0,0 1 0 0 0,0 0 0 0 0,-1 0 0 0 0,-1 0 0 0 0,0 1 0 0 0,-1 0 1 0 0,3 21-1 0 0,-8-24-494 0 0,-1-15 123 0 0,3 5 384 0 0,0 0 0 0 0,1 0 0 0 0,-1 0-1 0 0,0 0 1 0 0,0 0 0 0 0,0 0 0 0 0,1 1 0 0 0,-1-1-1 0 0,0 0 1 0 0,0 0 0 0 0,0 0 0 0 0,0 0 0 0 0,1 0-1 0 0,-1 0 1 0 0,0-1 0 0 0,0 1 0 0 0,0 0 0 0 0,1 0-1 0 0,-1 0 1 0 0,0 0 0 0 0,0 0 0 0 0,0 0 0 0 0,0 0-1 0 0,1 0 1 0 0,-1 0 0 0 0,0 0 0 0 0,0 0 0 0 0,0-1-1 0 0,0 1 1 0 0,0 0 0 0 0,1 0 0 0 0,-1 0 0 0 0,0 0 0 0 0,0 0-1 0 0,0-1 1 0 0,0 1 0 0 0,0 0 0 0 0,0 0 0 0 0,0 0-1 0 0,0-1 1 0 0,0 1 0 0 0,0 0 0 0 0,0 0 0 0 0,0 0-1 0 0,1 0 1 0 0,-1-1 0 0 0,0 1 0 0 0,0 0 0 0 0,0 0-1 0 0,-1 0 1 0 0,1-1 0 0 0,8 5-1437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60 5857 0 0,'-13'-3'1745'0'0,"8"2"-989"0"0,0 1 0 0 0,0-2-1 0 0,0 1 1 0 0,0-1 0 0 0,0 1 0 0 0,1-1-1 0 0,-8-5 1 0 0,15 6-448 0 0,-1-1 1 0 0,1 0-1 0 0,0 1 0 0 0,0 0 0 0 0,0-1 0 0 0,0 1 1 0 0,0 0-1 0 0,0 1 0 0 0,5-2 0 0 0,54-6-655 0 0,-18 4-2070 0 0,-1-6-3767 0 0,-27 5 1355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2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7794 0 0,'-9'10'1992'0'0,"0"0"0"0"0,1 0 0 0 0,-12 19 0 0 0,15-20-1325 0 0,0 0 1 0 0,0 1-1 0 0,1-1 0 0 0,1 1 0 0 0,-3 11 1 0 0,4-14-592 0 0,1-1 0 0 0,0 0 1 0 0,0 0-1 0 0,1 1 1 0 0,0-1-1 0 0,0 0 0 0 0,0 1 1 0 0,1-1-1 0 0,0 0 0 0 0,0 0 1 0 0,0 1-1 0 0,1-1 1 0 0,0 0-1 0 0,0 0 0 0 0,1-1 1 0 0,0 1-1 0 0,0 0 0 0 0,0-1 1 0 0,1 0-1 0 0,-1 1 1 0 0,8 6-1 0 0,-11-11-76 0 0,1 0-1 0 0,0 0 1 0 0,0 0 0 0 0,0 1-1 0 0,0-1 1 0 0,0 0 0 0 0,0 0-1 0 0,1 0 1 0 0,-1 0-1 0 0,0-1 1 0 0,0 1 0 0 0,1 0-1 0 0,-1-1 1 0 0,0 1 0 0 0,1 0-1 0 0,-1-1 1 0 0,1 0 0 0 0,-1 1-1 0 0,1-1 1 0 0,-1 0 0 0 0,1 0-1 0 0,-1 1 1 0 0,1-1 0 0 0,-1 0-1 0 0,1-1 1 0 0,-1 1 0 0 0,1 0-1 0 0,-1 0 1 0 0,1-1 0 0 0,-1 1-1 0 0,0-1 1 0 0,1 1 0 0 0,-1-1-1 0 0,1 0 1 0 0,-1 1 0 0 0,0-1-1 0 0,0 0 1 0 0,1 0 0 0 0,-1 0-1 0 0,0 0 1 0 0,0 0 0 0 0,0 0-1 0 0,0 0 1 0 0,0 0 0 0 0,0 0-1 0 0,0-1 1 0 0,0-1 0 0 0,3-3-9 0 0,-1 0 1 0 0,1 0 0 0 0,-2-1 0 0 0,1 1-1 0 0,-1-1 1 0 0,0 0 0 0 0,0 0-1 0 0,1-13 1 0 0,-2 15-3 0 0,-1-1 0 0 0,0 1 0 0 0,0 0 1 0 0,0-1-1 0 0,-1 1 0 0 0,0 0 0 0 0,0 0 0 0 0,0-1 0 0 0,-1 1 0 0 0,0 0 0 0 0,0 0 0 0 0,0 1 0 0 0,0-1 0 0 0,-1 0 1 0 0,0 1-1 0 0,0-1 0 0 0,0 1 0 0 0,0 0 0 0 0,-1 0 0 0 0,0 0 0 0 0,1 1 0 0 0,-1-1 0 0 0,-1 1 0 0 0,1 0 0 0 0,0 0 1 0 0,-1 0-1 0 0,0 1 0 0 0,0 0 0 0 0,1-1 0 0 0,-1 2 0 0 0,0-1 0 0 0,-11-2 0 0 0,15 4-4 0 0,0 0-1 0 0,0 0 1 0 0,0-1 0 0 0,0 1-1 0 0,0 0 1 0 0,0 0 0 0 0,0 0-1 0 0,0 0 1 0 0,0 0-1 0 0,0 0 1 0 0,1 0 0 0 0,-1 1-1 0 0,0-1 1 0 0,0 0-1 0 0,0 0 1 0 0,0 1 0 0 0,0-1-1 0 0,0 1 1 0 0,-1 0 0 0 0,2-1-105 0 0,0 1 1 0 0,-1-1 0 0 0,1 1-1 0 0,0-1 1 0 0,0 1 0 0 0,-1-1-1 0 0,1 1 1 0 0,0-1 0 0 0,0 1-1 0 0,0 0 1 0 0,0-1 0 0 0,0 1-1 0 0,0-1 1 0 0,0 1 0 0 0,0-1-1 0 0,0 1 1 0 0,0-1 0 0 0,0 1-1 0 0,0 0 1 0 0,0-1 0 0 0,1 1 0 0 0,-1-1-1 0 0,0 1 1 0 0,2 3-858 0 0,-1-1 1 0 0,1 0-1 0 0,0 0 1 0 0,0 0-1 0 0,0 0 1 0 0,1 0-1 0 0,-1-1 1 0 0,0 1 0 0 0,4 2-1 0 0,6 4-4089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9754 0 0,'-1'0'516'0'0,"1"1"1"0"0,-1-1-1 0 0,0 1 0 0 0,1 0 1 0 0,-1 0-1 0 0,1-1 0 0 0,-1 1 1 0 0,1 0-1 0 0,0 0 0 0 0,-1 0 1 0 0,1-1-1 0 0,0 1 0 0 0,-1 0 1 0 0,1 0-1 0 0,0 0 0 0 0,0 2 1 0 0,-2 30 1985 0 0,2-29-1861 0 0,1 28 286 0 0,1 0-1 0 0,1 0 0 0 0,16 62 1 0 0,-14-74-1374 0 0,2 0 0 0 0,16 31-1 0 0,-17-39-541 0 0,0-1-1 0 0,1 0 1 0 0,1 0-1 0 0,0-1 1 0 0,10 11 0 0 0,6-4-6836 0 0,-16-12 1908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3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8490 0 0,'-2'0'402'0'0,"0"1"1"0"0,1 0 0 0 0,-1 0-1 0 0,0 0 1 0 0,0 0-1 0 0,1 1 1 0 0,-1-1 0 0 0,1 0-1 0 0,-1 1 1 0 0,1-1-1 0 0,-1 1 1 0 0,1-1-1 0 0,0 1 1 0 0,0 0 0 0 0,0-1-1 0 0,-2 4 1 0 0,3-2-92 0 0,-1 0 0 0 0,0 0 0 0 0,1-1 1 0 0,-1 1-1 0 0,1 0 0 0 0,0 0 0 0 0,0 0 0 0 0,0 0 1 0 0,0 0-1 0 0,1 4 0 0 0,3 6 38 0 0,-1 0 0 0 0,2-1 0 0 0,0 1 0 0 0,8 14 0 0 0,-6-12-48 0 0,8 16 48 0 0,34 53-1 0 0,-43-75-311 0 0,1 0-1 0 0,0 0 1 0 0,1 0 0 0 0,-1-1 0 0 0,2 0-1 0 0,-1 0 1 0 0,1-1 0 0 0,1-1 0 0 0,13 9-1 0 0,-21-14-36 0 0,0 1 0 0 0,0-1 0 0 0,0-1 0 0 0,0 1 0 0 0,0 0 0 0 0,1 0 0 0 0,-1-1 0 0 0,0 1 0 0 0,0-1 0 0 0,0 0 0 0 0,1 1 0 0 0,-1-1 0 0 0,0 0 0 0 0,0 0 0 0 0,1-1 0 0 0,-1 1 0 0 0,0 0 0 0 0,0-1 0 0 0,0 1 0 0 0,0-1 0 0 0,4-1 0 0 0,-4 0-19 0 0,1 0 1 0 0,-1 0-1 0 0,0 0 1 0 0,0 0-1 0 0,0 0 1 0 0,-1 0-1 0 0,1-1 1 0 0,0 1-1 0 0,-1-1 1 0 0,1 1 0 0 0,-1-1-1 0 0,0 1 1 0 0,0-1-1 0 0,1-4 1 0 0,1-5-172 0 0,-1 0-1 0 0,0 1 1 0 0,-1-1 0 0 0,0 0 0 0 0,-1 0 0 0 0,-2-22 0 0 0,0 24-293 0 0,0 1 0 0 0,0-1 0 0 0,-1 1 0 0 0,0 0 1 0 0,-1 0-1 0 0,0 1 0 0 0,0-1 0 0 0,-1 1 0 0 0,0-1 0 0 0,-1 2 0 0 0,1-1 0 0 0,-2 0 1 0 0,-10-10-1 0 0,13 15 160 0 0,0-1 0 0 0,0 1 0 0 0,0 0 0 0 0,-1 0 1 0 0,1 1-1 0 0,-1-1 0 0 0,1 1 0 0 0,-1 0 0 0 0,0 0 0 0 0,0 0 1 0 0,0 1-1 0 0,0 0 0 0 0,0 0 0 0 0,-1 0 0 0 0,1 0 0 0 0,0 1 1 0 0,0 0-1 0 0,0 0 0 0 0,-1 1 0 0 0,1-1 0 0 0,0 1 0 0 0,0 0 1 0 0,0 1-1 0 0,0-1 0 0 0,0 1 0 0 0,-7 3 0 0 0,10-4 427 0 0,-1 1 0 0 0,1-1-1 0 0,-1 1 1 0 0,1-1 0 0 0,0 1-1 0 0,-1 0 1 0 0,1 0 0 0 0,0 0 0 0 0,1 0-1 0 0,-1 1 1 0 0,0-1 0 0 0,0 0-1 0 0,1 1 1 0 0,0-1 0 0 0,-1 1-1 0 0,1-1 1 0 0,0 1 0 0 0,0 0-1 0 0,0 0 1 0 0,1-1 0 0 0,-1 1-1 0 0,1 0 1 0 0,-1 0 0 0 0,1 0-1 0 0,0 0 1 0 0,0 0 0 0 0,0-1-1 0 0,1 1 1 0 0,-1 0 0 0 0,1 0 0 0 0,1 3-1 0 0,-1-1 225 0 0,0-1 0 0 0,1 1-1 0 0,-1-1 1 0 0,1 0 0 0 0,1 0 0 0 0,-1 0-1 0 0,0 0 1 0 0,1 0 0 0 0,0 0-1 0 0,0-1 1 0 0,0 1 0 0 0,0-1 0 0 0,1 0-1 0 0,-1 0 1 0 0,1 0 0 0 0,0 0 0 0 0,0 0-1 0 0,7 3 1 0 0,-6-5-101 0 0,0 1-1 0 0,0-1 0 0 0,0 1 1 0 0,0-1-1 0 0,0-1 1 0 0,0 1-1 0 0,1-1 1 0 0,-1 0-1 0 0,0 0 1 0 0,0-1-1 0 0,7-1 0 0 0,2-1 331 0 0,0-1-1 0 0,22-10 0 0 0,-28 9-604 0 0,1 2 1 0 0,0-1-1 0 0,-1 1 1 0 0,1 1-1 0 0,1-1 1 0 0,-1 1-1 0 0,0 1 0 0 0,0 0 1 0 0,11 0-1 0 0,-19 1-74 0 0,-1 0 1 0 0,0 0-1 0 0,1 0 0 0 0,-1 0 0 0 0,1 0 0 0 0,-1 0 0 0 0,0 0 0 0 0,1 0 1 0 0,-1 0-1 0 0,1 0 0 0 0,-1 0 0 0 0,0 1 0 0 0,1-1 0 0 0,-1 0 1 0 0,0 0-1 0 0,1 0 0 0 0,-1 0 0 0 0,0 1 0 0 0,1-1 0 0 0,-1 0 0 0 0,0 0 1 0 0,1 1-1 0 0,-1-1 0 0 0,0 0 0 0 0,0 1 0 0 0,1-1 0 0 0,-1 0 1 0 0,0 1-1 0 0,0-1 0 0 0,0 0 0 0 0,1 1 0 0 0,-1-1 0 0 0,0 0 0 0 0,0 1 1 0 0,0-1-1 0 0,0 1 0 0 0,0-1 0 0 0,0 0 0 0 0,0 1 0 0 0,0-1 1 0 0,0 1-1 0 0,0-1 0 0 0,0 0 0 0 0,0 1 0 0 0,0-1 0 0 0,0 1 0 0 0,0 0 1 0 0,-11 18-5472 0 0,11-18 5561 0 0,-11 15-4331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1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9794 0 0,'0'0'166'0'0,"0"-1"-1"0"0,0 1 1 0 0,0 0 0 0 0,1 0-1 0 0,-1-1 1 0 0,0 1 0 0 0,0 0-1 0 0,0-1 1 0 0,0 1 0 0 0,0 0-1 0 0,0 0 1 0 0,0-1-1 0 0,1 1 1 0 0,-1 0 0 0 0,0 0-1 0 0,0-1 1 0 0,0 1 0 0 0,1 0-1 0 0,-1 0 1 0 0,0 0 0 0 0,0-1-1 0 0,0 1 1 0 0,1 0 0 0 0,-1 0-1 0 0,0 0 1 0 0,1 0 0 0 0,-1 0-1 0 0,0 0 1 0 0,0-1-1 0 0,1 1 1 0 0,-1 0 0 0 0,0 0-1 0 0,1 0 1 0 0,-1 0 0 0 0,0 0-1 0 0,0 0 1 0 0,1 0 0 0 0,-1 0-1 0 0,0 0 1 0 0,1 0 0 0 0,-1 0-1 0 0,0 0 1 0 0,0 1 0 0 0,1-1-1 0 0,-1 0 1 0 0,0 0-1 0 0,0 0 1 0 0,1 0 0 0 0,3 20 2996 0 0,-7 38-2407 0 0,2-52-229 0 0,-3 37-521 0 0,-3 69 705 0 0,11-56-2969 0 0,7-4-3841 0 0,-11-52 5824 0 0,1 1 0 0 0,-1-1 0 0 0,0 1 0 0 0,1 0 0 0 0,-1-1 0 0 0,0 1 0 0 0,1-1 0 0 0,-1 1 0 0 0,1-1 0 0 0,-1 1 0 0 0,1-1 0 0 0,-1 0 0 0 0,1 1 0 0 0,-1-1 0 0 0,1 0 0 0 0,0 1 0 0 0,-1-1 0 0 0,1 0-1 0 0,-1 1 1 0 0,1-1 0 0 0,0 0 0 0 0,-1 0 0 0 0,1 0 0 0 0,0 0 0 0 0,-1 0 0 0 0,1 0 0 0 0,0 0 0 0 0,-1 0 0 0 0,1 0 0 0 0,0 0 0 0 0,0 0 0 0 0,6-2-4249 0 0</inkml:trace>
  <inkml:trace contextRef="#ctx0" brushRef="#br0" timeOffset="1">88 57 9442 0 0,'1'-3'348'0'0,"0"0"0"0"0,1 0 0 0 0,-1 0 0 0 0,1 0 0 0 0,0 0 0 0 0,-1 0-1 0 0,1 0 1 0 0,1 1 0 0 0,-1-1 0 0 0,0 1 0 0 0,1-1 0 0 0,-1 1 0 0 0,1 0 0 0 0,0 0 0 0 0,0 0 0 0 0,4-2 0 0 0,-2 2 10 0 0,0 0 1 0 0,0 1-1 0 0,0-1 1 0 0,1 1 0 0 0,-1 0-1 0 0,1 1 1 0 0,-1-1-1 0 0,1 1 1 0 0,6 0 0 0 0,10 3 151 0 0,0 1 0 0 0,-1 0 0 0 0,0 2 0 0 0,21 7 0 0 0,-35-10-472 0 0,3 1 109 0 0,0 0 0 0 0,1 0 0 0 0,-2 2-1 0 0,1-1 1 0 0,-1 1 0 0 0,0 1 0 0 0,11 9 0 0 0,-17-14-197 0 0,0 1 1 0 0,0-1 0 0 0,0 1-1 0 0,0 0 1 0 0,-1 1 0 0 0,0-1-1 0 0,1 0 1 0 0,-1 1 0 0 0,0-1-1 0 0,0 1 1 0 0,-1-1 0 0 0,1 1-1 0 0,-1 0 1 0 0,0 0 0 0 0,0 0-1 0 0,0 0 1 0 0,-1-1 0 0 0,1 1 0 0 0,-1 0-1 0 0,0 0 1 0 0,0 1 0 0 0,0-1-1 0 0,-1 5 1 0 0,0-7-539 0 0,0 1 0 0 0,-1-1 1 0 0,1 0-1 0 0,0 1 0 0 0,-1-1 1 0 0,1 0-1 0 0,-1 0 0 0 0,0 0 0 0 0,1 0 1 0 0,-1-1-1 0 0,0 1 0 0 0,0 0 0 0 0,0-1 1 0 0,-1 1-1 0 0,1-1 0 0 0,-5 2 0 0 0,-13 7-6429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8570 0 0,'1'11'2616'0'0,"6"-3"-559"0"0,2 1-433 0 0,3-3-296 0 0,5-2-391 0 0,3-2-321 0 0,3-1-216 0 0,2-3-168 0 0,0-3-104 0 0,0-3-104 0 0,1-3-128 0 0,2-2-248 0 0,0-3-488 0 0,0 0-593 0 0,-2-2-759 0 0,-1-2-681 0 0,-3-3 113 0 0,-3 2-2425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7274 0 0,'12'-1'772'0'0,"0"2"0"0"0,0 0 0 0 0,0 0 0 0 0,0 1 0 0 0,0 0 0 0 0,16 6 0 0 0,-25-7-611 0 0,-1 0 0 0 0,1 0 0 0 0,-1 0 0 0 0,1 1-1 0 0,-1-1 1 0 0,1 1 0 0 0,-1-1 0 0 0,0 1 0 0 0,0 0-1 0 0,0 0 1 0 0,0 0 0 0 0,0 0 0 0 0,0 0-1 0 0,0 1 1 0 0,-1-1 0 0 0,1 0 0 0 0,-1 1 0 0 0,0-1-1 0 0,1 1 1 0 0,-1 0 0 0 0,0-1 0 0 0,-1 1 0 0 0,1 0-1 0 0,0 0 1 0 0,-1-1 0 0 0,0 1 0 0 0,1 0-1 0 0,-1 0 1 0 0,0 0 0 0 0,-1 0 0 0 0,1-1 0 0 0,0 1-1 0 0,-2 4 1 0 0,-1 1 95 0 0,0 1 0 0 0,-1-1-1 0 0,1 0 1 0 0,-2 1 0 0 0,0-2-1 0 0,0 1 1 0 0,0-1 0 0 0,-1 0 0 0 0,0 0-1 0 0,-9 9 1 0 0,7-9-18 0 0,1 2-1 0 0,0-1 1 0 0,0 1 0 0 0,1 0 0 0 0,0 0-1 0 0,-5 12 1 0 0,9-18-179 0 0,1 1 0 0 0,0 0 0 0 0,0 0 0 0 0,1-1 0 0 0,-1 1 0 0 0,1 0 0 0 0,0 0 0 0 0,0 0 0 0 0,0 0 0 0 0,0 0 1 0 0,1-1-1 0 0,0 1 0 0 0,0 0 0 0 0,0 0 0 0 0,0 0 0 0 0,0-1 0 0 0,1 1 0 0 0,-1-1 0 0 0,1 1 0 0 0,0-1 0 0 0,5 6 0 0 0,-5-5-53 0 0,1 0 0 0 0,0 0-1 0 0,0 0 1 0 0,0-1 0 0 0,0 1 0 0 0,1-1-1 0 0,-1 0 1 0 0,1 0 0 0 0,0 0-1 0 0,0-1 1 0 0,0 1 0 0 0,0-1 0 0 0,0 0-1 0 0,1 0 1 0 0,-1-1 0 0 0,1 1 0 0 0,-1-1-1 0 0,1 0 1 0 0,0 0 0 0 0,-1 0-1 0 0,1-1 1 0 0,0 1 0 0 0,-1-1 0 0 0,1-1-1 0 0,0 1 1 0 0,0-1 0 0 0,-1 1 0 0 0,10-4-1 0 0,-7 2-238 0 0,0-1 1 0 0,0 0-1 0 0,0-1 0 0 0,-1 0 0 0 0,1 0 0 0 0,-1 0 0 0 0,0-1 0 0 0,0 1 0 0 0,-1-1 0 0 0,1-1 0 0 0,-1 1 0 0 0,0-1 0 0 0,-1 0 1 0 0,1 0-1 0 0,-1-1 0 0 0,0 1 0 0 0,4-12 0 0 0,-5 12-350 0 0,0 0 0 0 0,-1-1 0 0 0,0 1 0 0 0,0-1 0 0 0,-1 1 0 0 0,0-1 0 0 0,1-12 0 0 0,-2 17 337 0 0,0 0 0 0 0,-1 0 0 0 0,1 0 0 0 0,-1 0 0 0 0,1 0 0 0 0,-1 0-1 0 0,0 0 1 0 0,0 0 0 0 0,0 0 0 0 0,0 0 0 0 0,0 0 0 0 0,0 0 0 0 0,0 1 0 0 0,-1-1 0 0 0,1 0 0 0 0,-1 1 0 0 0,1-1-1 0 0,-1 1 1 0 0,0-1 0 0 0,1 1 0 0 0,-1 0 0 0 0,0 0 0 0 0,0 0 0 0 0,0 0 0 0 0,0 0 0 0 0,0 0 0 0 0,-4 0-1 0 0,-30-11 107 0 0,12 4 4180 0 0,36 7-166 0 0,18-7-2944 0 0,-8 2-440 0 0,28 0-56 0 0,30-6-674 0 0,-74 11-53 0 0,0-1 0 0 0,0 0 0 0 0,0 0-1 0 0,-1-1 1 0 0,1 1 0 0 0,0-1 0 0 0,-1-1 0 0 0,0 1-1 0 0,0-1 1 0 0,6-5 0 0 0,-10 8 176 0 0,0-1-1 0 0,1 0 1 0 0,-1 1-1 0 0,-1-1 1 0 0,1 0-1 0 0,0 0 1 0 0,0 0-1 0 0,-1 0 1 0 0,1 0-1 0 0,-1 0 1 0 0,1 0-1 0 0,-1 0 1 0 0,0 0-1 0 0,0 0 1 0 0,0 0-1 0 0,0 0 1 0 0,0 0-1 0 0,0 0 1 0 0,0 0-1 0 0,-1 1 1 0 0,1-1-1 0 0,-1 0 1 0 0,0 0-1 0 0,1 0 1 0 0,-3-3-1 0 0,2 3 275 0 0,0-1-1 0 0,0 1 0 0 0,0 0 0 0 0,-1 0 0 0 0,1 0 1 0 0,0 0-1 0 0,-1 0 0 0 0,0 1 0 0 0,1-1 0 0 0,-1 0 0 0 0,0 1 1 0 0,0-1-1 0 0,0 1 0 0 0,0 0 0 0 0,0-1 0 0 0,0 1 1 0 0,0 0-1 0 0,-1 0 0 0 0,1 0 0 0 0,0 1 0 0 0,-3-2 1 0 0,4 3 10 0 0,-1-1 0 0 0,1 0 0 0 0,0 0 0 0 0,0 0 0 0 0,0 1 0 0 0,0-1 0 0 0,0 0 0 0 0,0 1 0 0 0,0-1 0 0 0,1 1 0 0 0,-1-1 0 0 0,0 1 0 0 0,0-1 0 0 0,0 1 0 0 0,0 0 0 0 0,1 0 0 0 0,-1-1 0 0 0,0 1 0 0 0,0 0 0 0 0,1 0 0 0 0,-1 0 0 0 0,1 0 0 0 0,-1-1 0 0 0,1 1 0 0 0,-1 0 0 0 0,1 0 0 0 0,0 0 0 0 0,-1 0 0 0 0,1 0 0 0 0,0 0 0 0 0,0 1 0 0 0,-1 1 0 0 0,-1 39 1742 0 0,2-37-1649 0 0,1 59 351 0 0,4 0 1 0 0,2-1-1 0 0,20 81 1 0 0,-24-133-680 0 0,1 0 0 0 0,0 1 0 0 0,0-1 1 0 0,8 12-1 0 0,-11-21-105 0 0,0 0 0 0 0,0 0 0 0 0,1-1 0 0 0,-1 1 0 0 0,0 0 0 0 0,1-1 1 0 0,-1 1-1 0 0,1-1 0 0 0,-1 0 0 0 0,1 1 0 0 0,0-1 0 0 0,0 0 0 0 0,3 2 0 0 0,-4-3-76 0 0,0 0 0 0 0,0 0 0 0 0,1 0 0 0 0,-1 0 0 0 0,0 0 0 0 0,0 0-1 0 0,0 0 1 0 0,0-1 0 0 0,1 1 0 0 0,-1 0 0 0 0,0-1 0 0 0,0 1 0 0 0,0 0 0 0 0,0-1 0 0 0,0 0 0 0 0,0 1 0 0 0,0-1 0 0 0,0 0-1 0 0,0 1 1 0 0,0-1 0 0 0,-1 0 0 0 0,1 0 0 0 0,0 0 0 0 0,0 1 0 0 0,-1-1 0 0 0,1 0 0 0 0,1-2 0 0 0,1-2-909 0 0,0 0 1 0 0,-1-1-1 0 0,1 1 1 0 0,-1-1-1 0 0,2-6 1 0 0,-4 11 1139 0 0,9-27-5215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4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11755 0 0,'0'0'140'0'0,"0"-1"0"0"0,-1 1 0 0 0,1 0 0 0 0,0 0 0 0 0,0-1 0 0 0,0 1 0 0 0,0 0 1 0 0,0-1-1 0 0,0 1 0 0 0,0 0 0 0 0,0 0 0 0 0,0-1 0 0 0,0 1 0 0 0,0 0 0 0 0,0 0 1 0 0,0-1-1 0 0,1 1 0 0 0,-1 0 0 0 0,0-1 0 0 0,0 1 0 0 0,0 0 0 0 0,0 0 1 0 0,0 0-1 0 0,0-1 0 0 0,1 1 0 0 0,-1 0 0 0 0,0 0 0 0 0,0-1 0 0 0,0 1 0 0 0,1 0 1 0 0,-1 0-1 0 0,0 0 0 0 0,0 0 0 0 0,1 0 0 0 0,-1-1 0 0 0,0 1 0 0 0,1 0 1 0 0,13-2 1962 0 0,16 7-588 0 0,-16-2-1285 0 0,0 1 0 0 0,0 1 0 0 0,0 0 0 0 0,-1 1 1 0 0,0 0-1 0 0,0 1 0 0 0,-1 0 0 0 0,0 1 0 0 0,20 17 1 0 0,-31-24-207 0 0,0 1 0 0 0,0 0 1 0 0,0-1-1 0 0,0 1 0 0 0,0 0 1 0 0,0-1-1 0 0,0 1 0 0 0,-1 0 1 0 0,1 0-1 0 0,-1 0 1 0 0,1 0-1 0 0,-1-1 0 0 0,0 1 1 0 0,0 0-1 0 0,0 0 0 0 0,0 0 1 0 0,0 0-1 0 0,0 0 1 0 0,0 0-1 0 0,-1 0 0 0 0,1 0 1 0 0,-1-1-1 0 0,1 1 0 0 0,-1 0 1 0 0,-1 3-1 0 0,-3 5 51 0 0,-1 0 1 0 0,0 0-1 0 0,-10 12 0 0 0,0 1 36 0 0,12-17 18 0 0,0 0 0 0 0,1 1-1 0 0,0-1 1 0 0,0 1 0 0 0,1 0 0 0 0,-1 0-1 0 0,2 0 1 0 0,-1 0 0 0 0,1 1 0 0 0,0-1-1 0 0,0 10 1 0 0,1-13-85 0 0,1-1 1 0 0,-1 1-1 0 0,1-1 0 0 0,0 1 1 0 0,0-1-1 0 0,0 0 1 0 0,0 1-1 0 0,0-1 0 0 0,1 0 1 0 0,0 0-1 0 0,-1 0 0 0 0,1 0 1 0 0,1 0-1 0 0,-1 0 0 0 0,0 0 1 0 0,0-1-1 0 0,1 1 0 0 0,0-1 1 0 0,-1 0-1 0 0,1 0 0 0 0,0 0 1 0 0,0 0-1 0 0,0 0 0 0 0,1-1 1 0 0,4 3-1 0 0,6 1-91 0 0,1-1 1 0 0,0 0-1 0 0,1-1 0 0 0,-1 0 1 0 0,1-2-1 0 0,-1 0 0 0 0,1 0 1 0 0,-1-2-1 0 0,1 1 0 0 0,-1-2 0 0 0,1 0 1 0 0,19-7-1 0 0,-20 6-680 0 0,-2-2 0 0 0,1 0-1 0 0,0 0 1 0 0,-1-1 0 0 0,0-1 0 0 0,-1 0-1 0 0,1-1 1 0 0,11-10 0 0 0,-20 15 27 0 0,0-1 0 0 0,0 0-1 0 0,0 0 1 0 0,-1 0 0 0 0,1-1 0 0 0,-1 1 0 0 0,0-1-1 0 0,0 1 1 0 0,-1-1 0 0 0,0 0 0 0 0,0 0 0 0 0,3-11 0 0 0,-4 10 240 0 0,0-1 0 0 0,0 1 0 0 0,-1 0 0 0 0,1-1 0 0 0,-2 1 0 0 0,1-1 0 0 0,-1 1 1 0 0,0 0-1 0 0,0-1 0 0 0,-3-5 0 0 0,1 2 551 0 0,0 1 1 0 0,-1 0-1 0 0,-1 0 1 0 0,0 0-1 0 0,0 1 1 0 0,-7-10-1 0 0,5 10 1242 0 0,0 0-1 0 0,0 0 0 0 0,-1 1 1 0 0,0 0-1 0 0,-13-9 0 0 0,21 15-1101 0 0,-1 0-1 0 0,0 1 1 0 0,1-1 0 0 0,-1 1-1 0 0,0-1 1 0 0,0 1-1 0 0,0-1 1 0 0,1 1-1 0 0,-1 0 1 0 0,0-1-1 0 0,0 1 1 0 0,0 0-1 0 0,0 0 1 0 0,0 0-1 0 0,0-1 1 0 0,0 1 0 0 0,0 0-1 0 0,1 0 1 0 0,-1 0-1 0 0,0 0 1 0 0,0 1-1 0 0,0-1 1 0 0,0 0-1 0 0,0 0 1 0 0,0 1-1 0 0,0-1 1 0 0,1 0-1 0 0,-2 1 1 0 0,1 0-21 0 0,0 1-1 0 0,-1-1 1 0 0,2 0-1 0 0,-1 1 1 0 0,0-1-1 0 0,0 1 1 0 0,0-1-1 0 0,1 1 1 0 0,-1-1 0 0 0,1 1-1 0 0,-1 0 1 0 0,1-1-1 0 0,-1 1 1 0 0,1 2-1 0 0,-1 8 195 0 0,1 1-1 0 0,0-1 0 0 0,2 15 0 0 0,-2-25-294 0 0,5 43 304 0 0,18 75 0 0 0,-17-96-851 0 0,2 1 1 0 0,1-1-1 0 0,0 0 1 0 0,21 33-1 0 0,-26-50-459 0 0,0-1-1 0 0,1 0 0 0 0,0 0 1 0 0,11 11-1 0 0,-10-13-679 0 0,0 1-1 0 0,0-1 1 0 0,0 0 0 0 0,1 0-1 0 0,7 3 1 0 0,8 2-4875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4:54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19868 0 0,'16'12'2310'0'0,"-11"-7"-1859"0"0,-1-1-1 0 0,1 0 1 0 0,0-1 0 0 0,0 1-1 0 0,0-1 1 0 0,0 0 0 0 0,1 0-1 0 0,-1-1 1 0 0,1 1 0 0 0,0-1-1 0 0,7 1 1 0 0,-32-12-5357 0 0,-38-10-9067 0 0,38 14 8251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29 3313 0 0,'-22'-14'1147'0'0,"20"12"-247"0"0,-1 1 0 0 0,0-1 0 0 0,1 0 0 0 0,-1 1 0 0 0,0-1 0 0 0,0 1 0 0 0,0 0 0 0 0,0 0 0 0 0,-3-1 0 0 0,4 3-651 0 0,0-1 0 0 0,1 0-1 0 0,-1 0 1 0 0,0 1 0 0 0,1-1-1 0 0,-1 1 1 0 0,1-1 0 0 0,-1 1-1 0 0,1 0 1 0 0,-1-1 0 0 0,1 1 0 0 0,-1 0-1 0 0,1 0 1 0 0,0 0 0 0 0,-1 0-1 0 0,1 0 1 0 0,0 0 0 0 0,0 1-1 0 0,0-1 1 0 0,0 0 0 0 0,0 1-1 0 0,-1 1 1 0 0,-4 7-53 0 0,-1 0-1 0 0,2 1 1 0 0,0 0-1 0 0,0 0 1 0 0,1 0-1 0 0,0 1 1 0 0,1-1-1 0 0,0 1 1 0 0,1 0-1 0 0,-1 14 1 0 0,2-15-246 0 0,0 1 0 0 0,1-1 0 0 0,0 0 0 0 0,1 0 0 0 0,1 0 1 0 0,-1 0-1 0 0,2 0 0 0 0,-1 0 0 0 0,2 0 0 0 0,-1 0 0 0 0,6 10 0 0 0,-7-19-158 0 0,-1 1-1 0 0,1 0 0 0 0,0-1 0 0 0,0 0 0 0 0,0 1 0 0 0,0-1 1 0 0,0 0-1 0 0,0 0 0 0 0,4 2 0 0 0,-3-2-242 0 0,-1-1 1 0 0,0 0-1 0 0,1 0 0 0 0,0 0 0 0 0,-1-1 0 0 0,1 1 1 0 0,-1-1-1 0 0,1 1 0 0 0,0-1 0 0 0,-1 0 1 0 0,1 0-1 0 0,0 0 0 0 0,-1 0 0 0 0,1-1 1 0 0,0 1-1 0 0,-1-1 0 0 0,1 1 0 0 0,-1-1 1 0 0,1 0-1 0 0,-1 0 0 0 0,1 0 0 0 0,-1-1 0 0 0,1 1 1 0 0,-1 0-1 0 0,3-3 0 0 0,12-7-3776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1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8 5793 0 0,'0'0'180'0'0,"0"-1"-1"0"0,0 1 1 0 0,0 0-1 0 0,0-1 1 0 0,-1 1-1 0 0,1-1 1 0 0,0 1-1 0 0,0 0 1 0 0,0-1-1 0 0,-1 1 1 0 0,1 0-1 0 0,0-1 1 0 0,-1 1-1 0 0,1 0 1 0 0,0 0-1 0 0,-1-1 1 0 0,1 1-1 0 0,0 0 1 0 0,-1 0-1 0 0,1 0 1 0 0,0 0-1 0 0,-1-1 1 0 0,1 1-1 0 0,-1 0 1 0 0,1 0 0 0 0,0 0-1 0 0,-1 0 1 0 0,1 0-1 0 0,-1 0 1 0 0,1 0-1 0 0,-1 0 1 0 0,1 0-1 0 0,0 0 1 0 0,-1 0-1 0 0,1 0 1 0 0,-1 0-1 0 0,1 0 1 0 0,0 1-1 0 0,-1-1 1 0 0,1 0-1 0 0,-1 0 1 0 0,1 1-1 0 0,-12 19 2578 0 0,0 33-2331 0 0,12-51-269 0 0,-7 32-76 0 0,4-21-620 0 0,0-1 0 0 0,1 1 1 0 0,0 14-1 0 0,13-42-2733 0 0,3-3 3056 0 0,-4 1 77 0 0,-7 12 171 0 0,-1 1 0 0 0,1-1 1 0 0,0 1-1 0 0,0 0 0 0 0,0 0 0 0 0,0 0 1 0 0,1 0-1 0 0,-1 0 0 0 0,9-5 0 0 0,-10 9 18 0 0,0 1 0 0 0,-1-1 0 0 0,1 1 0 0 0,0-1 0 0 0,0 1 1 0 0,0 0-1 0 0,0 0 0 0 0,-1-1 0 0 0,1 1 0 0 0,0 1 0 0 0,-1-1 0 0 0,1 0 0 0 0,-1 0 0 0 0,1 0 0 0 0,-1 1 0 0 0,0-1 0 0 0,1 1 0 0 0,-1-1 1 0 0,1 3-1 0 0,15 12-554 0 0,-15-15 303 0 0,0 0 1 0 0,0 0 0 0 0,0 0-1 0 0,0 0 1 0 0,0 0 0 0 0,0 0-1 0 0,0-1 1 0 0,0 1 0 0 0,0-1-1 0 0,0 1 1 0 0,0-1 0 0 0,1 0-1 0 0,-1 0 1 0 0,0 0 0 0 0,0 0-1 0 0,0 0 1 0 0,0 0 0 0 0,1-1-1 0 0,-1 1 1 0 0,0-1 0 0 0,0 0-1 0 0,0 1 1 0 0,0-1 0 0 0,0 0-1 0 0,0 0 1 0 0,0 0 0 0 0,-1 0 0 0 0,1-1-1 0 0,2-1 1 0 0,1-3 174 0 0,0 0 0 0 0,0-1 0 0 0,0 1-1 0 0,-1-1 1 0 0,0-1 0 0 0,4-9 0 0 0,5-9 2200 0 0,-13 26-2106 0 0,0 0-1 0 0,0 0 0 0 0,0 0 1 0 0,1 0-1 0 0,-1 0 0 0 0,0-1 1 0 0,0 1-1 0 0,0 0 0 0 0,0 0 1 0 0,0 0-1 0 0,0 0 0 0 0,0 0 1 0 0,1 0-1 0 0,-1 0 0 0 0,0 0 1 0 0,0 0-1 0 0,0 0 0 0 0,0 0 1 0 0,0 0-1 0 0,0 0 0 0 0,1 0 1 0 0,-1 0-1 0 0,0 0 0 0 0,0 0 1 0 0,0 0-1 0 0,0 0 0 0 0,0 0 1 0 0,1 0-1 0 0,-1 0 0 0 0,0 0 1 0 0,0 0-1 0 0,0 0 0 0 0,0 0 1 0 0,0 0-1 0 0,0 0 0 0 0,1 0 1 0 0,-1 0-1 0 0,0 0 0 0 0,0 0 1 0 0,0 0-1 0 0,0 0 0 0 0,0 1 1 0 0,0-1-1 0 0,0 0 0 0 0,0 0 1 0 0,1 0-1 0 0,-1 0 0 0 0,0 0 1 0 0,0 0-1 0 0,0 0 0 0 0,0 1 1 0 0,0-1-1 0 0,0 0 0 0 0,0 0 1 0 0,7 14 1605 0 0,3 15-470 0 0,-10-28-1136 0 0,22 62 960 0 0,-13-42-1931 0 0,-1 1-1 0 0,7 35 0 0 0,-15-56 661 0 0,0 0-1 0 0,0 0 1 0 0,0-1 0 0 0,0 1-1 0 0,0 0 1 0 0,0 0-1 0 0,0 0 1 0 0,0-1 0 0 0,0 1-1 0 0,0 0 1 0 0,-1 0 0 0 0,1-1-1 0 0,0 1 1 0 0,-1 0-1 0 0,1 0 1 0 0,0-1 0 0 0,-1 1-1 0 0,1 0 1 0 0,-1-1 0 0 0,1 1-1 0 0,-1 0 1 0 0,1-1-1 0 0,-1 1 1 0 0,1-1 0 0 0,-1 1-1 0 0,0-1 1 0 0,1 1 0 0 0,-2-1-1 0 0,-4 4-3195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1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30 4129 0 0,'-1'-1'322'0'0,"1"1"1"0"0,-1-1-1 0 0,0 0 1 0 0,0 0-1 0 0,1 1 1 0 0,-1-1-1 0 0,0 0 1 0 0,1 0-1 0 0,-1 0 1 0 0,1 0 0 0 0,-1 0-1 0 0,1 0 1 0 0,0 0-1 0 0,-1 0 1 0 0,1 0-1 0 0,0-2 1 0 0,0 2-210 0 0,0 1 1 0 0,0-1 0 0 0,0 1-1 0 0,0-1 1 0 0,1 1 0 0 0,-1-1-1 0 0,0 1 1 0 0,0-1 0 0 0,0 1-1 0 0,1 0 1 0 0,-1-1 0 0 0,0 1-1 0 0,1-1 1 0 0,-1 1 0 0 0,0 0-1 0 0,1-1 1 0 0,-1 1 0 0 0,1 0-1 0 0,-1-1 1 0 0,0 1 0 0 0,1 0-1 0 0,-1 0 1 0 0,1 0 0 0 0,0-1-1 0 0,1 0-44 0 0,0 1 0 0 0,0 0 0 0 0,0-1 0 0 0,0 1 0 0 0,0 0 0 0 0,0 0 0 0 0,1 0 0 0 0,-1 0 0 0 0,0 0 0 0 0,0 1 0 0 0,0-1 0 0 0,0 1 0 0 0,0-1 0 0 0,0 1 0 0 0,0 0 0 0 0,2 1 0 0 0,1 1-16 0 0,0 1 1 0 0,-1 0 0 0 0,1 0 0 0 0,-1 0 0 0 0,0 0 0 0 0,5 8 0 0 0,-8-10-32 0 0,1-1-1 0 0,-1 1 1 0 0,0 0 0 0 0,1 0 0 0 0,-1 0 0 0 0,0 0 0 0 0,0 0 0 0 0,-1 0-1 0 0,1 0 1 0 0,0 0 0 0 0,-1 0 0 0 0,1 0 0 0 0,-1 0 0 0 0,1 0 0 0 0,-1 0-1 0 0,0 0 1 0 0,0 1 0 0 0,0-1 0 0 0,0 0 0 0 0,-1 4 0 0 0,-1-4-17 0 0,0-1 1 0 0,0 1-1 0 0,0 0 1 0 0,-1-1 0 0 0,1 0-1 0 0,0 1 1 0 0,-1-1-1 0 0,1 0 1 0 0,0 0-1 0 0,-1 0 1 0 0,1-1 0 0 0,-1 1-1 0 0,1 0 1 0 0,-5-1-1 0 0,-19 8 46 0 0,25-7-28 0 0,0-1-1 0 0,0 1 1 0 0,1-1-1 0 0,-1 0 0 0 0,0 1 1 0 0,0 0-1 0 0,0-1 1 0 0,0 1-1 0 0,0-1 0 0 0,1 1 1 0 0,-1 0-1 0 0,0 0 1 0 0,1-1-1 0 0,-1 1 0 0 0,0 0 1 0 0,1 0-1 0 0,-1 0 1 0 0,1 0-1 0 0,-1 0 0 0 0,1 0 1 0 0,0 0-1 0 0,-1 0 0 0 0,1 0 1 0 0,0 0-1 0 0,0 0 1 0 0,0 0-1 0 0,0 0 0 0 0,0 0 1 0 0,0 0-1 0 0,0 0 1 0 0,0 0-1 0 0,0 0 0 0 0,0 0 1 0 0,0 0-1 0 0,0 0 1 0 0,1 0-1 0 0,-1 0 0 0 0,1 0 1 0 0,-1 0-1 0 0,0-1 1 0 0,1 1-1 0 0,0 0 0 0 0,-1 0 1 0 0,1 0-1 0 0,-1 0 0 0 0,1-1 1 0 0,0 1-1 0 0,1 1 1 0 0,0 0 23 0 0,1 1 0 0 0,1-1 0 0 0,-1 0 0 0 0,0 0 0 0 0,0 0 1 0 0,1 0-1 0 0,-1-1 0 0 0,1 0 0 0 0,-1 1 0 0 0,1-1 0 0 0,7 1 0 0 0,2-2-215 0 0,0-1-1 0 0,-1 0 0 0 0,1-1 1 0 0,-1 0-1 0 0,1-1 0 0 0,-1-1 1 0 0,16-6-1 0 0,25-6-5474 0 0,-29 10 119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2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10786 0 0,'2'2'325'0'0,"-1"0"0"0"0,1 0 0 0 0,0 0 0 0 0,0 0 0 0 0,0-1 0 0 0,0 1 0 0 0,0 0 0 0 0,0-1 0 0 0,0 1 0 0 0,0-1 0 0 0,1 0 0 0 0,-1 0-1 0 0,0 0 1 0 0,1 0 0 0 0,-1 0 0 0 0,1-1 0 0 0,0 1 0 0 0,2 0 0 0 0,52 4 111 0 0,-48-5-199 0 0,38-2-218 0 0,-44 2-279 0 0,1-1 0 0 0,-1 1 1 0 0,1-1-1 0 0,-1 0 0 0 0,0 0 0 0 0,0 0 1 0 0,1-1-1 0 0,-1 1 0 0 0,0-1 1 0 0,0 1-1 0 0,4-4 0 0 0,-8 5 232 0 0,1 0 1 0 0,0 0-1 0 0,0 0 0 0 0,0 0 1 0 0,0 0-1 0 0,0 0 0 0 0,0 0 1 0 0,0 0-1 0 0,0 0 0 0 0,0 0 1 0 0,0 0-1 0 0,0 0 0 0 0,0 0 1 0 0,0 0-1 0 0,0 0 0 0 0,-1 0 1 0 0,1 0-1 0 0,0 0 0 0 0,0 0 1 0 0,0 0-1 0 0,0 0 0 0 0,0 0 1 0 0,0-1-1 0 0,0 1 0 0 0,0 0 1 0 0,0 0-1 0 0,0 0 0 0 0,0 0 1 0 0,0 0-1 0 0,0 0 0 0 0,0 0 1 0 0,0 0-1 0 0,0 0 0 0 0,0 0 1 0 0,0 0-1 0 0,0 0 0 0 0,0 0 1 0 0,0 0-1 0 0,0 0 0 0 0,0-1 1 0 0,0 1-1 0 0,0 0 0 0 0,0 0 1 0 0,0 0-1 0 0,0 0 0 0 0,0 0 1 0 0,0 0-1 0 0,0 0 0 0 0,0 0 1 0 0,0 0-1 0 0,0 0 0 0 0,0 0 1 0 0,0 0-1 0 0,0 0 0 0 0,0 0 1 0 0,0 0-1 0 0,0 0 0 0 0,0-1 1 0 0,0 1-1 0 0,0 0 0 0 0,-10 2-338 0 0,-11 6 597 0 0,17-7-43 0 0,1 1 0 0 0,0 1 1 0 0,0-1-1 0 0,0 0 0 0 0,0 1 0 0 0,0 0 0 0 0,1 0 0 0 0,-1-1 1 0 0,1 2-1 0 0,0-1 0 0 0,-1 0 0 0 0,1 0 0 0 0,1 1 1 0 0,-3 4-1 0 0,2-1 32 0 0,-1 0 0 0 0,2 1-1 0 0,-1-1 1 0 0,1 1 0 0 0,0-1 0 0 0,0 15 0 0 0,2-2-219 0 0,1 0-1 0 0,1-1 1 0 0,1 1-1 0 0,11 34 1 0 0,-15-53-105 0 0,1 0 1 0 0,-1 1 0 0 0,0-1-1 0 0,1 0 1 0 0,-1 0-1 0 0,1 0 1 0 0,-1 0-1 0 0,1 0 1 0 0,-1 0-1 0 0,1 1 1 0 0,0-1-1 0 0,0-1 1 0 0,-1 1-1 0 0,1 0 1 0 0,0 0-1 0 0,1 1 1 0 0,-1-2-15 0 0,-1 0 0 0 0,0 0 0 0 0,1-1 1 0 0,-1 1-1 0 0,1 0 0 0 0,-1 0 0 0 0,0-1 0 0 0,1 1 1 0 0,-1 0-1 0 0,1 0 0 0 0,-1-1 0 0 0,0 1 1 0 0,0 0-1 0 0,1-1 0 0 0,-1 1 0 0 0,0 0 0 0 0,1-1 1 0 0,-1 1-1 0 0,0-1 0 0 0,0 1 0 0 0,0 0 1 0 0,0-1-1 0 0,1 1 0 0 0,-1-1 0 0 0,0 1 1 0 0,0-1-1 0 0,0 0 0 0 0,7-44-4170 0 0,-6 43 4394 0 0,0-11-570 0 0,6-40-464 0 0,-6 50 1043 0 0,-1 0 1 0 0,1-1-1 0 0,0 1 0 0 0,0 0 1 0 0,1 0-1 0 0,-1 0 0 0 0,0 0 1 0 0,1 0-1 0 0,0 0 1 0 0,0 0-1 0 0,0 1 0 0 0,3-4 1 0 0,-5 6-24 0 0,0-1 0 0 0,1 1 0 0 0,-1 0 1 0 0,0 0-1 0 0,0 0 0 0 0,1-1 0 0 0,-1 1 0 0 0,0 0 1 0 0,0 0-1 0 0,1 0 0 0 0,-1 0 0 0 0,0 0 0 0 0,0 0 1 0 0,1-1-1 0 0,-1 1 0 0 0,0 0 0 0 0,1 0 1 0 0,-1 0-1 0 0,0 0 0 0 0,1 0 0 0 0,-1 0 0 0 0,0 0 1 0 0,1 0-1 0 0,-1 0 0 0 0,0 0 0 0 0,0 0 0 0 0,1 0 1 0 0,-1 1-1 0 0,0-1 0 0 0,1 0 0 0 0,-1 0 1 0 0,0 0-1 0 0,0 0 0 0 0,1 0 0 0 0,-1 1 0 0 0,0-1 1 0 0,6 13 2574 0 0,-3 16-329 0 0,-5-18-2160 0 0,0 1 0 0 0,-1-1 0 0 0,0 0 0 0 0,0 0 0 0 0,-1 0 0 0 0,-1 0 0 0 0,-8 15 0 0 0,-1-4-89 0 0,-1 0 0 0 0,-20 22 1 0 0,40-43-91 0 0,1 0 1 0 0,0-1-1 0 0,-1 0 1 0 0,1 0 0 0 0,-1 0-1 0 0,7-2 1 0 0,6-1-1071 0 0,0-1 0 0 0,0-2 0 0 0,25-9 0 0 0,-35 11 553 0 0,0 1-1 0 0,0-1 0 0 0,-1-1 0 0 0,1 1 0 0 0,-1-1 1 0 0,0-1-1 0 0,0 1 0 0 0,-1-1 0 0 0,10-11 1 0 0,-16 16 398 0 0,1 0 1 0 0,-1 0 0 0 0,0 0 0 0 0,1 0 0 0 0,-1-1 0 0 0,0 1 0 0 0,1 0 0 0 0,-1 0-1 0 0,0-1 1 0 0,0 1 0 0 0,0 0 0 0 0,0 0 0 0 0,0-1 0 0 0,0 1 0 0 0,-1 0 0 0 0,1 0-1 0 0,0 0 1 0 0,-1-1 0 0 0,1 1 0 0 0,-1 0 0 0 0,1 0 0 0 0,-1 0 0 0 0,0-2 0 0 0,-2-3-662 0 0,3-8-2320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10 3497 0 0,'-4'-9'3377'0'0,"0"9"-1002"0"0,1 18 109 0 0,3 28-1449 0 0,0-37-930 0 0,1 0 0 0 0,0 0 0 0 0,0 0 0 0 0,1 0 0 0 0,4 10 0 0 0,-6-17-85 0 0,0-1-1 0 0,1 0 1 0 0,-1 0 0 0 0,1 0-1 0 0,0 0 1 0 0,-1 0-1 0 0,1 0 1 0 0,0 0-1 0 0,-1 0 1 0 0,1 0 0 0 0,0 0-1 0 0,0 0 1 0 0,0-1-1 0 0,0 1 1 0 0,0 0-1 0 0,0 0 1 0 0,0-1 0 0 0,0 1-1 0 0,2 0 1 0 0,-1-1-21 0 0,0 0 1 0 0,-1 0-1 0 0,1 0 1 0 0,-1-1-1 0 0,1 1 1 0 0,-1 0-1 0 0,1-1 1 0 0,-1 1-1 0 0,1-1 1 0 0,-1 1-1 0 0,1-1 1 0 0,-1 0-1 0 0,0 0 1 0 0,1 0-1 0 0,-1 0 1 0 0,0 0-1 0 0,0 0 0 0 0,0 0 1 0 0,1 0-1 0 0,0-2 1 0 0,20-26-870 0 0,-19 24 29 0 0,0 0 1 0 0,0 1-1 0 0,1-1 0 0 0,-1 1 1 0 0,1 0-1 0 0,8-7 0 0 0,-3 0-1145 0 0,-7-14 10242 0 0,-2 42-4688 0 0,1 5-3188 0 0,1 0 0 0 0,1 0 0 0 0,0 0 0 0 0,2-1 0 0 0,11 33-1 0 0,-15-53-588 0 0,-1 0 0 0 0,0 0-1 0 0,1 0 1 0 0,-1 0-1 0 0,1 0 1 0 0,-1-1-1 0 0,1 1 1 0 0,-1 0-1 0 0,1 0 1 0 0,0-1 0 0 0,-1 1-1 0 0,1 0 1 0 0,0-1-1 0 0,0 1 1 0 0,-1 0-1 0 0,2 0 1 0 0,-1-1-16 0 0,-1 0 0 0 0,1 0 0 0 0,-1 0 0 0 0,1-1 0 0 0,-1 1 0 0 0,0 0 0 0 0,1 0 0 0 0,-1 0 0 0 0,0 0 0 0 0,1-1 0 0 0,-1 1 0 0 0,1 0 0 0 0,-1 0 0 0 0,0-1 0 0 0,0 1 0 0 0,1 0 0 0 0,-1 0 0 0 0,0-1 0 0 0,1 1 0 0 0,-1 0 0 0 0,0-1 0 0 0,0 1 0 0 0,0-1 0 0 0,1 1 0 0 0,-1 0 0 0 0,0-1 0 0 0,0 1 0 0 0,0 0 0 0 0,0-1 0 0 0,0 1 0 0 0,0-1 0 0 0,0 1 0 0 0,0-1 0 0 0,0 1 0 0 0,0 0 0 0 0,0-1 0 0 0,0 0 0 0 0,2-8-4197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2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7050 0 0,'36'46'9609'0'0,"1"1"-6065"0"0,-27-30-2969 0 0,-1 1 0 0 0,-1 0 0 0 0,0 1 0 0 0,-1 0 0 0 0,-1 0 0 0 0,-1 1 0 0 0,4 35 0 0 0,-6-35-544 0 0,-2 0 1 0 0,-1-1 0 0 0,0 1-1 0 0,-1-1 1 0 0,-1 1 0 0 0,-1-1 0 0 0,-1 1-1 0 0,-1-1 1 0 0,0 0 0 0 0,-1-1 0 0 0,-1 0-1 0 0,-1 0 1 0 0,-12 21 0 0 0,17-34-386 0 0,-1 0 1 0 0,0 0 0 0 0,0-1 0 0 0,0 1-1 0 0,-1-1 1 0 0,1 1 0 0 0,-7 3 0 0 0,-22 9-7769 0 0,18-11-16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10082 0 0,'5'20'4877'0'0,"-3"-15"-4475"0"0,-1 0 0 0 0,0 0 0 0 0,0 0 0 0 0,0 0 0 0 0,-1 0 0 0 0,0 10 0 0 0,0-14-403 0 0,0 1-1 0 0,-1-1 1 0 0,1 1-1 0 0,-1-1 0 0 0,1 1 1 0 0,-1-1-1 0 0,0 1 1 0 0,0-1-1 0 0,0 0 1 0 0,1 1-1 0 0,-1-1 0 0 0,0 0 1 0 0,-1 0-1 0 0,1 0 1 0 0,0 0-1 0 0,0 0 1 0 0,0 0-1 0 0,-1 0 0 0 0,1 0 1 0 0,0 0-1 0 0,-1-1 1 0 0,1 1-1 0 0,-1 0 0 0 0,1-1 1 0 0,-1 1-1 0 0,1-1 1 0 0,-3 1-1 0 0,-2-1-315 0 0,9-1 372 0 0,10-3 364 0 0,28 6 503 0 0,-21-1-491 0 0,0 0 0 0 0,24-3 0 0 0,-39 1-519 0 0,0 1 0 0 0,0-1 0 0 0,0-1 0 0 0,0 1 0 0 0,0-1 1 0 0,0 1-1 0 0,0-1 0 0 0,-1-1 0 0 0,1 1 0 0 0,-1-1 0 0 0,1 0 0 0 0,-1 0 1 0 0,5-5-1 0 0,-8 7-279 0 0,1 0 0 0 0,-1-1 0 0 0,0 1 0 0 0,-1 0 1 0 0,1-1-1 0 0,0 1 0 0 0,0-1 0 0 0,-1 0 0 0 0,1 1 0 0 0,0-1 1 0 0,-1 0-1 0 0,0 1 0 0 0,1-1 0 0 0,-1 0 0 0 0,0 1 1 0 0,0-1-1 0 0,0 0 0 0 0,0 0 0 0 0,0 1 0 0 0,0-1 0 0 0,-1 0 1 0 0,1 1-1 0 0,-1-1 0 0 0,1 0 0 0 0,-1 1 0 0 0,1-1 1 0 0,-1 1-1 0 0,0-1 0 0 0,0 1 0 0 0,0-1 0 0 0,0 1 0 0 0,0-1 1 0 0,0 1-1 0 0,-2-2 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6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68 100 2016 0 0,'-3'0'518'0'0,"1"-1"0"0"0,-1 0 0 0 0,1 0 0 0 0,0 0 0 0 0,-1 0-1 0 0,1 0 1 0 0,0 0 0 0 0,-1 0 0 0 0,1-1 0 0 0,0 1-1 0 0,0-1 1 0 0,0 0 0 0 0,0 0 0 0 0,1 0 0 0 0,-4-3-1 0 0,-23-33 8588 0 0,27 37-8580 0 0,3 0-372 0 0,-1 0 0 0 0,1 0 0 0 0,0 0 0 0 0,0 0 0 0 0,-1 1 0 0 0,1-1 0 0 0,0 1 0 0 0,0-1 0 0 0,0 1 1 0 0,0 0-1 0 0,0 0 0 0 0,3 0 0 0 0,51 0-543 0 0,103-2 1311 0 0,-125-1-4988 0 0,36-7 0 0 0,-70 10 3895 0 0,0 1 1 0 0,1-1-1 0 0,-1 0 1 0 0,0 0-1 0 0,0 0 1 0 0,1 0-1 0 0,-1 0 1 0 0,0 0-1 0 0,1 0 1 0 0,-1-1-1 0 0,0 1 1 0 0,1 0-1 0 0,-1 0 1 0 0,0 0-1 0 0,0 0 1 0 0,1 0-1 0 0,-1 0 1 0 0,0 0-1 0 0,0-1 1 0 0,1 1-1 0 0,-1 0 1 0 0,0 0-1 0 0,0 0 1 0 0,1-1-1 0 0,-1 1 1 0 0,0 0-1 0 0,0 0 1 0 0,0-1-1 0 0,0 1 1 0 0,1 0-1 0 0,-1 0 1 0 0,0-1-1 0 0,0 1 1 0 0,0 0-1 0 0,0 0 1 0 0,0-1-1 0 0,0 1 1 0 0,0 0-1 0 0,0-1 1 0 0,0 1-1 0 0,0 0 1 0 0,0-1-1 0 0,0 1 1 0 0,0 0-1 0 0,0 0 1 0 0,0-1-1 0 0,0 1 1 0 0,0 0-1 0 0,0-1 1 0 0,-3-4-3340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25 5393 0 0,'-20'-25'7908'0'0,"33"38"-6364"0"0,42 52 208 0 0,-43-49-1388 0 0,0 0 1 0 0,1-1-1 0 0,1 0 0 0 0,19 14 1 0 0,-32-28-276 0 0,-1 0 0 0 0,1 0 0 0 0,-1 0 0 0 0,1 0 1 0 0,-1 0-1 0 0,0-1 0 0 0,1 1 0 0 0,-1 0 1 0 0,0 0-1 0 0,1 0 0 0 0,-1 0 0 0 0,0 0 0 0 0,0 0 1 0 0,0 0-1 0 0,0 0 0 0 0,0 0 0 0 0,0 0 1 0 0,0 0-1 0 0,-1 0 0 0 0,1 0 0 0 0,0 0 0 0 0,0 0 1 0 0,-1 0-1 0 0,1 0 0 0 0,-1 0 0 0 0,0 1 1 0 0,-17 33 518 0 0,11-25-482 0 0,0 4-290 0 0,-37 61 844 0 0,40-69-1045 0 0,-1 1 1 0 0,0-1-1 0 0,0-1 1 0 0,0 1-1 0 0,-1-1 1 0 0,0 0 0 0 0,0 0-1 0 0,0-1 1 0 0,-8 4-1 0 0,26-12-10218 0 0,-3 2 5678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7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64 7914 0 0,'-2'2'548'0'0,"-1"-1"0"0"0,1 0 0 0 0,-1 1 0 0 0,1-1 0 0 0,0 1 0 0 0,0-1 0 0 0,0 1 0 0 0,0 0 0 0 0,0 0 0 0 0,0 0 0 0 0,0 0 0 0 0,1 1 0 0 0,-1-1 0 0 0,1 0 0 0 0,-1 1 0 0 0,1-1 0 0 0,0 1 0 0 0,-2 4 0 0 0,3-4-381 0 0,0 0-1 0 0,-1-1 1 0 0,1 1-1 0 0,0 0 1 0 0,0 0 0 0 0,1 0-1 0 0,-1 0 1 0 0,1 0 0 0 0,-1 0-1 0 0,1 0 1 0 0,0 0-1 0 0,0 0 1 0 0,0-1 0 0 0,3 6-1 0 0,-1-4-190 0 0,0 1 0 0 0,0-1-1 0 0,0 0 1 0 0,0 0 0 0 0,0 0-1 0 0,1-1 1 0 0,0 1 0 0 0,0-1-1 0 0,0 0 1 0 0,0 0 0 0 0,0-1 0 0 0,1 1-1 0 0,-1-1 1 0 0,1 0 0 0 0,0 0-1 0 0,-1 0 1 0 0,1 0 0 0 0,0-1-1 0 0,9 1 1 0 0,-11-2 18 0 0,0 0 1 0 0,1 0-1 0 0,-1 0 1 0 0,0-1-1 0 0,0 1 1 0 0,1-1-1 0 0,-1 0 0 0 0,0 0 1 0 0,0 0-1 0 0,0 0 1 0 0,0-1-1 0 0,0 1 0 0 0,0-1 1 0 0,-1 1-1 0 0,1-1 1 0 0,0 0-1 0 0,-1-1 1 0 0,1 1-1 0 0,2-4 0 0 0,-1 2-61 0 0,-2 0-1 0 0,1-1 1 0 0,0 1-1 0 0,-1-1 1 0 0,0 0 0 0 0,0 1-1 0 0,0-1 1 0 0,-1 0-1 0 0,1 0 1 0 0,-1 0-1 0 0,1-10 1 0 0,-2 9-85 0 0,0 0 1 0 0,0 1 0 0 0,0-1-1 0 0,-1 0 1 0 0,1 0 0 0 0,-2 1-1 0 0,1-1 1 0 0,0 1 0 0 0,-1-1-1 0 0,-5-9 1 0 0,6 12 2 0 0,-1 0 1 0 0,0 0-1 0 0,0 0 0 0 0,0 0 1 0 0,0 1-1 0 0,-1-1 0 0 0,1 1 1 0 0,-1-1-1 0 0,0 1 0 0 0,1 0 0 0 0,-1 0 1 0 0,0 0-1 0 0,0 0 0 0 0,0 0 1 0 0,-1 1-1 0 0,1 0 0 0 0,-7-3 1 0 0,2 3 113 0 0,0-1 1 0 0,0 1-1 0 0,-1 1 1 0 0,1-1-1 0 0,0 1 1 0 0,0 1-1 0 0,-1 0 1 0 0,1 0 0 0 0,0 0-1 0 0,0 1 1 0 0,-14 5-1 0 0,19-6 64 0 0,0 0 0 0 0,0 1 1 0 0,0-1-1 0 0,0 1 0 0 0,1 0 0 0 0,-1 0 0 0 0,0 0 0 0 0,1 0 0 0 0,-1 0 0 0 0,1 0 1 0 0,0 1-1 0 0,-1-1 0 0 0,1 1 0 0 0,1 0 0 0 0,-1-1 0 0 0,0 1 0 0 0,1 0 1 0 0,-1 0-1 0 0,1 0 0 0 0,0 0 0 0 0,0 1 0 0 0,0-1 0 0 0,0 0 0 0 0,1 0 0 0 0,-1 1 1 0 0,1-1-1 0 0,0 0 0 0 0,0 0 0 0 0,0 1 0 0 0,0-1 0 0 0,1 4 0 0 0,4 13 55 0 0,1-1-1 0 0,1 0 1 0 0,1 0-1 0 0,0 0 1 0 0,2-1-1 0 0,10 17 1 0 0,0-1 33 0 0,10 10 6 0 0,-29-42-224 0 0,1 0-1 0 0,0 0 1 0 0,-1 0 0 0 0,1-1 0 0 0,0 1 0 0 0,0 0-1 0 0,0-1 1 0 0,0 0 0 0 0,0 1 0 0 0,0-1-1 0 0,0 0 1 0 0,0 0 0 0 0,1 0 0 0 0,-1 0-1 0 0,0-1 1 0 0,1 1 0 0 0,-1-1 0 0 0,5 1-1 0 0,-6-1-125 0 0,0 0-1 0 0,0-1 1 0 0,0 1-1 0 0,0-1 1 0 0,1 1-1 0 0,-1-1 0 0 0,0 0 1 0 0,0 1-1 0 0,0-1 1 0 0,0 0-1 0 0,0 0 1 0 0,0 0-1 0 0,-1 0 0 0 0,1 0 1 0 0,0 0-1 0 0,0 0 1 0 0,-1 0-1 0 0,1 0 1 0 0,0 0-1 0 0,-1 0 0 0 0,1 0 1 0 0,-1 0-1 0 0,1-1 1 0 0,-1 1-1 0 0,0-2 1 0 0,7-37-2136 0 0,-6 28 1866 0 0,-1 12 488 0 0,1-9 83 0 0,1 0 1 0 0,0 0 0 0 0,0 1-1 0 0,0 0 1 0 0,1-1 0 0 0,8-14-1 0 0,-11 23 12 0 0,0-1-1 0 0,1 1 1 0 0,-1 0-1 0 0,0 0 0 0 0,1 0 1 0 0,-1 0-1 0 0,0-1 1 0 0,1 1-1 0 0,-1 0 0 0 0,0 0 1 0 0,1 0-1 0 0,-1 0 1 0 0,1 0-1 0 0,-1 0 0 0 0,0 0 1 0 0,1 0-1 0 0,-1 0 0 0 0,0 0 1 0 0,1 0-1 0 0,-1 0 1 0 0,1 0-1 0 0,-1 1 0 0 0,0-1 1 0 0,1 0-1 0 0,-1 0 1 0 0,0 0-1 0 0,1 0 0 0 0,-1 1 1 0 0,0-1-1 0 0,1 0 1 0 0,-1 0-1 0 0,0 1 0 0 0,0-1 1 0 0,1 0-1 0 0,-1 1 1 0 0,0-1-1 0 0,0 0 0 0 0,1 0 1 0 0,-1 1-1 0 0,0-1 1 0 0,0 1-1 0 0,0-1 0 0 0,0 0 1 0 0,0 1-1 0 0,0-1 1 0 0,1 0-1 0 0,-1 1 0 0 0,0-1 1 0 0,0 1-1 0 0,9 20 1880 0 0,-6-12-1717 0 0,-1 0 0 0 0,0 0 1 0 0,0 0-1 0 0,-1 0 0 0 0,0 1 0 0 0,-1-1 1 0 0,0 0-1 0 0,-1 1 0 0 0,1-1 0 0 0,-2 0 1 0 0,1 0-1 0 0,-1 1 0 0 0,-1-1 0 0 0,-6 16 1 0 0,6-20-329 0 0,1-1-1 0 0,-1 1 1 0 0,1 0 0 0 0,-1-1 0 0 0,-1 0 0 0 0,1 0 0 0 0,-1 0-1 0 0,1 0 1 0 0,-1 0 0 0 0,0-1 0 0 0,0 0 0 0 0,-1 0 0 0 0,1 0-1 0 0,-1 0 1 0 0,1-1 0 0 0,-1 1 0 0 0,0-1 0 0 0,0 0 0 0 0,0-1-1 0 0,0 1 1 0 0,0-1 0 0 0,-1 0 0 0 0,1 0 0 0 0,0-1-1 0 0,0 0 1 0 0,-1 0 0 0 0,-7-1 0 0 0,0-1 136 0 0,17 0 1017 0 0,23 2 348 0 0,23 8-945 0 0,57 3 0 0 0,-78-9-1583 0 0,47-5 0 0 0,-43-2-2081 0 0,-2-5-3547 0 0,-13 0 2607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7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43 9554 0 0,'0'0'170'0'0,"-1"0"1"0"0,1-1-1 0 0,0 1 1 0 0,-1 0-1 0 0,1-1 1 0 0,-1 1-1 0 0,1 0 1 0 0,0-1-1 0 0,0 1 1 0 0,-1-1-1 0 0,1 1 0 0 0,0-1 1 0 0,0 1-1 0 0,-1 0 1 0 0,1-1-1 0 0,0 1 1 0 0,0-1-1 0 0,0 1 1 0 0,0-1-1 0 0,0 1 1 0 0,0-1-1 0 0,0 1 0 0 0,0-1 1 0 0,0 1-1 0 0,0-1 1 0 0,0 1-1 0 0,0-1 1 0 0,0 1-1 0 0,0-1 1 0 0,0 1-1 0 0,1-1 1 0 0,-1 1-1 0 0,0-1 0 0 0,0 1 1 0 0,0 0-1 0 0,1-1 1 0 0,-1 1-1 0 0,0-1 1 0 0,1 0-1 0 0,24-11 1984 0 0,37 1-1777 0 0,-61 11-337 0 0,36-1 187 0 0,-36 1-304 0 0,1 0 1 0 0,-1 0-1 0 0,0 0 1 0 0,1 0-1 0 0,-1 0 0 0 0,1 1 1 0 0,-1-1-1 0 0,0 0 1 0 0,1 1-1 0 0,-1-1 0 0 0,0 1 1 0 0,0-1-1 0 0,1 1 1 0 0,-1 0-1 0 0,0-1 0 0 0,0 1 1 0 0,0 0-1 0 0,0 0 1 0 0,0 0-1 0 0,0 0 1 0 0,0 0-1 0 0,0 0 0 0 0,1 1 1 0 0,-2 0-230 0 0,-1-1-1 0 0,1 1 1 0 0,0-1 0 0 0,-1 1 0 0 0,0-1 0 0 0,1 1 0 0 0,-1-1 0 0 0,0 0-1 0 0,0 0 1 0 0,0 1 0 0 0,1-1 0 0 0,-1 0 0 0 0,-1 0 0 0 0,1 0 0 0 0,0 0 0 0 0,0 0-1 0 0,0 0 1 0 0,0 0 0 0 0,-1 0 0 0 0,1 0 0 0 0,0-1 0 0 0,-1 1 0 0 0,-2 0-1 0 0,-5 5-1942 0 0,-1 7-1973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8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4537 0 0,'84'22'10338'0'0,"41"0"-7345"0"0,-50-11-2062 0 0,-69-10-872 0 0,2 0 69 0 0,0 1 0 0 0,-1-1 0 0 0,0 1 0 0 0,1 1 0 0 0,7 3 0 0 0,-14-6-100 0 0,0 1 0 0 0,0-1-1 0 0,0 1 1 0 0,0-1 0 0 0,0 1 0 0 0,0 0 0 0 0,0 0 0 0 0,0-1-1 0 0,0 1 1 0 0,-1 0 0 0 0,1 0 0 0 0,0 0 0 0 0,0 0 0 0 0,-1 0-1 0 0,1 0 1 0 0,-1 0 0 0 0,1 0 0 0 0,-1 0 0 0 0,1 0 0 0 0,-1 1-1 0 0,0-1 1 0 0,0 0 0 0 0,1 0 0 0 0,-1 0 0 0 0,0 0 0 0 0,0 1-1 0 0,0-1 1 0 0,0 0 0 0 0,0 0 0 0 0,0 0 0 0 0,-1 0 0 0 0,1 1-1 0 0,0-1 1 0 0,-1 0 0 0 0,1 0 0 0 0,0 0 0 0 0,-1 0 0 0 0,0 0-1 0 0,1 0 1 0 0,-2 2 0 0 0,-3 4-94 0 0,0 0 0 0 0,-1-1 0 0 0,0 1 0 0 0,0-1 0 0 0,0 0 0 0 0,-1 0 0 0 0,0-1-1 0 0,0 0 1 0 0,0 0 0 0 0,0-1 0 0 0,-1 0 0 0 0,0 0 0 0 0,-15 4 0 0 0,11-3-108 0 0,1 1 0 0 0,-1-1 0 0 0,1 2 0 0 0,0-1 1 0 0,-13 12-1 0 0,23-17 165 0 0,1-1 0 0 0,-1 0 1 0 0,1 0-1 0 0,-1 1 0 0 0,1-1 0 0 0,-1 0 1 0 0,1 1-1 0 0,0-1 0 0 0,-1 1 0 0 0,1-1 1 0 0,0 1-1 0 0,-1-1 0 0 0,1 1 1 0 0,0-1-1 0 0,0 1 0 0 0,-1-1 0 0 0,1 1 1 0 0,0-1-1 0 0,0 1 0 0 0,0-1 0 0 0,0 1 1 0 0,-1-1-1 0 0,1 1 0 0 0,0-1 1 0 0,0 1-1 0 0,0 0 0 0 0,0-1 0 0 0,1 1 1 0 0,-1-1-1 0 0,0 1 0 0 0,0 0 0 0 0,16 7-49 0 0,26-5 122 0 0,1-8-262 0 0,0-1 0 0 0,-1-2 0 0 0,44-15 1 0 0,-85 23 185 0 0,-1 0-147 0 0,1 0 0 0 0,-1 0 0 0 0,1 0-1 0 0,-1-1 1 0 0,1 1 0 0 0,-1 0 0 0 0,1 0-1 0 0,-1 0 1 0 0,1-1 0 0 0,-1 1-1 0 0,1 0 1 0 0,-1-1 0 0 0,1 1 0 0 0,-1 0-1 0 0,0-1 1 0 0,1 1 0 0 0,-1 0-1 0 0,0-1 1 0 0,1 1 0 0 0,-1-1 0 0 0,0 1-1 0 0,1 0 1 0 0,-1-1 0 0 0,0 1 0 0 0,0-1-1 0 0,0 1 1 0 0,1-1 0 0 0,-1 1-1 0 0,0-1 1 0 0,0 1 0 0 0,0-1 0 0 0,0 0-1 0 0,0 1 1 0 0,0-1 0 0 0,0 1-1 0 0,0-1 1 0 0,0 1 0 0 0,0-1 0 0 0,0 1-1 0 0,0-1 1 0 0,-1 1 0 0 0,1-1-1 0 0,0 1 1 0 0,0-1 0 0 0,-1 1 0 0 0,1-1-1 0 0,0 1 1 0 0,-1-1 0 0 0,-16-19-3924 0 0,16 18 4161 0 0,-10-8-3927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8:38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6377 0 0,'14'-4'2597'0'0,"1"1"0"0"0,24-3 0 0 0,21-4-2298 0 0,-55 9-756 0 0,1-1 0 0 0,-1 0 0 0 0,0 0 0 0 0,0-1 0 0 0,0 0 0 0 0,0 0 0 0 0,0 0 0 0 0,7-6 0 0 0,-8 5-322 0 0,18-14-333 0 0,-22 18 1203 0 0,1-1 0 0 0,-1 1 0 0 0,0 0 0 0 0,0 0 0 0 0,1 0 0 0 0,-1 0 0 0 0,0 0 0 0 0,1-1 0 0 0,-1 1 0 0 0,0 0 0 0 0,0 0 0 0 0,1-1 0 0 0,-1 1 0 0 0,0 0 0 0 0,0 0 0 0 0,0-1 0 0 0,1 1 0 0 0,-1 0 0 0 0,0-1 0 0 0,0 1 0 0 0,0 0-1 0 0,0-1 1 0 0,0 1 0 0 0,1 0 0 0 0,-1-1 0 0 0,0 1 0 0 0,0 0 0 0 0,0-1 0 0 0,0 1 0 0 0,0 0 0 0 0,0-1 0 0 0,0 1 0 0 0,0 0 0 0 0,-1-1 0 0 0,1 1 0 0 0,0 0 0 0 0,0-1 0 0 0,0 1 0 0 0,0 0 0 0 0,0 0 0 0 0,0-1 0 0 0,-1 1 0 0 0,1 0 0 0 0,0-1 0 0 0,0 1 0 0 0,0 0 0 0 0,-1 0 0 0 0,1-1 0 0 0,0 1-1 0 0,0 0 1 0 0,-1 0 0 0 0,1 0 0 0 0,0-1 0 0 0,-1 1 0 0 0,1 0 0 0 0,-1 0 0 0 0,0 0 88 0 0,0 0-1 0 0,0 0 1 0 0,0 1-1 0 0,0-1 0 0 0,0 0 1 0 0,0 1-1 0 0,0-1 1 0 0,0 1-1 0 0,0-1 1 0 0,0 1-1 0 0,0 0 0 0 0,1-1 1 0 0,-1 1-1 0 0,0 0 1 0 0,0 0-1 0 0,0-1 1 0 0,1 1-1 0 0,-1 0 0 0 0,0 0 1 0 0,0 2-1 0 0,-14 20 437 0 0,15-22-545 0 0,-13 23-38 0 0,1 1-1 0 0,-16 45 1 0 0,24-56-1029 0 0,1 0 0 0 0,0 0 1 0 0,1 1-1 0 0,0 0 0 0 0,1-1 0 0 0,2 28 0 0 0,0-39 907 0 0,-1 0 0 0 0,1 0 0 0 0,1-1 1 0 0,-1 1-1 0 0,0 0 0 0 0,1 0 0 0 0,-1-1 0 0 0,1 1 0 0 0,0-1 0 0 0,0 0 0 0 0,0 1 1 0 0,0-1-1 0 0,0 0 0 0 0,1 0 0 0 0,3 2 0 0 0,42 28 4039 0 0,-43-29-3291 0 0,-1-1-349 0 0,5 4 153 0 0,1-1 0 0 0,-1 0 0 0 0,1 0 0 0 0,1-1 0 0 0,13 4 1 0 0,-22-7-444 0 0,-1-1 1 0 0,1 0 0 0 0,0 1 0 0 0,-1-1 0 0 0,1 0-1 0 0,0 0 1 0 0,-1 0 0 0 0,1 0 0 0 0,0 0 0 0 0,-1-1-1 0 0,1 1 1 0 0,0-1 0 0 0,-1 1 0 0 0,1-1 0 0 0,-1 1-1 0 0,1-1 1 0 0,-1 0 0 0 0,1 0 0 0 0,-1 1-1 0 0,1-1 1 0 0,-1 0 0 0 0,0 0 0 0 0,1-1 0 0 0,-1 1-1 0 0,0 0 1 0 0,0 0 0 0 0,0-1 0 0 0,0 1 0 0 0,0 0-1 0 0,0-1 1 0 0,0 1 0 0 0,-1-1 0 0 0,1 1 0 0 0,0-1-1 0 0,-1 0 1 0 0,1 1 0 0 0,-1-1 0 0 0,0 1 0 0 0,1-1-1 0 0,-1 0 1 0 0,0 1 0 0 0,0-1 0 0 0,-1-3 0 0 0,2 1 83 0 0,-1 0 1 0 0,0-1-1 0 0,0 1 1 0 0,0 0-1 0 0,-1 0 1 0 0,1 0-1 0 0,-1-1 1 0 0,0 1-1 0 0,0 0 1 0 0,-1 0-1 0 0,1 0 1 0 0,-1 0-1 0 0,0 0 1 0 0,0 1-1 0 0,0-1 1 0 0,0 1-1 0 0,-1-1 1 0 0,0 1-1 0 0,1 0 1 0 0,-1 0-1 0 0,-1 0 1 0 0,1 0-1 0 0,0 0 1 0 0,0 1-1 0 0,-1-1 1 0 0,0 1-1 0 0,1 0 1 0 0,-1 0-1 0 0,0 1 1 0 0,0-1-1 0 0,0 1 1 0 0,0-1-1 0 0,0 1 1 0 0,-1 1-1 0 0,1-1 1 0 0,0 1-1 0 0,0-1 1 0 0,0 1 0 0 0,-1 0-1 0 0,1 1 1 0 0,0-1-1 0 0,0 1 1 0 0,-1 0-1 0 0,1 0 1 0 0,0 0-1 0 0,-7 3 1 0 0,6-2-130 0 0,1 1 1 0 0,-1 0 0 0 0,0 0 0 0 0,1 0 0 0 0,0 1-1 0 0,0 0 1 0 0,0-1 0 0 0,0 1 0 0 0,0 1 0 0 0,1-1-1 0 0,0 0 1 0 0,0 1 0 0 0,0 0 0 0 0,-3 6 0 0 0,-4 27-4828 0 0,9-36 4414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0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79 5185 0 0,'0'0'268'0'0,"-1"-1"-1"0"0,1 1 0 0 0,-1 0 1 0 0,1 0-1 0 0,0-1 1 0 0,-1 1-1 0 0,1 0 1 0 0,0-1-1 0 0,-1 1 0 0 0,1-1 1 0 0,0 1-1 0 0,-1 0 1 0 0,1-1-1 0 0,0 1 1 0 0,0-1-1 0 0,0 1 0 0 0,-1-1 1 0 0,1 1-1 0 0,0-1 1 0 0,0 1-1 0 0,0 0 1 0 0,0-1-1 0 0,0 1 0 0 0,0-1 1 0 0,0 1-1 0 0,0-1 1 0 0,0 1-1 0 0,0-1 1 0 0,0 1-1 0 0,0-1 0 0 0,0 1 1 0 0,0-1-1 0 0,0 1 1 0 0,1-1-1 0 0,-1 0 1 0 0,17-16 3269 0 0,-12 14-3326 0 0,0 0-1 0 0,0 0 0 0 0,0 1 1 0 0,1 0-1 0 0,-1 0 1 0 0,9-3-1 0 0,1 5 18 0 0,0 1 0 0 0,0 1 1 0 0,0 0-1 0 0,-1 0 0 0 0,26 9 0 0 0,9 2 58 0 0,0-6-238 0 0,0-1 0 0 0,0-3 0 0 0,92-5 0 0 0,145-32 239 0 0,5 0-22 0 0,-242 31-236 0 0,0 3 0 0 0,-1 2 0 0 0,98 16 0 0 0,18 22 141 0 0,-91-20 24 0 0,103 15 0 0 0,-157-33-61 0 0,1 1 0 0 0,-1 1 0 0 0,0 0 0 0 0,-1 2 0 0 0,1 0 1 0 0,23 12-1 0 0,-36-15-95 0 0,0 1-1 0 0,0-1 1 0 0,0 1 0 0 0,-1 0 0 0 0,1 0 0 0 0,-1 1 0 0 0,0 0-1 0 0,0 0 1 0 0,-1 0 0 0 0,1 0 0 0 0,-1 1 0 0 0,-1-1-1 0 0,1 1 1 0 0,-1 0 0 0 0,0 1 0 0 0,0-1 0 0 0,0 0 0 0 0,-1 1-1 0 0,0 0 1 0 0,0-1 0 0 0,0 10 0 0 0,16 356 186 0 0,-13-193-167 0 0,-3-163-53 0 0,-1-14-1 0 0,-1 1-1 0 0,1 0 1 0 0,-1 0 0 0 0,0-1 0 0 0,0 1-1 0 0,0 0 1 0 0,0 0 0 0 0,0 0-1 0 0,-1-1 1 0 0,0 4 0 0 0,-7-6 28 0 0,-12-7 28 0 0,18 6-53 0 0,-73-20 125 0 0,47 14-88 0 0,-33-12 0 0 0,30 6-221 0 0,-76-26 506 0 0,97 36-667 0 0,0 0 1 0 0,0 1-1 0 0,0 1 0 0 0,0 0 1 0 0,0 0-1 0 0,-1 1 0 0 0,1 0 1 0 0,-18 3-1 0 0,9 7-4647 0 0,9-1-2915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76 7001 0 0,'-3'-5'715'0'0,"0"0"-1"0"0,0-1 1 0 0,1 1-1 0 0,0 0 0 0 0,0-1 1 0 0,0 1-1 0 0,0-7 1 0 0,1 11-587 0 0,1 0 1 0 0,0 0-1 0 0,0 0 1 0 0,0 0-1 0 0,1 0 1 0 0,-1 0-1 0 0,0 0 1 0 0,0 1-1 0 0,0-1 1 0 0,1 0-1 0 0,-1 0 1 0 0,0 0-1 0 0,1 0 1 0 0,-1 0-1 0 0,1 0 1 0 0,-1 1 0 0 0,1-1-1 0 0,-1 0 1 0 0,2-1-1 0 0,0 1-18 0 0,-1 0 1 0 0,1 0-1 0 0,-1 1 0 0 0,1-1 1 0 0,0 0-1 0 0,-1 1 1 0 0,1-1-1 0 0,0 1 0 0 0,-1-1 1 0 0,1 1-1 0 0,0 0 0 0 0,0 0 1 0 0,0-1-1 0 0,2 2 0 0 0,22 1 497 0 0,0 1 0 0 0,0 1-1 0 0,0 1 1 0 0,27 10 0 0 0,27 6 169 0 0,-34-12-385 0 0,1-2-1 0 0,-1-1 0 0 0,1-3 0 0 0,0-2 0 0 0,0-1 0 0 0,-1-3 0 0 0,60-11 0 0 0,-105 14-407 0 0,-1 0 0 0 0,0-1 0 0 0,0 1-1 0 0,0 0 1 0 0,1 0 0 0 0,-1 0 0 0 0,0 0 0 0 0,0 0-1 0 0,1 0 1 0 0,-1 0 0 0 0,0 0 0 0 0,0 0 0 0 0,0 0 0 0 0,1 0-1 0 0,-1 0 1 0 0,0 0 0 0 0,0 0 0 0 0,1 0 0 0 0,-1 0 0 0 0,0 0-1 0 0,0 0 1 0 0,0 0 0 0 0,1 1 0 0 0,-1-1 0 0 0,0 0-1 0 0,0 0 1 0 0,0 0 0 0 0,1 0 0 0 0,-1 0 0 0 0,0 1 0 0 0,0-1-1 0 0,0 0 1 0 0,0 0 0 0 0,0 0 0 0 0,1 0 0 0 0,-1 1-1 0 0,0-1 1 0 0,0 0 0 0 0,-3 10-2561 0 0,-12 11-7539 0 0,10-13 3882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38 3361 0 0,'-1'-2'360'0'0,"-13"-23"5096"0"0,-3 14 1346 0 0,55 43-3980 0 0,12 6-2488 0 0,36 29-204 0 0,-78-60 2 0 0,0 1-1 0 0,-1-1 0 0 0,0 1 0 0 0,0 1 0 0 0,-1 0 1 0 0,0-1-1 0 0,8 19 0 0 0,-13-22-36 0 0,1 0 1 0 0,-1 0-1 0 0,-1 0 0 0 0,1 0 0 0 0,-1 0 1 0 0,1 0-1 0 0,-2 1 0 0 0,1-1 0 0 0,0 0 1 0 0,-1 0-1 0 0,0 0 0 0 0,0 0 0 0 0,-1 0 1 0 0,0 0-1 0 0,1 0 0 0 0,-1 0 0 0 0,-1-1 1 0 0,1 1-1 0 0,-1 0 0 0 0,0-1 0 0 0,0 0 1 0 0,-4 5-1 0 0,1-1-38 0 0,-1-1-1 0 0,0 0 1 0 0,0 0 0 0 0,0 0-1 0 0,-1-1 1 0 0,0 0-1 0 0,0-1 1 0 0,0 1 0 0 0,-1-2-1 0 0,-17 8 1 0 0,-21-3 526 0 0,31-7-2189 0 0,13-1-1061 0 0,16 3-5686 0 0,12 7 2180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7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59 5121 0 0,'-36'-55'7223'0'0,"36"55"-7202"0"0,-1 0 0 0 0,1 0 0 0 0,0 0 0 0 0,0 0 0 0 0,0 0 0 0 0,0-1 0 0 0,0 1 0 0 0,0 0 0 0 0,0 0 0 0 0,0 0 0 0 0,0 0 0 0 0,0 0 0 0 0,0 0 0 0 0,0 0 1 0 0,0-1-1 0 0,0 1 0 0 0,0 0 0 0 0,0 0 0 0 0,0 0 0 0 0,0 0 0 0 0,0 0 0 0 0,0 0 0 0 0,0 0 0 0 0,0-1 0 0 0,0 1 0 0 0,0 0 0 0 0,1 0 0 0 0,-1 0 0 0 0,0 0 0 0 0,0 0 0 0 0,0 0 0 0 0,0 0 0 0 0,0 0 0 0 0,0 0 0 0 0,0 0 0 0 0,0-1 0 0 0,0 1 0 0 0,0 0 0 0 0,1 0 0 0 0,-1 0 0 0 0,0 0 0 0 0,0 0 0 0 0,0 0 1 0 0,0 0-1 0 0,0 0 0 0 0,0 0 0 0 0,0 0 0 0 0,1 0 0 0 0,-1 0 0 0 0,0 0 0 0 0,0 0 0 0 0,0 0 0 0 0,0 0 0 0 0,0 0 0 0 0,0 0 0 0 0,0 0 0 0 0,1 0 0 0 0,-1 0 0 0 0,0 0 0 0 0,0 0 0 0 0,0 0 0 0 0,0 0 0 0 0,0 1 0 0 0,15 2 490 0 0,14 7-142 0 0,154 70 898 0 0,-182-79-1238 0 0,0 0 1 0 0,1-1 0 0 0,-1 1-1 0 0,0 0 1 0 0,0 0-1 0 0,0-1 1 0 0,0 1 0 0 0,1 0-1 0 0,-1 0 1 0 0,0 1 0 0 0,-1-1-1 0 0,1 0 1 0 0,0 0 0 0 0,0 0-1 0 0,0 1 1 0 0,-1-1-1 0 0,1 0 1 0 0,-1 1 0 0 0,1-1-1 0 0,-1 0 1 0 0,1 1 0 0 0,-1-1-1 0 0,1 3 1 0 0,-1 0-79 0 0,0-1 0 0 0,0 1 1 0 0,-1 0-1 0 0,1 0 0 0 0,-1 0 1 0 0,0-1-1 0 0,0 1 0 0 0,0 0 1 0 0,-2 4-1 0 0,0-2-504 0 0,0 0 0 0 0,0 1-1 0 0,0-1 1 0 0,-1 0 0 0 0,0-1 0 0 0,0 1-1 0 0,-1-1 1 0 0,1 0 0 0 0,-1 0 0 0 0,-8 6-1 0 0,6-7 187 0 0,-1 0 0 0 0,-1-1-1 0 0,1 1 1 0 0,0-2 0 0 0,-12 3-1 0 0,15-4 779 0 0,0 0 0 0 0,0-1-1 0 0,0 1 1 0 0,0-1 0 0 0,1 0 0 0 0,-9-4 3653 0 0,22 1-2742 0 0,13-1-662 0 0,-11 6-544 0 0,0 0 0 0 0,0 1 0 0 0,-1 0 0 0 0,0 1 0 0 0,1 0 0 0 0,-1 0 0 0 0,-1 1 0 0 0,1 0 0 0 0,-1 1-1 0 0,0 1 1 0 0,0-1 0 0 0,0 1 0 0 0,7 8 0 0 0,-12-11-87 0 0,-1-1 0 0 0,0 0 0 0 0,0 1 0 0 0,0 0 0 0 0,0 0 0 0 0,0 0 0 0 0,-1 0 0 0 0,0 0 0 0 0,0 0 0 0 0,0 1 0 0 0,0-1 0 0 0,-1 1 0 0 0,1-1 0 0 0,-1 1 0 0 0,0 0 0 0 0,-1 0 0 0 0,1-1 0 0 0,-1 1 0 0 0,0 0 0 0 0,0 0 0 0 0,0-1 0 0 0,-1 1 0 0 0,0 0 0 0 0,0 0 0 0 0,0-1 0 0 0,0 1 0 0 0,-1-1 0 0 0,0 1 0 0 0,0-1 0 0 0,0 0 0 0 0,-5 8 0 0 0,5-10-97 0 0,0 0-1 0 0,0 0 0 0 0,0-1 1 0 0,0 1-1 0 0,-1 0 1 0 0,1-1-1 0 0,0 0 0 0 0,-1 0 1 0 0,1 1-1 0 0,0-1 0 0 0,-6 1 1 0 0,7-2 35 0 0,1 0 0 0 0,-1 1 0 0 0,0-1 1 0 0,1 0-1 0 0,-1 0 0 0 0,0 1 0 0 0,0-1 1 0 0,1 0-1 0 0,-1 0 0 0 0,0 0 0 0 0,1 0 1 0 0,-1 0-1 0 0,0 0 0 0 0,0 0 0 0 0,1-1 0 0 0,-1 1 1 0 0,0 0-1 0 0,1 0 0 0 0,-1 0 0 0 0,0-1 1 0 0,1 1-1 0 0,-1 0 0 0 0,0-1 0 0 0,1 1 1 0 0,-1-1-1 0 0,0 1 0 0 0,1 0 0 0 0,-1-1 0 0 0,1 1 1 0 0,-1-1-1 0 0,1 0 0 0 0,-1 1 0 0 0,1-1 1 0 0,0 1-1 0 0,-1-1 0 0 0,1 0 0 0 0,0 1 1 0 0,-1-1-1 0 0,1 0 0 0 0,0 1 0 0 0,0-1 0 0 0,0 0 1 0 0,0 0-1 0 0,-1 1 0 0 0,1-1 0 0 0,0 0 1 0 0,0 0-1 0 0,1-1 16 0 0,-1 0 1 0 0,0 1 0 0 0,1-1-1 0 0,-1 1 1 0 0,1-1-1 0 0,0 0 1 0 0,0 1 0 0 0,-1-1-1 0 0,1 1 1 0 0,0-1-1 0 0,0 1 1 0 0,0 0 0 0 0,0-1-1 0 0,1 1 1 0 0,-1 0-1 0 0,0 0 1 0 0,1 0 0 0 0,-1 0-1 0 0,0 0 1 0 0,1 0-1 0 0,-1 0 1 0 0,1 0 0 0 0,-1 1-1 0 0,1-1 1 0 0,0 1-1 0 0,-1-1 1 0 0,1 1-1 0 0,0-1 1 0 0,2 1 0 0 0,8-3 46 0 0,-1 2-1 0 0,25-2 1 0 0,-30 3-30 0 0,5 0 502 0 0,7 0-991 0 0,0-1 0 0 0,-1 0 0 0 0,1-2 0 0 0,0 0 0 0 0,26-8 0 0 0,-41 10 216 0 0,1-1-1 0 0,0 0 1 0 0,-1 1 0 0 0,1-1-1 0 0,-1 0 1 0 0,1-1-1 0 0,-1 1 1 0 0,0-1 0 0 0,0 1-1 0 0,0-1 1 0 0,0 0 0 0 0,-1 0-1 0 0,1 0 1 0 0,-1-1 0 0 0,0 1-1 0 0,0 0 1 0 0,0-1-1 0 0,0 0 1 0 0,-1 1 0 0 0,1-1-1 0 0,-1 0 1 0 0,0 0 0 0 0,0 0-1 0 0,0 0 1 0 0,-1 0 0 0 0,1 0-1 0 0,-1 0 1 0 0,0 0-1 0 0,0 0 1 0 0,0 0 0 0 0,-1-4-1 0 0,-3-17-1040 0 0,-1-1-1 0 0,-12-37 0 0 0,1 16 7141 0 0,17 61-358 0 0,-3 16-3189 0 0,0-7-1087 0 0,-8 116 1297 0 0,8-123-3536 0 0,-1 1 1 0 0,-1 0-1 0 0,-9 21 1 0 0,13-38 857 0 0,0 1 1 0 0,0-1 0 0 0,0 1 0 0 0,-1-1-1 0 0,1 1 1 0 0,0-1 0 0 0,-1 1 0 0 0,1-1-1 0 0,0 0 1 0 0,-1 1 0 0 0,1-1 0 0 0,0 1-1 0 0,-1-1 1 0 0,1 0 0 0 0,-1 0 0 0 0,1 1-1 0 0,-1-1 1 0 0,1 0 0 0 0,-1 0 0 0 0,1 1-1 0 0,-1-1 1 0 0,1 0 0 0 0,-1 0 0 0 0,1 0-1 0 0,-1 0 1 0 0,1 0 0 0 0,-1 0 0 0 0,1 0-1 0 0,-1 0 1 0 0,1 0 0 0 0,-1 0 0 0 0,1 0-1 0 0,-1 0 1 0 0,1 0 0 0 0,-1 0 0 0 0,1-1-1 0 0,-1 1 1 0 0,1 0 0 0 0,-1 0 0 0 0,1 0-1 0 0,-1-1 1 0 0,1 1 0 0 0,-1 0-1 0 0,1-1 1 0 0,0 1 0 0 0,-1 0 0 0 0,1-1-1 0 0,-1 1 1 0 0,1-1 0 0 0,-4 0-2465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8:0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33 120 9794 0 0,'-5'11'1186'0'0,"0"1"0"0"0,0 0 0 0 0,1 0 0 0 0,0 0 0 0 0,1 1 0 0 0,1-1 0 0 0,0 1 0 0 0,-1 13 0 0 0,3-20-933 0 0,0 1 0 0 0,1-1 1 0 0,-1 0-1 0 0,1 0 0 0 0,0 0 0 0 0,1 0 0 0 0,-1 0 0 0 0,1 0 0 0 0,1 0 0 0 0,-1 0 0 0 0,1-1 0 0 0,0 1 0 0 0,0-1 0 0 0,0 0 0 0 0,1 0 0 0 0,0 0 0 0 0,0 0 0 0 0,7 6 0 0 0,-9-9-237 0 0,0-1 0 0 0,0 1 0 0 0,0-1-1 0 0,1 0 1 0 0,-1 1 0 0 0,0-1 0 0 0,1 0 0 0 0,-1 0-1 0 0,1-1 1 0 0,-1 1 0 0 0,1 0 0 0 0,-1-1 0 0 0,1 0 0 0 0,0 1-1 0 0,-1-1 1 0 0,1 0 0 0 0,-1 0 0 0 0,1-1 0 0 0,0 1 0 0 0,-1-1-1 0 0,1 1 1 0 0,-1-1 0 0 0,1 0 0 0 0,-1 1 0 0 0,1-1-1 0 0,-1-1 1 0 0,0 1 0 0 0,1 0 0 0 0,-1-1 0 0 0,0 1 0 0 0,0-1-1 0 0,0 1 1 0 0,3-5 0 0 0,3 0-48 0 0,-1-2 1 0 0,-1 1-1 0 0,0-1 1 0 0,0 0-1 0 0,0 0 1 0 0,-1 0-1 0 0,8-16 0 0 0,-9 13-14 0 0,0 0 0 0 0,0 0-1 0 0,-1-1 1 0 0,0 1 0 0 0,-1-1-1 0 0,-1 0 1 0 0,1 0 0 0 0,-2 0-1 0 0,0 1 1 0 0,-3-25 0 0 0,2 30 25 0 0,0 0 1 0 0,-1 0-1 0 0,1-1 1 0 0,-1 1-1 0 0,-1 0 1 0 0,1 0-1 0 0,-1 1 1 0 0,0-1-1 0 0,-1 0 1 0 0,1 1-1 0 0,-1 0 1 0 0,0 0 0 0 0,0 0-1 0 0,-1 0 1 0 0,1 1-1 0 0,-1 0 1 0 0,0 0-1 0 0,-1 0 1 0 0,1 0-1 0 0,0 1 1 0 0,-11-5-1 0 0,13 7-4 0 0,0 0 0 0 0,1 0 1 0 0,-1 0-1 0 0,0 0 0 0 0,0 1 0 0 0,0-1 0 0 0,0 1 0 0 0,0 0 0 0 0,0 0 0 0 0,0 0 0 0 0,0 0 0 0 0,0 0 0 0 0,0 1 0 0 0,0 0 1 0 0,0-1-1 0 0,0 1 0 0 0,0 0 0 0 0,1 0 0 0 0,-1 0 0 0 0,0 1 0 0 0,1-1 0 0 0,-1 1 0 0 0,1-1 0 0 0,-1 1 0 0 0,1 0 0 0 0,0 0 1 0 0,0 0-1 0 0,-1 0 0 0 0,1 0 0 0 0,-1 4 0 0 0,-11 23-3891 0 0,13-26 2668 0 0,1 1-1 0 0,-1 0 1 0 0,1 0 0 0 0,0-1-1 0 0,0 1 1 0 0,1 7-1 0 0,2 3-5684 0 0</inkml:trace>
  <inkml:trace contextRef="#ctx0" brushRef="#br0" timeOffset="1">404 202 15955 0 0,'2'-1'449'0'0,"0"1"-329"0"0,0 0-665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7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3513 0 0,'-5'6'653'0'0,"1"1"0"0"0,0-1 0 0 0,0 1 0 0 0,1 0 0 0 0,0 0 0 0 0,0 0 0 0 0,1 0 0 0 0,0 1 1 0 0,0-1-1 0 0,1 1 0 0 0,0-1 0 0 0,0 1 0 0 0,0 0 0 0 0,1-1 0 0 0,2 16 0 0 0,-2-17-433 0 0,1 0 0 0 0,0 0 1 0 0,0 0-1 0 0,0-1 0 0 0,1 1 0 0 0,0 0 0 0 0,0 0 0 0 0,0-1 1 0 0,1 1-1 0 0,0-1 0 0 0,0 0 0 0 0,0 0 0 0 0,1 0 0 0 0,0 0 0 0 0,0-1 1 0 0,0 1-1 0 0,0-1 0 0 0,1 0 0 0 0,-1 0 0 0 0,10 5 0 0 0,-11-7-244 0 0,1-1-1 0 0,0 0 1 0 0,0 1 0 0 0,0-2-1 0 0,0 1 1 0 0,0 0-1 0 0,0-1 1 0 0,0 1-1 0 0,0-1 1 0 0,1 0-1 0 0,-1-1 1 0 0,0 1-1 0 0,0-1 1 0 0,0 0 0 0 0,0 0-1 0 0,0 0 1 0 0,0 0-1 0 0,0-1 1 0 0,-1 1-1 0 0,1-1 1 0 0,0 0-1 0 0,-1 0 1 0 0,5-4 0 0 0,-2 1-624 0 0,0 0 1 0 0,0 0-1 0 0,0 0 1 0 0,-1-1-1 0 0,1 0 1 0 0,-1 0-1 0 0,-1-1 1 0 0,1 1-1 0 0,-1-1 1 0 0,0 0-1 0 0,3-8 1 0 0,-7 12 369 0 0,1 1 0 0 0,0-1 0 0 0,-1 1 0 0 0,0-1 0 0 0,0 1 0 0 0,1-1 0 0 0,-2 1 0 0 0,1-1-1 0 0,0 1 1 0 0,0-1 0 0 0,-1 1 0 0 0,1-1 0 0 0,-2-3 0 0 0,-1-5-850 0 0,3-12-2392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5897 0 0,'1'-2'224'0'0,"1"1"0"0"0,0-1 0 0 0,-1 1 0 0 0,1 0 0 0 0,0-1 1 0 0,0 1-1 0 0,0 0 0 0 0,0 0 0 0 0,0 0 0 0 0,0 0 0 0 0,0 0 0 0 0,0 1 0 0 0,0-1 0 0 0,0 1 0 0 0,1-1 0 0 0,-1 1 0 0 0,0 0 0 0 0,0 0 0 0 0,0 0 0 0 0,1 0 0 0 0,-1 0 0 0 0,0 0 0 0 0,0 1 0 0 0,3 0 0 0 0,10 2 299 0 0,0 1 0 0 0,21 8-1 0 0,-18-5-238 0 0,153 36 421 0 0,-170-43-724 0 0,0 0 1 0 0,0 0-1 0 0,0 0 0 0 0,0 0 0 0 0,0 0 1 0 0,-1 0-1 0 0,1 1 0 0 0,0-1 0 0 0,0 0 1 0 0,0 0-1 0 0,-1 1 0 0 0,1-1 0 0 0,0 0 1 0 0,0 1-1 0 0,-1-1 0 0 0,1 1 0 0 0,0-1 1 0 0,-1 1-1 0 0,1-1 0 0 0,0 1 0 0 0,-1 0 1 0 0,1-1-1 0 0,0 2 0 0 0,-1-1-113 0 0,-1 0 0 0 0,1 0 0 0 0,-1-1 0 0 0,1 1 0 0 0,-1-1 0 0 0,1 1 0 0 0,-1 0 0 0 0,0-1 0 0 0,1 1-1 0 0,-1-1 1 0 0,0 1 0 0 0,0-1 0 0 0,1 1 0 0 0,-1-1 0 0 0,0 0 0 0 0,0 0 0 0 0,-1 1 0 0 0,-45 12-4376 0 0,25-10 2906 0 0,2 3-1484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5065 0 0,'25'14'7593'0'0,"-20"-12"-7479"0"0,-1 0-1 0 0,1 1 1 0 0,0-1 0 0 0,-1 1-1 0 0,1 0 1 0 0,-1 0 0 0 0,0 0 0 0 0,0 1-1 0 0,7 7 1 0 0,-9-8 20 0 0,-1 0 0 0 0,1 0 0 0 0,0 0 0 0 0,-1 0 0 0 0,0 0 0 0 0,0 1 0 0 0,0-1 0 0 0,0 1 0 0 0,0-1 0 0 0,-1 0 0 0 0,1 1 0 0 0,-1-1 0 0 0,0 1 0 0 0,-1 6 0 0 0,-1 2 451 0 0,0 0 1 0 0,-1 0-1 0 0,-5 12 0 0 0,4-17-238 0 0,2 1 1 0 0,-1 0-1 0 0,1 1 0 0 0,0-1 0 0 0,1 0 0 0 0,0 1 1 0 0,0-1-1 0 0,1 15 0 0 0,0-20-300 0 0,0 0-1 0 0,1-1 1 0 0,-1 1 0 0 0,1 0-1 0 0,0-1 1 0 0,0 1 0 0 0,0-1-1 0 0,0 0 1 0 0,0 1-1 0 0,0-1 1 0 0,0 0 0 0 0,1 1-1 0 0,0-1 1 0 0,-1 0-1 0 0,1 0 1 0 0,0 0 0 0 0,0 0-1 0 0,0-1 1 0 0,0 1 0 0 0,0 0-1 0 0,0-1 1 0 0,0 0-1 0 0,1 1 1 0 0,-1-1 0 0 0,0 0-1 0 0,1 0 1 0 0,-1 0 0 0 0,4 0-1 0 0,-3-1-41 0 0,0 0 0 0 0,0 0 0 0 0,-1 0-1 0 0,1 0 1 0 0,-1-1 0 0 0,1 0 0 0 0,0 1 0 0 0,-1-1 0 0 0,1 0 0 0 0,-1 0-1 0 0,1 0 1 0 0,-1 0 0 0 0,0-1 0 0 0,1 1 0 0 0,-1-1 0 0 0,0 1-1 0 0,0-1 1 0 0,0 0 0 0 0,0 0 0 0 0,0 0 0 0 0,-1 0 0 0 0,1 0-1 0 0,-1 0 1 0 0,1-1 0 0 0,-1 1 0 0 0,0 0 0 0 0,0-1 0 0 0,1-2 0 0 0,1-1 12 0 0,-1 0 1 0 0,0 0-1 0 0,0 0 1 0 0,0 0-1 0 0,-1 0 1 0 0,0-1 0 0 0,-1 1-1 0 0,1 0 1 0 0,-2-12-1 0 0,1 16-35 0 0,0 0-1 0 0,0 0 0 0 0,-1 0 1 0 0,1 0-1 0 0,-1 0 0 0 0,0 0 0 0 0,1 0 1 0 0,-1 0-1 0 0,0 0 0 0 0,0 0 1 0 0,0 1-1 0 0,0-1 0 0 0,0 0 1 0 0,-1 1-1 0 0,1-1 0 0 0,-1 1 0 0 0,1-1 1 0 0,-1 1-1 0 0,1 0 0 0 0,-1-1 1 0 0,0 1-1 0 0,1 0 0 0 0,-1 0 0 0 0,0 0 1 0 0,0 1-1 0 0,0-1 0 0 0,0 0 1 0 0,0 1-1 0 0,0-1 0 0 0,0 1 0 0 0,0-1 1 0 0,-3 1-1 0 0,4 0-181 0 0,-1 0 0 0 0,1 0 0 0 0,-1 0 0 0 0,1-1 1 0 0,-1 1-1 0 0,0 0 0 0 0,1-1 0 0 0,-1 1 0 0 0,1-1 0 0 0,0 0 0 0 0,-1 1 0 0 0,1-1 0 0 0,0 0 0 0 0,-1 0 1 0 0,1 0-1 0 0,0 0 0 0 0,0 0 0 0 0,-1 0 0 0 0,0-2 0 0 0,2 2-72 0 0,0 1 1 0 0,0-1-1 0 0,0 0 0 0 0,0 0 0 0 0,0 0 1 0 0,0 1-1 0 0,0-1 0 0 0,0 0 0 0 0,0 0 1 0 0,0 0-1 0 0,1 1 0 0 0,-1-1 0 0 0,0 0 1 0 0,0 1-1 0 0,1-1 0 0 0,-1 0 0 0 0,1 0 0 0 0,-1 1 1 0 0,1-1-1 0 0,-1 1 0 0 0,1-1 0 0 0,-1 0 1 0 0,1 1-1 0 0,-1-1 0 0 0,1 1 0 0 0,0-1 1 0 0,-1 1-1 0 0,1 0 0 0 0,0-1 0 0 0,-1 1 1 0 0,1 0-1 0 0,0-1 0 0 0,0 1 0 0 0,-1 0 1 0 0,1 0-1 0 0,0 0 0 0 0,0-1 0 0 0,1 1 1 0 0,-2 0 199 0 0,1 0 0 0 0,-1 0 0 0 0,1-1 1 0 0,-1 1-1 0 0,1 0 0 0 0,-1-1 0 0 0,0 1 1 0 0,1 0-1 0 0,-1-1 0 0 0,1 1 0 0 0,-1-1 1 0 0,0 1-1 0 0,0-1 0 0 0,1 1 0 0 0,-1 0 1 0 0,0-1-1 0 0,1 1 0 0 0,-1-1 0 0 0,0 0 1 0 0,0 1-1 0 0,0-1 0 0 0,0 1 0 0 0,0-1 1 0 0,0 1-1 0 0,0-1 0 0 0,0 1 0 0 0,0-1 1 0 0,0 1-1 0 0,0-1 0 0 0,0 1 0 0 0,0-2 1 0 0,1-5-821 0 0,9-1-1958 0 0</inkml:trace>
  <inkml:trace contextRef="#ctx0" brushRef="#br0" timeOffset="1">254 27 5377 0 0,'6'-1'6665'0'0,"-5"1"-6536"0"0,0 13 3397 0 0,-5 31-1698 0 0,1-18-550 0 0,2-17-1052 0 0,1 0 0 0 0,1 0 0 0 0,0-1 0 0 0,0 1 0 0 0,1-1 0 0 0,-1 1 0 0 0,2-1 0 0 0,6 16 0 0 0,-8-22-215 0 0,0 1 0 0 0,0-1 0 0 0,0 0 0 0 0,1 0 0 0 0,-1-1 0 0 0,1 1 0 0 0,-1 0 0 0 0,1 0 0 0 0,0-1 0 0 0,0 1 0 0 0,0-1 0 0 0,-1 1 0 0 0,2-1 0 0 0,-1 0 0 0 0,0 0 0 0 0,0 0 0 0 0,0 0 0 0 0,0 0 0 0 0,1 0 0 0 0,-1-1 0 0 0,0 1 0 0 0,1-1 0 0 0,-1 1 0 0 0,0-1 0 0 0,1 0 0 0 0,-1 0 0 0 0,1 0 0 0 0,-1 0 0 0 0,0-1 0 0 0,1 1 0 0 0,-1-1 0 0 0,0 1 0 0 0,1-1 0 0 0,-1 0 0 0 0,0 0 0 0 0,0 0 0 0 0,3-1 0 0 0,25-18-1207 0 0,-20 5-1813 0 0,-10 15 2845 0 0,0-1 0 0 0,0 1 0 0 0,0-1 0 0 0,-1 1 0 0 0,1-1 0 0 0,0 1 0 0 0,0-1 0 0 0,0 1 0 0 0,0-1 0 0 0,0 1 0 0 0,-1 0 0 0 0,1-1 0 0 0,0 1 0 0 0,0-1 0 0 0,-1 1 0 0 0,1-1 0 0 0,0 1 0 0 0,-1 0 0 0 0,1-1 0 0 0,0 1 0 0 0,-1 0-1 0 0,1 0 1 0 0,0-1 0 0 0,-1 1 0 0 0,1 0 0 0 0,-1 0 0 0 0,1-1 0 0 0,-1 1 0 0 0,1 0 0 0 0,-1 0 0 0 0,1 0 0 0 0,-1 0 0 0 0,-1-1-144 0 0,1 1 0 0 0,-1 0-1 0 0,1 0 1 0 0,-1 0 0 0 0,0 0 0 0 0,1 1-1 0 0,-1-1 1 0 0,1 0 0 0 0,-1 1-1 0 0,1-1 1 0 0,-1 1 0 0 0,1-1 0 0 0,-1 1-1 0 0,1 0 1 0 0,-1 0 0 0 0,1-1 0 0 0,0 1-1 0 0,0 0 1 0 0,-2 1 0 0 0,-5 8-2972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1 255 6401 0 0,'0'28'1833'0'0,"4"0"-121"0"0,0 5-88 0 0,4-3-87 0 0,-4-11-169 0 0,2-2-240 0 0,2-4-360 0 0,1-4-295 0 0,2 1-209 0 0,1-5-120 0 0,1-1-72 0 0,2-1-48 0 0,1-5-224 0 0,1 1-577 0 0,3-2-839 0 0,1-2-1232 0 0,0-3-281 0 0,1-3-2576 0 0</inkml:trace>
  <inkml:trace contextRef="#ctx0" brushRef="#br0" timeOffset="1">279 110 13659 0 0,'-1'4'187'0'0,"0"1"1"0"0,1-1-1 0 0,0 1 0 0 0,0 0 1 0 0,1-1-1 0 0,-1 1 0 0 0,1-1 1 0 0,0 1-1 0 0,0-1 0 0 0,0 1 0 0 0,1-1 1 0 0,-1 1-1 0 0,1-1 0 0 0,0 0 1 0 0,4 6-1 0 0,-4-8-163 0 0,-1-1 0 0 0,1 1 1 0 0,0 0-1 0 0,-1-1 0 0 0,1 1 0 0 0,0-1 0 0 0,0 0 1 0 0,0 0-1 0 0,0 1 0 0 0,0-1 0 0 0,0-1 0 0 0,1 1 1 0 0,-1 0-1 0 0,0 0 0 0 0,0-1 0 0 0,0 1 0 0 0,1-1 1 0 0,-1 0-1 0 0,0 0 0 0 0,1 0 0 0 0,-1 0 0 0 0,0 0 0 0 0,1 0 1 0 0,-1-1-1 0 0,0 1 0 0 0,0-1 0 0 0,1 1 0 0 0,-1-1 1 0 0,0 0-1 0 0,0 0 0 0 0,0 0 0 0 0,3-2 0 0 0,-1 2 10 0 0,-1-1-1 0 0,0 0 0 0 0,0 1 1 0 0,0-1-1 0 0,0-1 0 0 0,0 1 0 0 0,0 0 1 0 0,0-1-1 0 0,0 1 0 0 0,-1-1 0 0 0,0 0 1 0 0,1 0-1 0 0,-1 0 0 0 0,0 0 1 0 0,0 0-1 0 0,-1 0 0 0 0,1 0 0 0 0,-1-1 1 0 0,0 1-1 0 0,1-1 0 0 0,-1 1 1 0 0,-1-1-1 0 0,1 0 0 0 0,-1 1 0 0 0,1-1 1 0 0,-1 0-1 0 0,0 1 0 0 0,-1-5 0 0 0,0 2 8 0 0,0 1-1 0 0,-1-1 0 0 0,0 1 1 0 0,0 0-1 0 0,0 0 0 0 0,0 0 1 0 0,-1 0-1 0 0,0 0 0 0 0,0 1 1 0 0,-1-1-1 0 0,1 1 0 0 0,-1 0 1 0 0,0 0-1 0 0,0 0 0 0 0,0 0 1 0 0,-1 1-1 0 0,-9-6 0 0 0,6 5-56 0 0,0 0-1 0 0,0 1 0 0 0,0 1 1 0 0,-1-1-1 0 0,0 1 0 0 0,1 1 0 0 0,-1-1 1 0 0,0 2-1 0 0,0-1 0 0 0,0 1 1 0 0,0 0-1 0 0,1 1 0 0 0,-1 0 1 0 0,0 1-1 0 0,0 0 0 0 0,1 0 0 0 0,-1 0 1 0 0,-14 8-1 0 0,22-10-73 0 0,1 0 0 0 0,-1 0 0 0 0,1 0 0 0 0,-1 0 1 0 0,1 0-1 0 0,0 0 0 0 0,-1 0 0 0 0,1 1 0 0 0,-1-1 0 0 0,1 0 0 0 0,0 0 0 0 0,-1 0 0 0 0,1 1 1 0 0,0-1-1 0 0,-1 0 0 0 0,1 0 0 0 0,0 1 0 0 0,-1-1 0 0 0,1 0 0 0 0,0 1 0 0 0,-1-1 0 0 0,1 0 1 0 0,0 1-1 0 0,0-1 0 0 0,0 1 0 0 0,-1-1 0 0 0,1 0 0 0 0,0 1 0 0 0,0-1 0 0 0,0 1 0 0 0,0-1 1 0 0,0 0-1 0 0,0 1 0 0 0,0-1 0 0 0,0 1 0 0 0,0-1 0 0 0,0 1 0 0 0,0-1 0 0 0,0 1 0 0 0,0-1 1 0 0,0 0-1 0 0,0 1 0 0 0,0-1 0 0 0,0 1 0 0 0,0-1 0 0 0,1 0 0 0 0,-1 1 0 0 0,0-1 0 0 0,0 1 1 0 0,1-1-1 0 0,-1 0 0 0 0,0 1 0 0 0,0-1 0 0 0,1 0 0 0 0,-1 0 0 0 0,0 1 0 0 0,1-1 0 0 0,-1 0 1 0 0,1 1-1 0 0,25 9-7322 0 0,-11-5 3621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8322 0 0,'1'-1'249'0'0,"0"0"0"0"0,0-1 1 0 0,0 1-1 0 0,0 0 1 0 0,0 0-1 0 0,0 0 0 0 0,0 0 1 0 0,0 0-1 0 0,0 0 0 0 0,1 0 1 0 0,-1 0-1 0 0,0 0 0 0 0,1 1 1 0 0,-1-1-1 0 0,0 0 0 0 0,1 1 1 0 0,-1-1-1 0 0,1 1 0 0 0,-1 0 1 0 0,1 0-1 0 0,2-1 0 0 0,-2 2-53 0 0,-1-1-1 0 0,0 1 0 0 0,0-1 1 0 0,0 1-1 0 0,0 0 0 0 0,0 0 1 0 0,0-1-1 0 0,0 1 1 0 0,0 0-1 0 0,0 0 0 0 0,0 0 1 0 0,0 0-1 0 0,-1 0 0 0 0,1 0 1 0 0,0 0-1 0 0,-1 0 0 0 0,1 1 1 0 0,0-1-1 0 0,-1 0 0 0 0,1 1 1 0 0,2 9 163 0 0,0-1 1 0 0,-1 0 0 0 0,0 1-1 0 0,0 18 1 0 0,-3 39-3250 0 0,-2-44-444 0 0,-1 0-1 0 0,-8 27 1 0 0,6-27-944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9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9690 0 0,'-1'6'971'0'0,"-4"44"5191"0"0,4-39-5606 0 0,-2 0-1 0 0,1-1 1 0 0,-1 1 0 0 0,-8 17 0 0 0,-14 17-301 0 0,17-31-1634 0 0,0 0 0 0 0,-8 23-1 0 0,18-42 1150 0 0,1-1 1 0 0,0 1-1 0 0,0 1 0 0 0,1-1 0 0 0,0 0 0 0 0,-1 1 0 0 0,1 0 0 0 0,1 0 0 0 0,4-4 1 0 0,46-32 371 0 0,-36 29-261 0 0,2 1 0 0 0,35-13 1 0 0,11 1-3739 0 0,-61 21 3280 0 0,-5 0 394 0 0,0 1 1 0 0,0-1-1 0 0,0 1 1 0 0,0-1-1 0 0,1 1 1 0 0,-1-1 0 0 0,0 1-1 0 0,0-1 1 0 0,0 0-1 0 0,0 0 1 0 0,0 0-1 0 0,0 1 1 0 0,-1-1 0 0 0,2-2-1 0 0,-1 3 209 0 0,-1-1-1 0 0,0 1 1 0 0,0 0 0 0 0,1-1-1 0 0,-1 0 1 0 0,0 1-1 0 0,0-1 1 0 0,0 1-1 0 0,0-1 1 0 0,0 1 0 0 0,0-1-1 0 0,0 1 1 0 0,0-1-1 0 0,0 1 1 0 0,0-1-1 0 0,0 1 1 0 0,0-1 0 0 0,0 0-1 0 0,0 1 1 0 0,0-1-1 0 0,0 1 1 0 0,-1-1-1 0 0,1 0 110 0 0,-1 1 0 0 0,1-1-1 0 0,-1 1 1 0 0,0-1 0 0 0,1 1-1 0 0,-1-1 1 0 0,0 1-1 0 0,1-1 1 0 0,-1 1 0 0 0,0 0-1 0 0,1-1 1 0 0,-1 1 0 0 0,0 0-1 0 0,0 0 1 0 0,1 0-1 0 0,-1 0 1 0 0,0-1 0 0 0,0 1-1 0 0,0 0 1 0 0,1 0 0 0 0,-1 0-1 0 0,0 1 1 0 0,0-1-1 0 0,0 0 1 0 0,1 0 0 0 0,-1 0-1 0 0,0 0 1 0 0,0 1-1 0 0,1-1 1 0 0,-1 0 0 0 0,0 1-1 0 0,1-1 1 0 0,-1 1 0 0 0,0-1-1 0 0,1 1 1 0 0,-1-1-1 0 0,1 1 1 0 0,-1-1 0 0 0,0 1-1 0 0,0 1 1 0 0,-2 1 271 0 0,0 0 0 0 0,0 1 0 0 0,0 0 0 0 0,0-1 0 0 0,1 1 1 0 0,-1 0-1 0 0,1 1 0 0 0,0-1 0 0 0,0 0 0 0 0,1 1 0 0 0,-2 4 0 0 0,-10 56 694 0 0,9-39-845 0 0,3-13-368 0 0,9-28-193 0 0,5-9 135 0 0,-8 18 203 0 0,0 1 0 0 0,0-1 0 0 0,1 1-1 0 0,0 1 1 0 0,0-1 0 0 0,0 1-1 0 0,0 0 1 0 0,14-5 0 0 0,-15 6-346 0 0,0 2 1 0 0,0-1 0 0 0,1 1-1 0 0,-1-1 1 0 0,8 1-1 0 0,-9 1-700 0 0,0-1-1 0 0,0 2 0 0 0,0-1 0 0 0,0 0 0 0 0,1 1 0 0 0,-1 0 0 0 0,6 2 0 0 0,-3 0-3964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0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 12387 0 0,'0'0'155'0'0,"-1"-1"1"0"0,1 1-1 0 0,-1 0 1 0 0,0 0-1 0 0,0 0 0 0 0,1 0 1 0 0,-1-1-1 0 0,0 1 1 0 0,1 0-1 0 0,-1 0 1 0 0,0 0-1 0 0,1 1 1 0 0,-1-1-1 0 0,0 0 1 0 0,1 0-1 0 0,-1 0 1 0 0,0 0-1 0 0,1 1 1 0 0,-1-1-1 0 0,0 0 1 0 0,1 1-1 0 0,-1-1 0 0 0,1 0 1 0 0,-1 1-1 0 0,0-1 1 0 0,1 1-1 0 0,-1-1 1 0 0,1 1-1 0 0,-1-1 1 0 0,1 1-1 0 0,0-1 1 0 0,-1 1-1 0 0,1 0 1 0 0,0-1-1 0 0,-1 2 1 0 0,1 0 21 0 0,0 0 1 0 0,0 0-1 0 0,0 0 0 0 0,0 0 1 0 0,0 1-1 0 0,1-1 1 0 0,-1 0-1 0 0,1 0 1 0 0,0 0-1 0 0,0 0 0 0 0,1 3 1 0 0,3 5-15 0 0,1 0 0 0 0,0 0 0 0 0,12 14-1 0 0,-3-8-105 0 0,1 0 0 0 0,28 22 0 0 0,-37-33-85 0 0,0 0 1 0 0,1-1 0 0 0,-1 0-1 0 0,1 0 1 0 0,0 0 0 0 0,0-1 0 0 0,0 0-1 0 0,0-1 1 0 0,16 3 0 0 0,-13-5 506 0 0,-3-4-5072 0 0,-23 0-4857 0 0,1 6 4929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0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7466 0 0,'6'4'464'0'0,"-1"1"-1"0"0,1-1 1 0 0,0 0 0 0 0,1 0 0 0 0,-1-1 0 0 0,1 0 0 0 0,-1 0 0 0 0,1 0 0 0 0,0-1 0 0 0,0 0 0 0 0,8 1 0 0 0,5 1 134 0 0,0-2-1 0 0,34 0 1 0 0,-75-8-3199 0 0,-5 0 2124 0 0,25 6 548 0 0,0 1-1 0 0,0-1 1 0 0,0 0-1 0 0,0 1 0 0 0,0-1 1 0 0,1 1-1 0 0,-1-1 0 0 0,0 1 1 0 0,0-1-1 0 0,0 1 1 0 0,1 0-1 0 0,-1-1 0 0 0,0 1 1 0 0,0 0-1 0 0,1 0 0 0 0,-1-1 1 0 0,1 1-1 0 0,-1 0 1 0 0,1 0-1 0 0,-1 0 0 0 0,1 0 1 0 0,0 0-1 0 0,-1 0 0 0 0,1 0 1 0 0,0-1-1 0 0,-1 1 1 0 0,1 2-1 0 0,-1 5 380 0 0,0-1 0 0 0,0 0 0 0 0,0 1 1 0 0,1-1-1 0 0,1 1 0 0 0,-1-1 0 0 0,1 1 0 0 0,0-1 0 0 0,1 0 1 0 0,-1 1-1 0 0,2-1 0 0 0,-1 0 0 0 0,1 0 0 0 0,0 0 0 0 0,0-1 0 0 0,7 11 1 0 0,-5-9-352 0 0,1 0 0 0 0,0-1 0 0 0,0 0 0 0 0,0 0 0 0 0,1 0 0 0 0,0-1 0 0 0,0 0 0 0 0,1-1 0 0 0,0 0 0 0 0,0 0 0 0 0,0 0 0 0 0,16 6 1 0 0,-14-8-249 0 0,0-1 1 0 0,-1 0 0 0 0,1-1 0 0 0,0 0 0 0 0,0-1 0 0 0,0 0 0 0 0,0 0 0 0 0,0-1-1 0 0,0 0 1 0 0,0-1 0 0 0,0 0 0 0 0,-1 0 0 0 0,1-1 0 0 0,9-5 0 0 0,11-5-3001 0 0,0-1 1 0 0,52-35 0 0 0,-47 26-3332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11098 0 0,'3'5'909'0'0,"-1"0"0"0"0,0 0 0 0 0,0 1 0 0 0,-1-1 0 0 0,0 1 0 0 0,0-1 0 0 0,0 7 0 0 0,0-3-156 0 0,-1 0 1 0 0,-1 1 0 0 0,-2 14-1 0 0,-4 4-337 0 0,-18 49 0 0 0,14-48 317 0 0,-48 127 568 0 0,-7 21-3508 0 0,69-184 1899 0 0,0-1-1 0 0,0 2 0 0 0,0-1 0 0 0,1 0 0 0 0,0 1 0 0 0,1-1 0 0 0,-1 1 0 0 0,1 0 1 0 0,0 1-1 0 0,1-1 0 0 0,-1 1 0 0 0,1 0 0 0 0,9-6 0 0 0,-8 7 325 0 0,0 0-1 0 0,0 0 1 0 0,0 1-1 0 0,0 0 1 0 0,1 0-1 0 0,-1 0 1 0 0,1 1-1 0 0,0 0 1 0 0,0 1-1 0 0,-1 0 1 0 0,1 0-1 0 0,0 0 1 0 0,0 1-1 0 0,0 0 1 0 0,0 1-1 0 0,0 0 1 0 0,0 0-1 0 0,0 1 1 0 0,0 0-1 0 0,-1 0 1 0 0,1 1-1 0 0,-1 0 1 0 0,1 0-1 0 0,-1 1 1 0 0,0 0-1 0 0,-1 0 1 0 0,1 0-1 0 0,-1 1 1 0 0,1 0-1 0 0,-1 0 1 0 0,-1 1-1 0 0,7 7 1 0 0,-5-4 1240 0 0,4 4-6653 0 0,-17-31-1729 0 0,1 4 5286 0 0,-2-1-1324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3481 0 0,'3'-3'6385'0'0,"-3"3"-6292"0"0,8 10 2784 0 0,6 14-340 0 0,-8-6-2085 0 0,-2 1 1 0 0,0-1-1 0 0,0 1 1 0 0,-2 0-1 0 0,0 0 1 0 0,-2 0-1 0 0,-1 22 1 0 0,1-17-325 0 0,9-23-138 0 0,0-2 0 0 0,0 1 0 0 0,-1-1 0 0 0,17-4 0 0 0,-10 2-174 0 0,0-1 0 0 0,-1 0 0 0 0,0-1 1 0 0,0-1-1 0 0,14-7 0 0 0,-19 8-874 0 0,1-1 0 0 0,-2 0 0 0 0,1 0 1 0 0,12-13-1 0 0,-19 17 619 0 0,-1 1 0 0 0,1-1 0 0 0,-1 0-1 0 0,0 0 1 0 0,0 0 0 0 0,1-1 0 0 0,-1 1 0 0 0,0 0 0 0 0,1-4 0 0 0,0-1-801 0 0,7-10-3311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18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53 6721 0 0,'-1'-1'192'0'0,"0"0"0"0"0,1 1 0 0 0,-1-1 0 0 0,0 0-1 0 0,0 0 1 0 0,0 1 0 0 0,0-1 0 0 0,0 1 0 0 0,0-1-1 0 0,0 1 1 0 0,0-1 0 0 0,0 1 0 0 0,0-1 0 0 0,0 1 0 0 0,0 0-1 0 0,0 0 1 0 0,0 0 0 0 0,-3-1 0 0 0,4 2-104 0 0,0-1 0 0 0,-1 1 0 0 0,1-1 0 0 0,0 1 0 0 0,-1-1 1 0 0,1 1-1 0 0,0-1 0 0 0,0 1 0 0 0,-1-1 0 0 0,1 1 0 0 0,0-1 0 0 0,0 1 1 0 0,0-1-1 0 0,0 1 0 0 0,0 0 0 0 0,0-1 0 0 0,0 1 0 0 0,0-1 0 0 0,0 1 1 0 0,0-1-1 0 0,0 1 0 0 0,0-1 0 0 0,0 1 0 0 0,1 0 0 0 0,-1 0 0 0 0,2 5 177 0 0,0 1 0 0 0,1-1 0 0 0,0 1 0 0 0,0-1 0 0 0,4 6 0 0 0,99 170 2553 0 0,-106-182-2807 0 0,0 0 0 0 0,0 0 1 0 0,0 0-1 0 0,0 1 0 0 0,0-1 0 0 0,0 0 1 0 0,0 0-1 0 0,0 0 0 0 0,0 0 0 0 0,0 0 1 0 0,0 0-1 0 0,0 1 0 0 0,0-1 0 0 0,0 0 1 0 0,1 0-1 0 0,-1 0 0 0 0,0 0 0 0 0,0 0 1 0 0,0 0-1 0 0,0 0 0 0 0,0 1 0 0 0,0-1 1 0 0,0 0-1 0 0,0 0 0 0 0,0 0 0 0 0,1 0 1 0 0,-1 0-1 0 0,0 0 0 0 0,0 0 0 0 0,0 0 1 0 0,0 0-1 0 0,0 0 0 0 0,0 0 0 0 0,1 0 1 0 0,-1 0-1 0 0,0 0 0 0 0,0 0 0 0 0,0 0 1 0 0,0 0-1 0 0,0 0 0 0 0,1 0 0 0 0,-1 0 1 0 0,0 0-1 0 0,0 0 0 0 0,0 0 0 0 0,0 0 1 0 0,0 0-1 0 0,0 0 0 0 0,1 0 0 0 0,-1 0 1 0 0,0 0-1 0 0,0 0 0 0 0,0 0 0 0 0,0-1 1 0 0,0 1-1 0 0,0 0 0 0 0,0 0 0 0 0,0 0 1 0 0,1 0-1 0 0,-1 0 0 0 0,0 0 0 0 0,4-15 205 0 0,2-32-376 0 0,-4 28 231 0 0,0 4-74 0 0,5-32-28 0 0,-6 43 39 0 0,-1 1 0 0 0,1 0 0 0 0,0 0-1 0 0,0 0 1 0 0,1 0 0 0 0,-1 0 0 0 0,0 1 0 0 0,1-1 0 0 0,0 0 0 0 0,0 1-1 0 0,2-4 1 0 0,-3 6 3 0 0,0-1-1 0 0,0 1 1 0 0,0-1-1 0 0,0 1 0 0 0,0 0 1 0 0,0 0-1 0 0,1-1 1 0 0,-1 1-1 0 0,0 0 1 0 0,0 0-1 0 0,0 0 1 0 0,0 0-1 0 0,0 0 1 0 0,0 0-1 0 0,0 0 0 0 0,1 1 1 0 0,-1-1-1 0 0,0 0 1 0 0,0 1-1 0 0,0-1 1 0 0,0 0-1 0 0,0 1 1 0 0,0 0-1 0 0,0-1 1 0 0,0 1-1 0 0,0-1 1 0 0,-1 1-1 0 0,1 0 0 0 0,0 0 1 0 0,0-1-1 0 0,1 3 1 0 0,24 26 176 0 0,8 23-60 0 0,-25-37-65 0 0,0 0-1 0 0,1-1 0 0 0,1 0 1 0 0,0 0-1 0 0,1-1 1 0 0,15 12-1 0 0,-26-24-37 0 0,0 0-1 0 0,0 0 1 0 0,1 0 0 0 0,-1 0-1 0 0,0 0 1 0 0,1-1 0 0 0,-1 1-1 0 0,1 0 1 0 0,-1-1 0 0 0,1 1-1 0 0,-1-1 1 0 0,1 1 0 0 0,0-1-1 0 0,-1 0 1 0 0,1 0 0 0 0,-1 0-1 0 0,1 0 1 0 0,0 0-1 0 0,-1 0 1 0 0,1 0 0 0 0,-1 0-1 0 0,3-1 1 0 0,-2 0 22 0 0,0 0-1 0 0,0-1 1 0 0,0 1-1 0 0,-1 0 1 0 0,1-1 0 0 0,0 1-1 0 0,-1-1 1 0 0,0 1-1 0 0,1-1 1 0 0,-1 0-1 0 0,0 0 1 0 0,0 0 0 0 0,1 1-1 0 0,0-4 1 0 0,2-8 173 0 0,1 1-1 0 0,-2-1 1 0 0,0 1 0 0 0,2-17 0 0 0,-5 27-204 0 0,8-79 758 0 0,-6 50-479 0 0,8-46 0 0 0,-10 76-295 0 0,0 0 1 0 0,1 0-1 0 0,-1 0 0 0 0,0 0 0 0 0,0 0 0 0 0,0 0 0 0 0,1 0 0 0 0,-1 1 1 0 0,0-1-1 0 0,1 0 0 0 0,-1 0 0 0 0,1 0 0 0 0,-1 0 0 0 0,1 1 1 0 0,0-1-1 0 0,-1 0 0 0 0,1 1 0 0 0,1-2 0 0 0,9 6-485 0 0,-4 0-3089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1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20 9266 0 0,'1'-1'144'0'0,"0"0"0"0"0,0 0 0 0 0,0 0 0 0 0,0 0-1 0 0,0 1 1 0 0,0-1 0 0 0,0 0 0 0 0,1 1 0 0 0,-1-1 0 0 0,0 0 0 0 0,0 1 0 0 0,1-1-1 0 0,-1 1 1 0 0,0 0 0 0 0,1-1 0 0 0,-1 1 0 0 0,0 0 0 0 0,1 0 0 0 0,-1 0 0 0 0,0 0 0 0 0,1 0-1 0 0,-1 0 1 0 0,0 0 0 0 0,1 1 0 0 0,-1-1 0 0 0,0 0 0 0 0,1 1 0 0 0,-1-1 0 0 0,0 1-1 0 0,0-1 1 0 0,0 1 0 0 0,1 0 0 0 0,1 1 0 0 0,-1-1-15 0 0,0 0 0 0 0,1 0 0 0 0,-1 1 0 0 0,0-1 0 0 0,0 0 0 0 0,0 1-1 0 0,0 0 1 0 0,0-1 0 0 0,0 1 0 0 0,0 0 0 0 0,-1 0 0 0 0,1 0 0 0 0,-1 0 0 0 0,1 0 0 0 0,-1 0 0 0 0,0 1 0 0 0,0-1 0 0 0,1 3 0 0 0,-3 0-78 0 0,0 1 1 0 0,0 0-1 0 0,0-1 1 0 0,-1 0-1 0 0,0 1 1 0 0,0-1-1 0 0,0 0 1 0 0,-1 0-1 0 0,0 0 1 0 0,0 0-1 0 0,0-1 1 0 0,0 1-1 0 0,-1-1 1 0 0,-7 7 0 0 0,5-4-3 0 0,0 0 1 0 0,1 1 0 0 0,-1 0 0 0 0,-4 10 0 0 0,9-15 17 0 0,-1 1 0 0 0,1-1 0 0 0,0 1 0 0 0,0 0 1 0 0,1-1-1 0 0,-1 1 0 0 0,1 0 0 0 0,0 0 0 0 0,0-1 0 0 0,0 1 0 0 0,0 0 0 0 0,1 0 0 0 0,-1 0 0 0 0,1-1 0 0 0,0 1 0 0 0,0 0 0 0 0,0-1 0 0 0,1 1 0 0 0,-1-1 0 0 0,1 1 0 0 0,0-1 0 0 0,0 0 0 0 0,3 4 0 0 0,-1-2 41 0 0,1 0 1 0 0,-1-1 0 0 0,1 0-1 0 0,0 0 1 0 0,0 0-1 0 0,0 0 1 0 0,1-1 0 0 0,-1 0-1 0 0,1 0 1 0 0,0 0-1 0 0,0-1 1 0 0,0 0-1 0 0,9 3 1 0 0,-9-4-251 0 0,-1 0 0 0 0,1 0 0 0 0,0-1 0 0 0,-1 1 1 0 0,1-1-1 0 0,0-1 0 0 0,-1 1 0 0 0,1-1 0 0 0,0 0 0 0 0,-1 0 0 0 0,1 0 0 0 0,-1-1 0 0 0,0 0 0 0 0,1 0 0 0 0,-1 0 0 0 0,0-1 0 0 0,8-5 1 0 0,-7 3-323 0 0,0 0 1 0 0,0 0-1 0 0,-1-1 0 0 0,0 1 1 0 0,0-2-1 0 0,0 1 1 0 0,-1 0-1 0 0,0-1 1 0 0,0 0-1 0 0,0 1 1 0 0,4-16-1 0 0,-4 12-138 0 0,-2 0 0 0 0,1-1 0 0 0,-1 1 1 0 0,-1-1-1 0 0,0 1 0 0 0,0-1 0 0 0,-1 0 0 0 0,-2-18 0 0 0,1 21 439 0 0,-1 1-1 0 0,1 0 1 0 0,-1 0 0 0 0,0 0 0 0 0,-1 0 0 0 0,0 0 0 0 0,0 0 0 0 0,0 0-1 0 0,-1 1 1 0 0,0 0 0 0 0,0 0 0 0 0,-9-10 0 0 0,12 16 311 0 0,1 0 0 0 0,0-1 0 0 0,0 1 1 0 0,0 0-1 0 0,0 0 0 0 0,0-1 0 0 0,-1 1 1 0 0,1 0-1 0 0,0 0 0 0 0,0 0 0 0 0,0-1 1 0 0,0 1-1 0 0,-1 0 0 0 0,1 0 0 0 0,0 0 1 0 0,0 0-1 0 0,-1-1 0 0 0,1 1 0 0 0,0 0 1 0 0,0 0-1 0 0,-1 0 0 0 0,1 0 0 0 0,0 0 1 0 0,0 0-1 0 0,-1 0 0 0 0,1 0 0 0 0,0 0 1 0 0,-1 0-1 0 0,1 0 0 0 0,0 0 0 0 0,0 0 1 0 0,-1 0-1 0 0,1 0 0 0 0,0 0 0 0 0,-1 0 1 0 0,1 0-1 0 0,0 0 0 0 0,0 0 0 0 0,-1 0 0 0 0,1 1 1 0 0,0-1-1 0 0,0 0 0 0 0,-1 0 0 0 0,-1 15 3406 0 0,8 20-746 0 0,0-8-2344 0 0,-5-15-240 0 0,1 0 0 0 0,1 0 0 0 0,0 0 0 0 0,1-1 0 0 0,0 1 0 0 0,1-1 0 0 0,0 0 0 0 0,12 18 0 0 0,-16-28-276 0 0,0 0 0 0 0,0 0-1 0 0,0 0 1 0 0,0 0-1 0 0,0-1 1 0 0,0 1-1 0 0,1 0 1 0 0,-1-1 0 0 0,0 1-1 0 0,1-1 1 0 0,-1 0-1 0 0,0 1 1 0 0,1-1 0 0 0,-1 0-1 0 0,0 0 1 0 0,1 1-1 0 0,-1-1 1 0 0,1 0-1 0 0,-1 0 1 0 0,0-1 0 0 0,3 1-1 0 0,34-12-2423 0 0,-34 10 2138 0 0,1 1 0 0 0,-1-1 1 0 0,1 1-1 0 0,0 0 1 0 0,-1 0-1 0 0,1 0 0 0 0,5 0 1 0 0,-2 2-3709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7282 0 0,'3'132'7648'0'0,"-2"-111"-6084"0"0,-1-20-1442 0 0,0 0-1 0 0,0 0 1 0 0,0 0-1 0 0,0-1 0 0 0,0 1 1 0 0,0 0-1 0 0,0 0 1 0 0,1 0-1 0 0,-1 0 1 0 0,0 0-1 0 0,0 0 1 0 0,1 0-1 0 0,-1-1 0 0 0,1 1 1 0 0,-1 0-1 0 0,1 0 1 0 0,-1 0-1 0 0,2 0 1 0 0,-2-1-82 0 0,1 1 1 0 0,-1-1 0 0 0,1 0 0 0 0,-1 0-1 0 0,1 0 1 0 0,-1 0 0 0 0,1 0-1 0 0,-1 0 1 0 0,1 0 0 0 0,-1 0 0 0 0,1 0-1 0 0,-1 0 1 0 0,1 0 0 0 0,-1 0 0 0 0,1-1-1 0 0,-1 1 1 0 0,1 0 0 0 0,-1 0-1 0 0,1 0 1 0 0,-1-1 0 0 0,1 1 0 0 0,-1 0-1 0 0,0-1 1 0 0,1 1 0 0 0,29-33 71 0 0,-19 20-25 0 0,-6 9-91 0 0,-1 1 0 0 0,1 0 0 0 0,0 0 0 0 0,0 0 0 0 0,0 0 0 0 0,0 1 0 0 0,0 0 0 0 0,9-3 0 0 0,-12 4-14 0 0,0 1 1 0 0,0-1-1 0 0,0 1 0 0 0,0-1 0 0 0,0 1 0 0 0,0 0 0 0 0,0 0 0 0 0,0 0 0 0 0,0 0 0 0 0,0 0 0 0 0,0 0 0 0 0,0 1 0 0 0,0-1 0 0 0,0 1 0 0 0,0-1 1 0 0,0 1-1 0 0,0 0 0 0 0,0 0 0 0 0,0 0 0 0 0,-1 0 0 0 0,1 0 0 0 0,0 0 0 0 0,-1 0 0 0 0,1 0 0 0 0,-1 1 0 0 0,1-1 0 0 0,1 3 0 0 0,-3-3 18 0 0,0 0-1 0 0,0 0 0 0 0,0 0 1 0 0,-1 0-1 0 0,1 0 0 0 0,0 0 1 0 0,-1 0-1 0 0,1 0 0 0 0,0 0 1 0 0,-1 0-1 0 0,1 0 0 0 0,-1 0 1 0 0,0 0-1 0 0,1 0 0 0 0,-1 0 0 0 0,0 0 1 0 0,0 0-1 0 0,1 0 0 0 0,-1-1 1 0 0,0 1-1 0 0,0 0 0 0 0,0-1 1 0 0,0 1-1 0 0,0-1 0 0 0,-2 2 1 0 0,-26 16-395 0 0,-5-4-374 0 0,27-12 623 0 0,0 0-1 0 0,1 1 1 0 0,-1 0 0 0 0,0 1 0 0 0,1-1 0 0 0,0 1 0 0 0,-10 8-1 0 0,15-11-15 0 0,30-17-4537 0 0,22-14-1354 0 0,-29 17 2182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48 152 10722 0 0,'-37'-3'4119'0'0,"36"3"-4040"0"0,1 0 0 0 0,-1 0 0 0 0,1 0 0 0 0,-1 1 0 0 0,1-1 0 0 0,0 0 0 0 0,-1 0 0 0 0,1 0 1 0 0,-1 0-1 0 0,1 0 0 0 0,-1 1 0 0 0,1-1 0 0 0,0 0 0 0 0,-1 0 0 0 0,1 1 0 0 0,-1-1 0 0 0,1 0 0 0 0,0 1 0 0 0,-1-1 0 0 0,1 1 0 0 0,0-1 0 0 0,0 0 0 0 0,-1 1 0 0 0,1-1 0 0 0,0 1 0 0 0,0 0-18 0 0,0 0 0 0 0,0 0-1 0 0,0 0 1 0 0,0 0 0 0 0,1 0 0 0 0,-1 0-1 0 0,0 0 1 0 0,1 0 0 0 0,-1 0-1 0 0,0 0 1 0 0,1 0 0 0 0,0-1 0 0 0,-1 1-1 0 0,1 0 1 0 0,-1 0 0 0 0,1 0-1 0 0,1 0 1 0 0,11 13 136 0 0,0-1-1 0 0,0-1 1 0 0,1 0-1 0 0,1-1 1 0 0,30 18-1 0 0,-39-26-165 0 0,-1 0 0 0 0,1 0 0 0 0,0 0 0 0 0,0-1 0 0 0,0 0 0 0 0,1 0 0 0 0,-1 0 0 0 0,1-1 0 0 0,-1 0 0 0 0,1 0 0 0 0,-1-1 0 0 0,1 1 0 0 0,-1-2 0 0 0,1 1 0 0 0,-1-1 0 0 0,1 0 0 0 0,-1 0 0 0 0,1 0 0 0 0,10-5 0 0 0,-14 5-45 0 0,-1-1 0 0 0,0 1-1 0 0,0-1 1 0 0,0 0 0 0 0,0 0 0 0 0,-1 1-1 0 0,1-1 1 0 0,0 0 0 0 0,-1 0-1 0 0,1-1 1 0 0,-1 1 0 0 0,0 0 0 0 0,0 0-1 0 0,0-1 1 0 0,0 1 0 0 0,0-1-1 0 0,0 1 1 0 0,-1-1 0 0 0,1 1 0 0 0,-1-1-1 0 0,1 1 1 0 0,-1-1 0 0 0,0 1-1 0 0,0-1 1 0 0,0 1 0 0 0,-1-1 0 0 0,1 0-1 0 0,-1 1 1 0 0,1-1 0 0 0,-2-2-1 0 0,0-4-222 0 0,-1 0-1 0 0,0 0 0 0 0,-1 0 0 0 0,0 0 1 0 0,0 1-1 0 0,-11-16 0 0 0,4 10 134 0 0,0 0 0 0 0,0 2 0 0 0,-1-1 1 0 0,-1 1-1 0 0,0 1 0 0 0,-1 0 0 0 0,0 1 0 0 0,0 1 0 0 0,-20-10 0 0 0,19 16 102 0 0,11 10-1768 0 0,4-5 1297 0 0,1-1 0 0 0,0 1-1 0 0,-1-1 1 0 0,1 1-1 0 0,0-1 1 0 0,0 1 0 0 0,0-1-1 0 0,0 0 1 0 0,0 1 0 0 0,0-1-1 0 0,0 0 1 0 0,0 0-1 0 0,1 0 1 0 0,1 2 0 0 0,9 5-4288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2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10426 0 0,'5'4'6218'0'0,"-3"6"-3547"0"0,-2 13-1760 0 0,0-18-133 0 0,8 100 2457 0 0,1-3-7632 0 0,-9-101 4038 0 0,0-1 0 0 0,0 1 0 0 0,1 0 0 0 0,-1 0 0 0 0,0 0 0 0 0,-1 0 0 0 0,1 0 0 0 0,0-1 0 0 0,0 1 0 0 0,0 0 0 0 0,0 0 1 0 0,-1 0-1 0 0,1 0 0 0 0,0-1 0 0 0,-1 1 0 0 0,1 0 0 0 0,0 0 0 0 0,-1 0 0 0 0,1-1 0 0 0,-1 1 0 0 0,0 0 0 0 0,1-1 0 0 0,-1 1 1 0 0,0 0-1 0 0,-1-1-2 0 0,1 1 0 0 0,0-1 1 0 0,0 0-1 0 0,0 0 1 0 0,0 0-1 0 0,0 0 1 0 0,-1 0-1 0 0,1-1 0 0 0,0 1 1 0 0,0 0-1 0 0,0 0 1 0 0,0-1-1 0 0,0 1 0 0 0,-2-1 1 0 0,-4-2-3268 0 0</inkml:trace>
  <inkml:trace contextRef="#ctx0" brushRef="#br0" timeOffset="1">1 343 8234 0 0,'0'19'2392'0'0,"3"-1"-463"0"0,2 5-377 0 0,4-5-280 0 0,0-5-344 0 0,3 1-335 0 0,3-2-305 0 0,1-2-184 0 0,1-1-72 0 0,3-2-40 0 0,0-4-56 0 0,2-2-160 0 0,1-2-216 0 0,2-3-505 0 0,-3-3-615 0 0,-1-3-800 0 0,-3-6-561 0 0,-5-4-2720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1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12563 0 0,'64'-3'5906'0'0,"-44"3"-4883"0"0,0 1-1 0 0,36 7 1 0 0,-51-7-924 0 0,-1 0 0 0 0,1 0 0 0 0,-1 1 0 0 0,0 0 0 0 0,1 0 0 0 0,-1 0 0 0 0,0 0 1 0 0,0 0-1 0 0,-1 1 0 0 0,1 0 0 0 0,0 0 0 0 0,-1 0 0 0 0,0 0 0 0 0,1 0 0 0 0,-2 1 1 0 0,1 0-1 0 0,0-1 0 0 0,-1 1 0 0 0,1 0 0 0 0,-1 0 0 0 0,0 0 0 0 0,0 1 0 0 0,-1-1 1 0 0,1 0-1 0 0,-1 1 0 0 0,1 4 0 0 0,0 5-30 0 0,-1-1 1 0 0,0 1-1 0 0,-1 0 0 0 0,0-1 1 0 0,-2 1-1 0 0,1 0 1 0 0,-6 19-1 0 0,5-26-204 0 0,-7 44-1017 0 0,10-17-4306 0 0,-1-34 5331 0 0,0 0 0 0 0,0 1 0 0 0,0-1 0 0 0,0 0 0 0 0,0 0 0 0 0,0 0 0 0 0,0 0 0 0 0,0 1 0 0 0,0-1 0 0 0,0 0 0 0 0,0 0 0 0 0,0 0 0 0 0,0 0 0 0 0,0 1 0 0 0,0-1 0 0 0,0 0 0 0 0,0 0 0 0 0,0 0 0 0 0,0 0 1 0 0,0 1-1 0 0,0-1 0 0 0,0 0 0 0 0,0 0 0 0 0,4 2-2666 0 0,-4-2 2666 0 0,0 0 0 0 0,0 0 0 0 0,0 0 0 0 0,0 0 0 0 0,1 0 0 0 0,-1 0 0 0 0,0 0 0 0 0,6-8-5263 0 0,-5 6 5384 0 0,6-8-3789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48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4593 0 0,'0'0'94'0'0,"1"1"0"0"0,0-1 0 0 0,0 0 1 0 0,-1 1-1 0 0,1-1 0 0 0,0 1 0 0 0,-1-1 0 0 0,1 1 1 0 0,0-1-1 0 0,-1 1 0 0 0,1-1 0 0 0,-1 1 0 0 0,1-1 0 0 0,-1 1 1 0 0,1 0-1 0 0,-1-1 0 0 0,1 1 0 0 0,-1 0 0 0 0,0 0 0 0 0,1 1 1 0 0,-1-1 281 0 0,1 0 0 0 0,-1 0 0 0 0,1 0 1 0 0,-1 0-1 0 0,1 0 0 0 0,0 0 1 0 0,-1 0-1 0 0,1 0 0 0 0,0-1 1 0 0,0 1-1 0 0,-1 0 0 0 0,1 0 1 0 0,0 0-1 0 0,0-1 0 0 0,0 1 1 0 0,0-1-1 0 0,0 1 0 0 0,0-1 0 0 0,0 1 1 0 0,0-1-1 0 0,0 1 0 0 0,0-1 1 0 0,2 1-1 0 0,3-1 10 0 0,0 0 0 0 0,0 1 0 0 0,0 0 0 0 0,0 0 0 0 0,0 1 0 0 0,0-1 0 0 0,0 1 0 0 0,0 1 0 0 0,-1-1 0 0 0,10 6 0 0 0,0 2 42 0 0,0 1 1 0 0,16 16 0 0 0,26 19-1484 0 0,-52-43 772 0 0,1 0 0 0 0,-1 0-1 0 0,1 0 1 0 0,0-1 0 0 0,0 0 0 0 0,0 0-1 0 0,0 0 1 0 0,0-1 0 0 0,10 1-1 0 0,-16-2 230 0 0,12 0-2650 0 0,-5-4-2479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48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59 11018 0 0,'-5'-38'5385'0'0,"10"21"-3126"0"0,-5 16-2181 0 0,0 1 1 0 0,1 0 0 0 0,-1-1-1 0 0,1 1 1 0 0,-1 0-1 0 0,1 0 1 0 0,-1-1-1 0 0,1 1 1 0 0,-1 0 0 0 0,1 0-1 0 0,-1 0 1 0 0,1 0-1 0 0,0-1 1 0 0,-1 1 0 0 0,1 0-1 0 0,-1 0 1 0 0,1 0-1 0 0,-1 0 1 0 0,1 1-1 0 0,-1-1 1 0 0,1 0 0 0 0,0 0-1 0 0,-1 0 1 0 0,1 0-1 0 0,-1 0 1 0 0,1 1 0 0 0,-1-1-1 0 0,1 0 1 0 0,-1 0-1 0 0,1 1 1 0 0,1 1 47 0 0,1 0-1 0 0,-1 0 1 0 0,0 0 0 0 0,0 0 0 0 0,0 0-1 0 0,0 0 1 0 0,0 0 0 0 0,0 1 0 0 0,-1-1 0 0 0,1 1-1 0 0,-1-1 1 0 0,0 1 0 0 0,0 0 0 0 0,0 0-1 0 0,1 4 1 0 0,10 48 273 0 0,-10-42-254 0 0,15 102 95 0 0,5 31-488 0 0,-16-120-337 0 0,0 0-1 0 0,2-1 1 0 0,16 36 0 0 0,-20-52-154 0 0,1 0 0 0 0,0 0 1 0 0,1 0-1 0 0,8 10 1 0 0,-12-16-80 0 0,1 0 0 0 0,0 0 0 0 0,0-1 0 0 0,0 1 1 0 0,0-1-1 0 0,0 0 0 0 0,1 0 0 0 0,5 3 1 0 0,5 0-5426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23 114 10562 0 0,'-3'-5'548'0'0,"0"1"0"0"0,1-1-1 0 0,-1 0 1 0 0,1 0 0 0 0,0 0-1 0 0,0 0 1 0 0,1 0 0 0 0,-1 0-1 0 0,1-1 1 0 0,-1-7-1 0 0,2 11-459 0 0,1 0-1 0 0,-1 0 1 0 0,0 0-1 0 0,1 1 0 0 0,-1-1 1 0 0,1 0-1 0 0,-1 0 1 0 0,1 0-1 0 0,0 1 0 0 0,0-1 1 0 0,0 0-1 0 0,0 1 1 0 0,0-1-1 0 0,0 0 0 0 0,1 1 1 0 0,-1 0-1 0 0,0-1 0 0 0,1 1 1 0 0,-1 0-1 0 0,1-1 1 0 0,-1 1-1 0 0,1 0 0 0 0,0 0 1 0 0,-1 0-1 0 0,1 1 1 0 0,0-1-1 0 0,0 0 0 0 0,0 1 1 0 0,-1-1-1 0 0,1 1 0 0 0,4-1 1 0 0,-2 0-254 0 0,26-4 428 0 0,-29 4-564 0 0,1 1-1 0 0,-1 0 0 0 0,1 0 1 0 0,-1 0-1 0 0,1 0 0 0 0,-1 0 1 0 0,1 0-1 0 0,-1 0 0 0 0,1 1 0 0 0,-1-1 1 0 0,1 0-1 0 0,-1 1 0 0 0,0 0 1 0 0,1-1-1 0 0,-1 1 0 0 0,2 1 1 0 0,-5 11-10951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1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55 10666 0 0,'-1'-1'229'0'0,"0"1"0"0"0,0 0 0 0 0,0-1-1 0 0,0 1 1 0 0,0 0 0 0 0,0-1-1 0 0,0 1 1 0 0,0-1 0 0 0,0 0 0 0 0,0 1-1 0 0,0-1 1 0 0,0 0 0 0 0,1 1 0 0 0,-1-1-1 0 0,0 0 1 0 0,0 0 0 0 0,1 0 0 0 0,-1 0-1 0 0,1 0 1 0 0,-1 1 0 0 0,1-1 0 0 0,-1 0-1 0 0,1 0 1 0 0,0 0 0 0 0,-1-1 0 0 0,1 1-1 0 0,0-1 1 0 0,0 1-119 0 0,1 0 0 0 0,0 0 0 0 0,0-1 0 0 0,-1 1 0 0 0,1 0 0 0 0,0 0 0 0 0,0 0 0 0 0,0 1 0 0 0,0-1 0 0 0,1 0 0 0 0,-1 0 0 0 0,0 0 0 0 0,0 1 0 0 0,0-1 0 0 0,1 1 0 0 0,-1-1 0 0 0,2 0 0 0 0,10-3-68 0 0,1 0-1 0 0,26-3 1 0 0,-35 6 20 0 0,0 1 0 0 0,0 0 0 0 0,-1-1 0 0 0,1 2 0 0 0,0-1-1 0 0,0 0 1 0 0,0 1 0 0 0,-1 0 0 0 0,1 0 0 0 0,0 1 0 0 0,-1-1 0 0 0,1 1 0 0 0,-1 0 0 0 0,0 0 0 0 0,1 0-1 0 0,5 5 1 0 0,-7-4 6 0 0,-1 0 1 0 0,1-1-1 0 0,-1 1 0 0 0,0 0 0 0 0,0 0 0 0 0,0 0 1 0 0,0 1-1 0 0,0-1 0 0 0,-1 0 0 0 0,1 1 0 0 0,-1-1 1 0 0,0 1-1 0 0,0 0 0 0 0,-1-1 0 0 0,1 1 0 0 0,-1 0 1 0 0,1-1-1 0 0,-1 1 0 0 0,0 0 0 0 0,0-1 0 0 0,-1 1 0 0 0,0 4 1 0 0,-3 11-43 0 0,0-1 1 0 0,-1 1 0 0 0,-1-1 0 0 0,0 0 0 0 0,-1 0-1 0 0,-2-1 1 0 0,1 0 0 0 0,-2-1 0 0 0,0 1 0 0 0,-25 28-1 0 0,38-47-60 0 0,-1 0 0 0 0,1 1-1 0 0,-1-1 1 0 0,1 1 0 0 0,0 0-1 0 0,0 0 1 0 0,0 0 0 0 0,0 0-1 0 0,0 0 1 0 0,0 1-1 0 0,0-1 1 0 0,0 1 0 0 0,0 0-1 0 0,0 0 1 0 0,0 0 0 0 0,0 0-1 0 0,0 1 1 0 0,0-1 0 0 0,0 1-1 0 0,0 0 1 0 0,0 0-1 0 0,0 0 1 0 0,2 1 0 0 0,5 2-4 0 0,0 0 0 0 0,-1 0 1 0 0,0 1-1 0 0,0 0 0 0 0,13 10 0 0 0,-4 7-781 0 0,-2-2-2407 0 0,-6-13-3936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2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7090 0 0,'17'6'6216'0'0,"7"-3"-3729"0"0,-17-2-2550 0 0,1 0-1 0 0,-1-1 0 0 0,1 0 0 0 0,-1 0 1 0 0,0-1-1 0 0,1 0 0 0 0,9-3 0 0 0,-14 2-220 0 0,-1 0 1 0 0,1 0-1 0 0,0 0 0 0 0,-1 0 0 0 0,1 0 1 0 0,-1-1-1 0 0,1 1 0 0 0,-1-1 0 0 0,0 0 1 0 0,0 1-1 0 0,-1-1 0 0 0,1 0 0 0 0,0 0 1 0 0,-1 0-1 0 0,0-1 0 0 0,1-2 0 0 0,16-61-1296 0 0,-14 49 1952 0 0,-3 3 2295 0 0,-6 18 1855 0 0,-5 13-575 0 0,6-5-4446 0 0,-1 5 711 0 0,2 1 0 0 0,0-1 0 0 0,1 1 0 0 0,0-1 0 0 0,2 1 0 0 0,2 32 0 0 0,2-20-976 0 0,1-1 1 0 0,1 1-1 0 0,11 31 0 0 0,-16-59 693 0 0,10 25-3269 0 0,-10-25 2959 0 0,0 0 1 0 0,-1 0 0 0 0,1 0-1 0 0,0 0 1 0 0,0-1-1 0 0,0 1 1 0 0,0 0-1 0 0,0 0 1 0 0,0-1 0 0 0,0 1-1 0 0,1 0 1 0 0,-1-1-1 0 0,0 1 1 0 0,0-1 0 0 0,0 0-1 0 0,0 1 1 0 0,1-1-1 0 0,-1 0 1 0 0,3 1 0 0 0,10 0-3997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19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4569 0 0,'2'67'8282'0'0,"4"0"-4584"0"0,-1-32-3247 0 0,2 0 0 0 0,1-1 0 0 0,21 56 0 0 0,-28-86-421 0 0,1 0 1 0 0,0-1-1 0 0,0 1 0 0 0,0-1 0 0 0,0 0 0 0 0,0 1 0 0 0,5 3 0 0 0,-7-7-26 0 0,0 1-1 0 0,1-1 1 0 0,-1 0-1 0 0,0 0 1 0 0,0 1-1 0 0,1-1 1 0 0,-1 0-1 0 0,0 0 1 0 0,1 0-1 0 0,-1 1 1 0 0,0-1-1 0 0,1 0 1 0 0,-1 0-1 0 0,0 0 1 0 0,1 0-1 0 0,-1 0 1 0 0,0 0-1 0 0,1 0 1 0 0,-1 0-1 0 0,0 0 1 0 0,1 0-1 0 0,-1 0 1 0 0,1 0-1 0 0,-1 0 1 0 0,0 0-1 0 0,1 0 0 0 0,-1 0 1 0 0,0 0-1 0 0,1 0 1 0 0,0-1-1 0 0,-1 0 10 0 0,1 0-1 0 0,0 0 0 0 0,-1 0 0 0 0,1 0 0 0 0,-1 0 1 0 0,1 0-1 0 0,-1 0 0 0 0,1-1 0 0 0,-1 1 0 0 0,0 0 1 0 0,1 0-1 0 0,-1 0 0 0 0,0-1 0 0 0,0-1 0 0 0,4-51 294 0 0,-4 37-286 0 0,1 0-1 0 0,0 0 1 0 0,1 0 0 0 0,1 0 0 0 0,1 1 0 0 0,11-32-1 0 0,-15 47-12 0 0,1 1 0 0 0,-1-1 0 0 0,0 1 0 0 0,0 0 0 0 0,0-1 0 0 0,0 1 0 0 0,1 0 0 0 0,-1-1 0 0 0,0 1 0 0 0,0 0-1 0 0,0 0 1 0 0,1-1 0 0 0,-1 1 0 0 0,0 0 0 0 0,1 0 0 0 0,-1-1 0 0 0,0 1 0 0 0,1 0 0 0 0,-1 0 0 0 0,0 0-1 0 0,1-1 1 0 0,-1 1 0 0 0,0 0 0 0 0,1 0 0 0 0,-1 0 0 0 0,0 0 0 0 0,1 0 0 0 0,-1 0 0 0 0,1 0 0 0 0,-1 0 0 0 0,0 0-1 0 0,1 0 1 0 0,10 9 226 0 0,6 21 79 0 0,-16-27-299 0 0,24 54 222 0 0,-19-39-186 0 0,2 0 0 0 0,0 0 0 0 0,1-1-1 0 0,0 0 1 0 0,1 0 0 0 0,1-1 0 0 0,19 20-1 0 0,-30-35-44 0 0,0-1-1 0 0,1 1 0 0 0,-1-1 0 0 0,0 0 0 0 0,1 1 0 0 0,-1-1 1 0 0,0 0-1 0 0,1 1 0 0 0,-1-1 0 0 0,1 0 0 0 0,-1 0 0 0 0,0 0 0 0 0,1 1 1 0 0,-1-1-1 0 0,1 0 0 0 0,-1 0 0 0 0,1 0 0 0 0,-1 0 0 0 0,1 0 1 0 0,-1 1-1 0 0,1-1 0 0 0,-1 0 0 0 0,1 0 0 0 0,-1 0 0 0 0,0-1 0 0 0,1 1 1 0 0,-1 0-1 0 0,1 0 0 0 0,-1 0 0 0 0,1 0 0 0 0,-1 0 0 0 0,1 0 1 0 0,-1-1-1 0 0,1 1 0 0 0,0 0 0 0 0,7-19 206 0 0,-5-32 278 0 0,-3 46-411 0 0,0-22 9 0 0,1 0 1 0 0,1-1-1 0 0,2 1 0 0 0,0 0 1 0 0,14-42-1 0 0,-8 56-1884 0 0,-9 13 1263 0 0,0 0 0 0 0,0-1 0 0 0,0 1 0 0 0,0 0 0 0 0,0 0 1 0 0,0 0-1 0 0,0 0 0 0 0,0 0 0 0 0,0 0 0 0 0,0 0 0 0 0,0 1 0 0 0,0-1 1 0 0,0 0-1 0 0,0 0 0 0 0,0 1 0 0 0,-1-1 0 0 0,1 1 0 0 0,0-1 0 0 0,0 1 1 0 0,0-1-1 0 0,1 2 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2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3553 0 0,'9'-29'2424'0'0,"8"-21"-70"0"0,-11 34 6941 0 0,-14 58-8205 0 0,-6 61-1 0 0,13-89-1545 0 0,1-1 0 0 0,0 0 0 0 0,1 0 0 0 0,0 1 0 0 0,1-1 0 0 0,0 0 0 0 0,2 0 0 0 0,-1-1 0 0 0,7 15 0 0 0,-9-25-194 0 0,0 1 1 0 0,0-1-1 0 0,1 0 1 0 0,-1 0-1 0 0,0 1 1 0 0,1-1-1 0 0,0 0 1 0 0,-1-1-1 0 0,4 4 1 0 0,4-2-4780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49:5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66 7882 0 0,'-1'-5'823'0'0,"1"0"0"0"0,-1 0 0 0 0,1 0 1 0 0,0 0-1 0 0,0 0 0 0 0,1 0 1 0 0,-1 0-1 0 0,3-8 0 0 0,-3 13-710 0 0,0-1 1 0 0,1 0-1 0 0,-1 0 0 0 0,0 0 0 0 0,1 1 0 0 0,-1-1 1 0 0,1 0-1 0 0,-1 1 0 0 0,1-1 0 0 0,-1 0 0 0 0,1 1 1 0 0,0-1-1 0 0,-1 1 0 0 0,1-1 0 0 0,0 1 1 0 0,-1-1-1 0 0,1 1 0 0 0,0 0 0 0 0,0-1 0 0 0,-1 1 1 0 0,3-1-1 0 0,-1 1-29 0 0,-1 0 0 0 0,1 0 1 0 0,0 0-1 0 0,0 0 0 0 0,0 1 0 0 0,0-1 0 0 0,-1 1 1 0 0,1-1-1 0 0,0 1 0 0 0,0-1 0 0 0,-1 1 1 0 0,1 0-1 0 0,0 0 0 0 0,1 1 0 0 0,64 43 899 0 0,12 7-901 0 0,-75-51-51 0 0,-1 1 0 0 0,1 0 1 0 0,-1 0-1 0 0,1 0 0 0 0,-1 0 1 0 0,0 0-1 0 0,0 1 0 0 0,0-1 1 0 0,0 1-1 0 0,-1 0 0 0 0,1 0 1 0 0,-1 0-1 0 0,1 0 0 0 0,-1 1 1 0 0,0-1-1 0 0,0 0 0 0 0,-1 1 1 0 0,1 0-1 0 0,-1-1 0 0 0,0 1 1 0 0,1 0-1 0 0,-2-1 0 0 0,1 1 1 0 0,0 0-1 0 0,-1 0 0 0 0,0 0 1 0 0,0 0-1 0 0,0 0 0 0 0,0 0 1 0 0,-1 0-1 0 0,0 4 1 0 0,-2 24-498 0 0,-8 38 1 0 0,8-58-979 0 0,0 0 1 0 0,-1 0-1 0 0,-8 17 0 0 0,5-12-2583 0 0,8 6-2104 0 0</inkml:trace>
  <inkml:trace contextRef="#ctx0" brushRef="#br0" timeOffset="1">43 243 6633 0 0,'29'12'9001'0'0,"0"-5"-4322"0"0,-10-5-4532 0 0,1 0 0 0 0,27-2 0 0 0,5 1 501 0 0,-27 4-1702 0 0,-24-4 855 0 0,0-1 0 0 0,0 1 0 0 0,-1 0 0 0 0,1-1-1 0 0,-1 1 1 0 0,1 0 0 0 0,-1-1 0 0 0,1 1 0 0 0,-1 0 0 0 0,1-1 0 0 0,-1 1 0 0 0,1 0-1 0 0,-1 0 1 0 0,0 0 0 0 0,1 0 0 0 0,-1-1 0 0 0,0 1 0 0 0,0 0 0 0 0,0 0-1 0 0,0 0 1 0 0,0 0 0 0 0,0 0 0 0 0,0 0 0 0 0,0-1 0 0 0,0 1 0 0 0,0 0 0 0 0,-1 1-1 0 0,1-1 31 0 0,0 0 0 0 0,0-1 0 0 0,-1 1 0 0 0,1 0 0 0 0,0-1-1 0 0,-1 1 1 0 0,1 0 0 0 0,0-1 0 0 0,-1 1 0 0 0,1-1 0 0 0,-1 1-1 0 0,1-1 1 0 0,-1 1 0 0 0,1-1 0 0 0,-1 1 0 0 0,1-1 0 0 0,-1 1-1 0 0,0-1 1 0 0,1 0 0 0 0,-1 1 0 0 0,0-1 0 0 0,1 0-1 0 0,-1 1 1 0 0,0-1 0 0 0,1 0 0 0 0,-1 0 0 0 0,0 0 0 0 0,1 0-1 0 0,-1 0 1 0 0,0 0 0 0 0,0 0 0 0 0,1 0 0 0 0,-2 0 0 0 0,-9 2-1901 0 0,10-1 1724 0 0,-1 0 1 0 0,1 0-1 0 0,0 0 0 0 0,0 0 1 0 0,0 0-1 0 0,0 0 1 0 0,0 0-1 0 0,0 0 0 0 0,1 0 1 0 0,-1 0-1 0 0,0 1 1 0 0,0-1-1 0 0,0 2 0 0 0</inkml:trace>
  <inkml:trace contextRef="#ctx0" brushRef="#br0" timeOffset="2">149 581 7338 0 0,'8'-1'1976'0'0,"1"0"-224"0"0,5-2-287 0 0,2 1-305 0 0,4-2-344 0 0,1 0-320 0 0,4 0-272 0 0,2 2-128 0 0,3 2-80 0 0,1 2-72 0 0,0 3-296 0 0,0 3-656 0 0,-2 1-1425 0 0,0 4-3960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8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27 7050 0 0,'-34'-26'10306'0'0,"70"44"-7484"0"0,13 7-1219 0 0,57 20 0 0 0,-88-39-1786 0 0,0 0 1 0 0,0-2-1 0 0,0 0 0 0 0,0-1 0 0 0,1-1 1 0 0,-1 0-1 0 0,25-2 0 0 0,-30-1-535 0 0,25-2-3766 0 0,-14-1-3218 0 0,-16 3 2045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10858 0 0,'0'0'239'0'0,"0"0"-1"0"0,-1 0 1 0 0,1 0 0 0 0,-1 0-1 0 0,1 1 1 0 0,0-1-1 0 0,-1 0 1 0 0,1 0-1 0 0,0 0 1 0 0,-1 1 0 0 0,1-1-1 0 0,0 0 1 0 0,-1 1-1 0 0,1-1 1 0 0,0 0-1 0 0,0 0 1 0 0,-1 1-1 0 0,1-1 1 0 0,0 0 0 0 0,0 1-1 0 0,0-1 1 0 0,-1 1-1 0 0,1-1 1 0 0,0 0-1 0 0,0 1 1 0 0,0-1 0 0 0,0 1-1 0 0,0-1 1 0 0,0 0-1 0 0,0 1 1 0 0,0 0-1 0 0,6 14 2371 0 0,18 10-1858 0 0,-23-25-617 0 0,41 33 730 0 0,-33-27-677 0 0,0 0 1 0 0,0 1 0 0 0,-1 0-1 0 0,0 0 1 0 0,0 1 0 0 0,0 0 0 0 0,-1 1-1 0 0,-1-1 1 0 0,1 1 0 0 0,4 10 0 0 0,-10-15-93 0 0,0-1 1 0 0,-1 1-1 0 0,0 0 1 0 0,1-1-1 0 0,-1 1 1 0 0,-1 0-1 0 0,1 0 1 0 0,0-1 0 0 0,-1 1-1 0 0,0 0 1 0 0,0-1-1 0 0,0 1 1 0 0,0 0-1 0 0,-1-1 1 0 0,1 0-1 0 0,-1 1 1 0 0,-2 3-1 0 0,-4 7-32 0 0,-1-1 0 0 0,-16 19 0 0 0,14-19-208 0 0,-1-1 0 0 0,0-1 0 0 0,-1 0 0 0 0,-17 12 0 0 0,29-22-22 0 0,1-1 0 0 0,0 1 0 0 0,-1-1 1 0 0,1 1-1 0 0,0-1 0 0 0,-1 1 1 0 0,1-1-1 0 0,0 1 0 0 0,0-1 0 0 0,0 1 1 0 0,-1-1-1 0 0,1 1 0 0 0,0-1 1 0 0,0 1-1 0 0,0 0 0 0 0,0-1 0 0 0,0 1 1 0 0,0-1-1 0 0,0 1 0 0 0,0-1 1 0 0,0 1-1 0 0,0 0 0 0 0,1-1 0 0 0,-1 1 1 0 0,0-1-1 0 0,0 1 0 0 0,0-1 1 0 0,1 1-1 0 0,-1-1 0 0 0,0 1 1 0 0,1-1-1 0 0,-1 1 0 0 0,0-1 0 0 0,1 0 1 0 0,0 1-1 0 0,15 16-10074 0 0,-6-10 3827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8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13571 0 0,'3'-2'4934'0'0,"7"1"-3387"0"0,13 3-788 0 0,3 0-520 0 0,0 0 0 0 0,1-2 0 0 0,-1-1 0 0 0,0-1 0 0 0,42-9 0 0 0,-68 11-220 0 0,0 0-1 0 0,0 1 1 0 0,1-1 0 0 0,-1 0 0 0 0,0 0-1 0 0,0 0 1 0 0,0 0 0 0 0,0 0 0 0 0,1 0-1 0 0,-1 0 1 0 0,0 0 0 0 0,0 0 0 0 0,0 0 0 0 0,1 0-1 0 0,-1 0 1 0 0,0 0 0 0 0,0-1 0 0 0,0 1-1 0 0,0 0 1 0 0,1 0 0 0 0,-1 0 0 0 0,0 0 0 0 0,0 0-1 0 0,0 0 1 0 0,0 0 0 0 0,0 0 0 0 0,1-1-1 0 0,-1 1 1 0 0,0 0 0 0 0,0 0 0 0 0,0 0-1 0 0,0 0 1 0 0,0 0 0 0 0,0-1 0 0 0,0 1 0 0 0,0 0-1 0 0,0 0 1 0 0,1 0 0 0 0,-1 0 0 0 0,0-1-1 0 0,0 1 1 0 0,0 0 0 0 0,0 0 0 0 0,0 0 0 0 0,0 0-1 0 0,0-1 1 0 0,0 1 0 0 0,0 0 0 0 0,0 0-1 0 0,0-1 1 0 0,-11-5 408 0 0,-20-4-226 0 0,30 10-183 0 0,-24-8-9 0 0,12 4 63 0 0,0 0 0 0 0,0 1-1 0 0,-1 0 1 0 0,0 1 0 0 0,-19-1-1 0 0,31 3-36 0 0,-1 0 0 0 0,0 0 0 0 0,0 0 0 0 0,1 1 0 0 0,-1-1 0 0 0,0 1 0 0 0,1 0 0 0 0,-1 0 0 0 0,1 0 0 0 0,-1 0 0 0 0,1 0-1 0 0,-1 1 1 0 0,1-1 0 0 0,0 1 0 0 0,0-1 0 0 0,0 1 0 0 0,0 0 0 0 0,0 0 0 0 0,0 0 0 0 0,0 0 0 0 0,0 0 0 0 0,1 0 0 0 0,-1 1 0 0 0,1-1-1 0 0,0 0 1 0 0,-1 1 0 0 0,1-1 0 0 0,0 1 0 0 0,1 0 0 0 0,-1-1 0 0 0,0 1 0 0 0,1 0 0 0 0,-1 2 0 0 0,0 4-8 0 0,0 0 0 0 0,1 0 0 0 0,0 0 0 0 0,0 0 1 0 0,1 1-1 0 0,0-1 0 0 0,1-1 0 0 0,-1 1 0 0 0,2 0 1 0 0,-1 0-1 0 0,2-1 0 0 0,-1 1 0 0 0,1-1 0 0 0,0 0 0 0 0,1 0 1 0 0,-1-1-1 0 0,9 11 0 0 0,-9-14-122 0 0,0 1 0 0 0,0 0 0 0 0,1-1 0 0 0,0 0 0 0 0,0 0 1 0 0,0 0-1 0 0,0-1 0 0 0,0 1 0 0 0,1-1 0 0 0,-1-1 0 0 0,1 1 0 0 0,0-1 0 0 0,0 0 1 0 0,0 0-1 0 0,0 0 0 0 0,0-1 0 0 0,0 0 0 0 0,0-1 0 0 0,1 1 0 0 0,-1-1 0 0 0,0 0 1 0 0,0 0-1 0 0,1-1 0 0 0,-1 0 0 0 0,10-3 0 0 0,-5 1-1440 0 0,-1-1 1 0 0,0-1-1 0 0,0 1 1 0 0,-1-1-1 0 0,0-1 1 0 0,1 0-1 0 0,-2 0 1 0 0,10-9-1 0 0,5-7-4638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 6761 0 0,'0'0'356'0'0,"-1"-1"1"0"0,1 1-1 0 0,-1 0 0 0 0,1-1 0 0 0,-1 1 0 0 0,1 0 0 0 0,-1 0 0 0 0,0-1 0 0 0,1 1 0 0 0,-1 0 0 0 0,1 0 0 0 0,-1 0 0 0 0,0 0 0 0 0,1 0 0 0 0,-1 0 0 0 0,0 0 0 0 0,1 0 0 0 0,-1 0 0 0 0,1 0 0 0 0,-1 0 0 0 0,0 0 0 0 0,1 0 0 0 0,-1 1 0 0 0,0-1 0 0 0,1 0 0 0 0,-1 0 0 0 0,1 1 0 0 0,-1-1 0 0 0,0 1 0 0 0,-8 18 4518 0 0,6 26-2383 0 0,3-2-2522 0 0,2 0 0 0 0,2 0 0 0 0,2-1 0 0 0,18 69 0 0 0,-16-91-824 0 0,4-5-3796 0 0,-11-14 4405 0 0,-1-1 1 0 0,0 0 0 0 0,1 1-1 0 0,-1-1 1 0 0,1 0 0 0 0,-1 1-1 0 0,0-1 1 0 0,1 0 0 0 0,-1 0-1 0 0,1 0 1 0 0,-1 1-1 0 0,1-1 1 0 0,-1 0 0 0 0,1 0-1 0 0,-1 0 1 0 0,1 0 0 0 0,-1 0-1 0 0,1 0 1 0 0,-1 0 0 0 0,1 0-1 0 0,-1 0 1 0 0,1 0 0 0 0,-1 0-1 0 0,1 0 1 0 0,0-1 0 0 0,0 1-133 0 0,0-1 1 0 0,0 0-1 0 0,0 0 1 0 0,0 0 0 0 0,-1 0-1 0 0,1 0 1 0 0,0 0-1 0 0,0 0 1 0 0,-1 0 0 0 0,1 0-1 0 0,-1 0 1 0 0,1 0-1 0 0,-1 0 1 0 0,1-1 0 0 0,-1-1-1 0 0,7-15-4142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19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41 5521 0 0,'-1'-1'355'0'0,"1"-1"-1"0"0,0 1 1 0 0,-1-1 0 0 0,1 1-1 0 0,0-1 1 0 0,0 1-1 0 0,0 0 1 0 0,0-1 0 0 0,1 1-1 0 0,-1-1 1 0 0,0 1 0 0 0,0-1-1 0 0,1 1 1 0 0,-1 0-1 0 0,1-1 1 0 0,0 1 0 0 0,-1 0-1 0 0,1-1 1 0 0,0 1-1 0 0,0 0 1 0 0,1-2 0 0 0,-1 2-119 0 0,0 0 1 0 0,1 0 0 0 0,0 1 0 0 0,-1-1-1 0 0,1 0 1 0 0,-1 0 0 0 0,1 1-1 0 0,0-1 1 0 0,-1 1 0 0 0,1 0 0 0 0,0-1-1 0 0,0 1 1 0 0,-1 0 0 0 0,1 0-1 0 0,2 0 1 0 0,8 1 198 0 0,0 1-1 0 0,0 0 1 0 0,-1 1-1 0 0,15 5 1 0 0,-12-4 276 0 0,-2-1-142 0 0,-1 0 1 0 0,0 1 0 0 0,-1 1-1 0 0,1-1 1 0 0,-1 2 0 0 0,14 8-1 0 0,-19-10-449 0 0,0 1 0 0 0,1-1 0 0 0,-1 2 0 0 0,-1-1 0 0 0,1 0 0 0 0,-1 1 0 0 0,0 0 0 0 0,0 0-1 0 0,-1 0 1 0 0,1 1 0 0 0,3 10 0 0 0,-3-5-129 0 0,-1 1 0 0 0,0 0 0 0 0,0 0 0 0 0,-1 0 0 0 0,-1 0 0 0 0,0 15 0 0 0,-1-17-889 0 0,-1-1 0 0 0,0 1 0 0 0,0-1 0 0 0,-6 18 0 0 0,7-27 563 0 0,0 0 0 0 0,-1 0 0 0 0,1 0 0 0 0,-1 0 0 0 0,1 0-1 0 0,-1 0 1 0 0,0 0 0 0 0,1 0 0 0 0,-1 0 0 0 0,0-1 0 0 0,0 1 0 0 0,1 0 0 0 0,-1 0-1 0 0,0-1 1 0 0,0 1 0 0 0,0 0 0 0 0,0-1 0 0 0,0 1 0 0 0,0-1 0 0 0,0 1 0 0 0,0-1 0 0 0,0 0-1 0 0,0 1 1 0 0,0-1 0 0 0,-1 0 0 0 0,1 0 0 0 0,0 0 0 0 0,0 1 0 0 0,0-1 0 0 0,0 0-1 0 0,0-1 1 0 0,0 1 0 0 0,-1 0 0 0 0,1 0 0 0 0,0 0 0 0 0,0-1 0 0 0,0 1 0 0 0,0-1-1 0 0,0 1 1 0 0,0-1 0 0 0,-1 0 0 0 0,-12-2-4281 0 0</inkml:trace>
  <inkml:trace contextRef="#ctx0" brushRef="#br0" timeOffset="1">84 259 9890 0 0,'-4'-7'9755'0'0,"4"6"-9517"0"0,11-8 2288 0 0,14-5-2341 0 0,-13 9-68 0 0,0 1 0 0 0,0 0 0 0 0,0 1 0 0 0,25-3 0 0 0,-31 5-500 0 0,0 1-1 0 0,1 0 1 0 0,-1 0-1 0 0,0 0 1 0 0,1 1-1 0 0,-1 0 1 0 0,0 0-1 0 0,0 1 1 0 0,0 0-1 0 0,0 0 1 0 0,11 5-1 0 0,-6 4-3570 0 0,-10-1-1547 0 0,-5-2-156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0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70 191 13531 0 0,'-1'47'7968'0'0,"-4"-2"-5002"0"0,3-37-3051 0 0,0 0 0 0 0,0 0-1 0 0,-1 0 1 0 0,0 0-1 0 0,0 0 1 0 0,-1 0 0 0 0,0-1-1 0 0,-10 13 1 0 0,-12 14-1330 0 0,30-33 1524 0 0,0 0 0 0 0,0 0-1 0 0,0-1 1 0 0,0 1 0 0 0,0-1 0 0 0,6 0 0 0 0,178-7-1167 0 0,-126-1-3315 0 0,-1-4-3750 0 0,-32 4 2122 0 0</inkml:trace>
  <inkml:trace contextRef="#ctx0" brushRef="#br0" timeOffset="1">390 57 10122 0 0,'-3'4'8676'0'0,"12"-1"-6197"0"0,12-3-2051 0 0,-10-1-336 0 0,0-1-1 0 0,1-1 1 0 0,-1 0 0 0 0,0 0 0 0 0,-1-1 0 0 0,1-1 0 0 0,-1 0 0 0 0,0 0 0 0 0,15-10 0 0 0,-25 14-96 0 0,0 1 0 0 0,0 0 0 0 0,1 0 1 0 0,-1 0-1 0 0,0 0 0 0 0,0 0 1 0 0,1 0-1 0 0,-1-1 0 0 0,0 1 1 0 0,0 0-1 0 0,1 0 0 0 0,-1 0 1 0 0,0-1-1 0 0,0 1 0 0 0,0 0 1 0 0,1 0-1 0 0,-1 0 0 0 0,0-1 1 0 0,0 1-1 0 0,0 0 0 0 0,0-1 1 0 0,0 1-1 0 0,0 0 0 0 0,1 0 1 0 0,-1-1-1 0 0,0 1 0 0 0,0 0 1 0 0,0-1-1 0 0,0 1 0 0 0,0 0 1 0 0,0 0-1 0 0,0-1 0 0 0,0 1 1 0 0,0 0-1 0 0,0-1 0 0 0,-1 1 1 0 0,1 0-1 0 0,0 0 0 0 0,0-1 0 0 0,0 1 1 0 0,0 0-1 0 0,0 0 0 0 0,-1-1 1 0 0,-14-4-805 0 0,-22 4-982 0 0,33 1 1836 0 0,0 0 0 0 0,0 1 0 0 0,0 0 0 0 0,0 0 0 0 0,0 0 0 0 0,0 0 0 0 0,1 1 0 0 0,-1-1 0 0 0,0 1 0 0 0,1 0 0 0 0,-1 0 0 0 0,1 1 0 0 0,0-1 0 0 0,0 1-1 0 0,0-1 1 0 0,0 1 0 0 0,0 0 0 0 0,0 0 0 0 0,-2 4 0 0 0,2-2 150 0 0,0 0 0 0 0,1 0-1 0 0,0 0 1 0 0,0 0 0 0 0,0 0-1 0 0,1 1 1 0 0,0-1 0 0 0,0 0 0 0 0,0 1-1 0 0,0-1 1 0 0,1 1 0 0 0,0-1-1 0 0,1 7 1 0 0,-1-6-141 0 0,0-1 1 0 0,1 0-1 0 0,0 1 0 0 0,0-1 0 0 0,1 1 1 0 0,-1-1-1 0 0,1 0 0 0 0,0 0 0 0 0,1 0 0 0 0,-1 0 1 0 0,1 0-1 0 0,0-1 0 0 0,0 1 0 0 0,0-1 1 0 0,1 0-1 0 0,0 0 0 0 0,-1 0 0 0 0,2 0 1 0 0,-1 0-1 0 0,0-1 0 0 0,1 0 0 0 0,-1 0 0 0 0,1 0 1 0 0,0-1-1 0 0,0 1 0 0 0,0-1 0 0 0,0 0 1 0 0,0-1-1 0 0,10 3 0 0 0,-4-4-290 0 0,-1 1 1 0 0,1-2-1 0 0,0 1 1 0 0,0-1-1 0 0,-1-1 0 0 0,1 0 1 0 0,12-4-1 0 0,-18 4-452 0 0,1 0 0 0 0,0 0 0 0 0,-1-1 1 0 0,1 0-1 0 0,-1 0 0 0 0,0 0 0 0 0,0-1 0 0 0,7-5 0 0 0,-13 9 105 0 0,1 0 437 0 0,0 0-1 0 0,-1 0 1 0 0,1 0-1 0 0,0 0 1 0 0,0 0-1 0 0,0 0 1 0 0,0 0-1 0 0,-1 0 1 0 0,1 0-1 0 0,0 0 1 0 0,0 0-1 0 0,0 0 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0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8002 0 0,'-2'7'1182'0'0,"0"-1"0"0"0,1 1 0 0 0,0-1 0 0 0,1 1 0 0 0,-1 0 0 0 0,1-1 0 0 0,0 1 0 0 0,1 0 0 0 0,2 10-1 0 0,-3-14-1045 0 0,1-1 0 0 0,0 0-1 0 0,0 1 1 0 0,0-1-1 0 0,0 0 1 0 0,0 0-1 0 0,1 1 1 0 0,-1-1 0 0 0,1 0-1 0 0,-1 0 1 0 0,1-1-1 0 0,0 1 1 0 0,0 0-1 0 0,0-1 1 0 0,0 1 0 0 0,0-1-1 0 0,0 1 1 0 0,0-1-1 0 0,0 0 1 0 0,0 0-1 0 0,1 0 1 0 0,-1 0 0 0 0,1 0-1 0 0,-1-1 1 0 0,0 1-1 0 0,1-1 1 0 0,-1 1-1 0 0,5-1 1 0 0,7 0-215 0 0,0 0 0 0 0,0-1 0 0 0,0-1 0 0 0,0 0-1 0 0,24-7 1 0 0,29-17-8185 0 0,-51 19 3608 0 0,-1 5-1789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89 7522 0 0,'-2'-1'695'0'0,"0"0"0"0"0,0 0 0 0 0,0 0 0 0 0,0 0 0 0 0,0 0 0 0 0,1 0 1 0 0,-1-1-1 0 0,0 1 0 0 0,0-1 0 0 0,-1-2 0 0 0,3 3-507 0 0,0 1-1 0 0,0-1 1 0 0,0 0 0 0 0,1 0-1 0 0,-1 0 1 0 0,0 1 0 0 0,1-1-1 0 0,-1 0 1 0 0,1 0 0 0 0,-1 1 0 0 0,1-1-1 0 0,-1 0 1 0 0,1 1 0 0 0,-1-1-1 0 0,1 0 1 0 0,0 1 0 0 0,-1-1-1 0 0,1 1 1 0 0,0-1 0 0 0,0 1-1 0 0,-1-1 1 0 0,1 1 0 0 0,0 0-1 0 0,0-1 1 0 0,0 1 0 0 0,-1 0-1 0 0,2 0 1 0 0,9-6 326 0 0,12-7 336 0 0,32-13 0 0 0,-50 24-878 0 0,1 0 0 0 0,0 0-1 0 0,-1 0 1 0 0,1 1-1 0 0,0 0 1 0 0,0 0 0 0 0,0 1-1 0 0,0-1 1 0 0,0 1 0 0 0,0 1-1 0 0,11 1 1 0 0,-17-2-142 0 0,1 0 1 0 0,0 0-1 0 0,0 0 1 0 0,-1 0-1 0 0,1 0 1 0 0,0 1-1 0 0,-1-1 1 0 0,1 0-1 0 0,-1 1 1 0 0,1-1 0 0 0,0 0-1 0 0,-1 1 1 0 0,1-1-1 0 0,-1 1 1 0 0,1-1-1 0 0,-1 1 1 0 0,1-1-1 0 0,-1 1 1 0 0,1-1-1 0 0,-1 1 1 0 0,0 0-1 0 0,1-1 1 0 0,-1 1-1 0 0,0-1 1 0 0,1 1-1 0 0,-1 0 1 0 0,0-1 0 0 0,0 1-1 0 0,0 0 1 0 0,1 0-1 0 0,-1-1 1 0 0,0 1-1 0 0,0 0 1 0 0,0-1-1 0 0,0 1 1 0 0,-1 1-1 0 0,1 1-815 0 0,-1-1 0 0 0,0 1 0 0 0,0-1 0 0 0,0 1 0 0 0,-1-1 0 0 0,1 0-1 0 0,0 0 1 0 0,-4 4 0 0 0,-5 8-3798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19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7234 0 0,'-1'10'9405'0'0,"5"42"-7187"0"0,2-15-1889 0 0,2-2-1 0 0,18 52 1 0 0,-26-86-328 0 0,0-1-1 0 0,0 0 1 0 0,0 1 0 0 0,0-1 0 0 0,0 0-1 0 0,0 1 1 0 0,1-1 0 0 0,-1 0 0 0 0,0 1-1 0 0,0-1 1 0 0,0 0 0 0 0,0 0 0 0 0,0 1-1 0 0,0-1 1 0 0,1 0 0 0 0,-1 1 0 0 0,0-1-1 0 0,0 0 1 0 0,0 0 0 0 0,1 1 0 0 0,-1-1-1 0 0,0 0 1 0 0,0 0 0 0 0,1 0 0 0 0,-1 1-1 0 0,0-1 1 0 0,0 0 0 0 0,1 0 0 0 0,-1 0-1 0 0,0 0 1 0 0,1 0 0 0 0,-1 0 0 0 0,0 1-1 0 0,0-1 1 0 0,1 0 0 0 0,-1 0 0 0 0,0 0-1 0 0,1 0 1 0 0,-1 0 0 0 0,6-14 99 0 0,-3-20 150 0 0,-2 13-136 0 0,4-70 99 0 0,-4 81-197 0 0,1-1 0 0 0,0 1 0 0 0,1 0-1 0 0,0 0 1 0 0,0 0 0 0 0,7-12-1 0 0,-10 21-6 0 0,0 1 0 0 0,0 0-1 0 0,0 0 1 0 0,0-1-1 0 0,0 1 1 0 0,0 0-1 0 0,1 0 1 0 0,-1-1 0 0 0,0 1-1 0 0,0 0 1 0 0,0 0-1 0 0,1 0 1 0 0,-1-1-1 0 0,0 1 1 0 0,0 0 0 0 0,0 0-1 0 0,1 0 1 0 0,-1 0-1 0 0,0-1 1 0 0,0 1-1 0 0,1 0 1 0 0,-1 0 0 0 0,0 0-1 0 0,1 0 1 0 0,-1 0-1 0 0,0 0 1 0 0,0 0 0 0 0,1 0-1 0 0,-1 0 1 0 0,0 0-1 0 0,1 0 1 0 0,-1 0-1 0 0,0 0 1 0 0,0 0 0 0 0,1 0-1 0 0,8 9 250 0 0,4 19 82 0 0,-12-25-312 0 0,18 43 305 0 0,2 0 0 0 0,37 60 0 0 0,-48-91-245 0 0,-7-8-61 0 0,1-1 0 0 0,0 1 0 0 0,1-1 0 0 0,0 0 0 0 0,0 0 1 0 0,0 0-1 0 0,0-1 0 0 0,1 0 0 0 0,7 6 0 0 0,-13-11-13 0 0,1 0 0 0 0,-1 0 0 0 0,1 0 0 0 0,-1 0 1 0 0,1 0-1 0 0,-1 0 0 0 0,1 0 0 0 0,-1 0 0 0 0,1 0 0 0 0,-1 0 0 0 0,0-1 1 0 0,1 1-1 0 0,-1 0 0 0 0,1 0 0 0 0,-1 0 0 0 0,1 0 0 0 0,-1-1 0 0 0,0 1 1 0 0,1 0-1 0 0,-1 0 0 0 0,0-1 0 0 0,1 1 0 0 0,-1 0 0 0 0,0-1 0 0 0,1 1 1 0 0,-1 0-1 0 0,0-1 0 0 0,0 1 0 0 0,1-1 0 0 0,-1 1 0 0 0,0 0 0 0 0,0-1 1 0 0,0 1-1 0 0,1-1 0 0 0,-1 1 0 0 0,0-1 0 0 0,0 1 0 0 0,0-1 0 0 0,0 1 1 0 0,0 0-1 0 0,0-1 0 0 0,0 1 0 0 0,0-1 0 0 0,0 1 0 0 0,0-1 0 0 0,-1 0 1 0 0,4-31 173 0 0,-3 24-141 0 0,2-10 11 0 0,0 1 0 0 0,8-31 0 0 0,-9 44-278 0 0,0 1-1 0 0,0 0 1 0 0,0-1 0 0 0,0 1-1 0 0,1 0 1 0 0,-1 0 0 0 0,1 0 0 0 0,0 0-1 0 0,0 0 1 0 0,0 0 0 0 0,0 1-1 0 0,0-1 1 0 0,1 1 0 0 0,-1-1-1 0 0,1 1 1 0 0,-1 0 0 0 0,1 0 0 0 0,0 0-1 0 0,0 0 1 0 0,0 0 0 0 0,0 1-1 0 0,4-2 1 0 0,-5 3-464 0 0,0 0-1 0 0,0 0 1 0 0,0 0-1 0 0,0 0 1 0 0,0 0-1 0 0,0 0 1 0 0,0 1-1 0 0,0-1 1 0 0,0 0 0 0 0,0 1-1 0 0,0 0 1 0 0,2 0-1 0 0,6 4-5264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1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9194 0 0,'29'4'5095'0'0,"16"-9"-3312"0"0,-3 0-1125 0 0,-41 5-639 0 0,-1 0 1 0 0,0 0-1 0 0,0 0 0 0 0,1 0 0 0 0,-1 0 0 0 0,0 0 0 0 0,0 0 1 0 0,1 0-1 0 0,-1 0 0 0 0,0 0 0 0 0,1 0 0 0 0,-1 0 0 0 0,0 1 1 0 0,0-1-1 0 0,1 0 0 0 0,-1 0 0 0 0,0 0 0 0 0,0 0 0 0 0,1 0 1 0 0,-1 1-1 0 0,0-1 0 0 0,0 0 0 0 0,0 0 0 0 0,0 0 0 0 0,1 1 1 0 0,-1-1-1 0 0,0 0 0 0 0,0 0 0 0 0,0 1 0 0 0,0-1 0 0 0,0 0 0 0 0,1 0 1 0 0,-1 1-1 0 0,0 0 0 0 0,-3 12 384 0 0,-14 18 175 0 0,12-24-239 0 0,2 0-86 0 0,0 0 0 0 0,0 1 0 0 0,0-1 0 0 0,1 1 0 0 0,0 0 0 0 0,0 0 0 0 0,1-1 0 0 0,0 1 0 0 0,0 0 0 0 0,1 0-1 0 0,0 0 1 0 0,0 0 0 0 0,1 0 0 0 0,0 0 0 0 0,3 10 0 0 0,-2-12-183 0 0,0-1-1 0 0,0 1 1 0 0,0 0-1 0 0,1-1 1 0 0,0 1 0 0 0,0-1-1 0 0,0 0 1 0 0,1 0-1 0 0,0 0 1 0 0,0 0-1 0 0,0-1 1 0 0,0 0 0 0 0,1 1-1 0 0,0-2 1 0 0,0 1-1 0 0,0 0 1 0 0,0-1-1 0 0,0 0 1 0 0,1 0 0 0 0,9 3-1 0 0,-13-5-58 0 0,0-1 0 0 0,-1 1 0 0 0,1 0-1 0 0,0-1 1 0 0,0 1 0 0 0,0-1 0 0 0,0 0 0 0 0,0 0-1 0 0,-1 0 1 0 0,1 0 0 0 0,0 0 0 0 0,0 0 0 0 0,0 0-1 0 0,0 0 1 0 0,0-1 0 0 0,0 1 0 0 0,-1-1 0 0 0,1 0 0 0 0,0 1-1 0 0,0-1 1 0 0,3-2 0 0 0,-4 1 3 0 0,1 0 0 0 0,0 1 0 0 0,-1-1 0 0 0,1 0 0 0 0,-1-1 0 0 0,0 1-1 0 0,0 0 1 0 0,1 0 0 0 0,-2-1 0 0 0,1 1 0 0 0,0 0 0 0 0,0-1 0 0 0,-1 1 0 0 0,1-4 0 0 0,0-7 17 0 0,0 1 1 0 0,-1 0-1 0 0,-1-1 0 0 0,0 1 1 0 0,-4-18-1 0 0,-18-46-256 0 0,16 58-346 0 0,1 0 1 0 0,1 0-1 0 0,-3-20 1 0 0,8 37 341 0 0,0 0-1 0 0,0 0 1 0 0,-1 0 0 0 0,1 0 0 0 0,0 0 0 0 0,0 0 0 0 0,0 0 0 0 0,1 0 0 0 0,-1 0-1 0 0,0 0 1 0 0,0 0 0 0 0,0 0 0 0 0,1 0 0 0 0,-1 0 0 0 0,1 0 0 0 0,0-1-1 0 0,-1 1 54 0 0,1 1 0 0 0,-1 0 0 0 0,1-1 0 0 0,-1 1 0 0 0,0 0 0 0 0,1 0 0 0 0,-1 0 0 0 0,1-1 0 0 0,-1 1 0 0 0,1 0 0 0 0,-1 0 0 0 0,1 0 0 0 0,0 0-1 0 0,-1 0 1 0 0,1 0 0 0 0,-1 0 0 0 0,1 0 0 0 0,-1 0 0 0 0,1 0 0 0 0,-1 0 0 0 0,1 0 0 0 0,-1 0 0 0 0,1 1 0 0 0,38 20-6879 0 0,-10-5 5534 0 0,-17-15 3088 0 0,-11-1-1171 0 0,0 0 0 0 0,0 0 0 0 0,-1 0 0 0 0,1 0-1 0 0,0 0 1 0 0,-1 0 0 0 0,1 0 0 0 0,0 0 0 0 0,0 0 0 0 0,-1 1 0 0 0,1-1 0 0 0,0 0-1 0 0,-1 0 1 0 0,1 1 0 0 0,0-1 0 0 0,-1 0 0 0 0,1 1 0 0 0,-1-1 0 0 0,1 1 0 0 0,-1-1-1 0 0,1 1 1 0 0,0-1 0 0 0,0 2 0 0 0,4 10 1031 0 0,14 61 2332 0 0,-16-58-3573 0 0,0 0 1 0 0,1 0-1 0 0,1 0 0 0 0,0-1 0 0 0,12 24 1 0 0,-17-37-165 0 0,1 0 0 0 0,0 0 1 0 0,-1-1-1 0 0,1 1 0 0 0,0 0 1 0 0,0 0-1 0 0,-1 0 1 0 0,1-1-1 0 0,0 1 0 0 0,0 0 1 0 0,0-1-1 0 0,0 1 0 0 0,0-1 1 0 0,0 1-1 0 0,0-1 1 0 0,0 0-1 0 0,0 1 0 0 0,0-1 1 0 0,0 0-1 0 0,0 1 0 0 0,0-1 1 0 0,1 0-1 0 0,0 0 0 0 0,1 0 27 0 0,-1-1 1 0 0,1 1-1 0 0,0-1 0 0 0,0 0 0 0 0,-1 0 0 0 0,1 0 0 0 0,-1 0 0 0 0,1 0 0 0 0,2-2 0 0 0,6-4 33 0 0,-1 0 1 0 0,0-1 0 0 0,10-10 0 0 0,-19 16-108 0 0,12-10 555 0 0,19-21-6236 0 0,-30 31 5148 0 0,-1 0 0 0 0,0-1-1 0 0,1 1 1 0 0,-1-1-1 0 0,0 1 1 0 0,0-1-1 0 0,-1 0 1 0 0,1 1 0 0 0,-1-1-1 0 0,1 0 1 0 0,-1 1-1 0 0,0-1 1 0 0,0 0-1 0 0,0-5 1 0 0,-1-5-62 0 0,-2-14 1385 0 0,-2 12 4136 0 0,6 24 758 0 0,-1 12-3957 0 0,0-8-1020 0 0,0 27-230 0 0,5 66 624 0 0,-4-96-1757 0 0,1 0 0 0 0,0 1 0 0 0,0-1 0 0 0,1-1 0 0 0,0 1 1 0 0,1 0-1 0 0,8 16 0 0 0,-12-26 510 0 0,0 0 1 0 0,1 1-1 0 0,-1-1 1 0 0,0 1 0 0 0,0-1-1 0 0,0 0 1 0 0,0 1-1 0 0,0-1 1 0 0,0 0-1 0 0,1 1 1 0 0,-1-1-1 0 0,0 0 1 0 0,0 1-1 0 0,1-1 1 0 0,-1 0-1 0 0,0 1 1 0 0,0-1-1 0 0,1 0 1 0 0,-1 0-1 0 0,0 0 1 0 0,1 1-1 0 0,-1-1 1 0 0,0 0-1 0 0,1 0 1 0 0,-1 0-1 0 0,1 1 1 0 0,-1-1-1 0 0,0 0 1 0 0,1 0 0 0 0,-1 0-1 0 0,0 0 1 0 0,1 0-1 0 0,-1 0 1 0 0,1 0-1 0 0,-1 0 1 0 0,0 0-1 0 0,1 0 1 0 0,-1 0-1 0 0,1 0 1 0 0,-1 0-1 0 0,0-1 1 0 0,1 1-1 0 0,4-16-6005 0 0,-1-1 1948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1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50 8266 0 0,'-1'-7'1254'0'0,"1"3"-468"0"0,0 1 1 0 0,0 0-1 0 0,0-1 0 0 0,0 1 1 0 0,0-1-1 0 0,1 1 1 0 0,-1-1-1 0 0,1 1 1 0 0,0 0-1 0 0,2-5 1 0 0,-2 8-555 0 0,-1 1 0 0 0,1-1 0 0 0,0 1 0 0 0,-1 0 0 0 0,1-1 1 0 0,-1 1-1 0 0,1 0 0 0 0,-1-1 0 0 0,1 1 0 0 0,-1 0 1 0 0,1 0-1 0 0,-1-1 0 0 0,0 1 0 0 0,1 0 0 0 0,-1 0 0 0 0,0 0 1 0 0,0 0-1 0 0,0-1 0 0 0,1 2 0 0 0,1 12 114 0 0,-1 1 0 0 0,-1-1 0 0 0,0 0 0 0 0,0 0-1 0 0,-1 1 1 0 0,-1-1 0 0 0,-5 17 0 0 0,1-4-537 0 0,-2 0 0 0 0,-19 43 0 0 0,19-54-986 0 0,11-22-23 0 0,-1 2 1116 0 0,0 0 1 0 0,1 0-1 0 0,-1 0 1 0 0,1 1-1 0 0,0-1 1 0 0,5-4-1 0 0,-6 6 98 0 0,1 0-1 0 0,0 1 1 0 0,-1-1-1 0 0,1 1 1 0 0,0 0-1 0 0,-1 0 1 0 0,1 0-1 0 0,0 0 1 0 0,0 0-1 0 0,0 0 1 0 0,0 1-1 0 0,0-1 1 0 0,0 1-1 0 0,0 0 1 0 0,0 0 0 0 0,0 0-1 0 0,0 0 1 0 0,0 1-1 0 0,0-1 1 0 0,0 1-1 0 0,0 0 1 0 0,0 0-1 0 0,4 2 1 0 0,3 2 10 0 0,0 1 1 0 0,0 0 0 0 0,-1 0-1 0 0,16 15 1 0 0,-22-19-230 0 0,-1-1 0 0 0,1 0 1 0 0,0 0-1 0 0,-1 0 0 0 0,1 0 0 0 0,0 0 0 0 0,0-1 0 0 0,0 1 1 0 0,0-1-1 0 0,0 0 0 0 0,0 0 0 0 0,3 0 0 0 0,25 5-7207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89 8058 0 0,'-2'4'6841'0'0,"7"2"-4004"0"0,7 5-809 0 0,-7-9-1840 0 0,-1-1-1 0 0,0 0 0 0 0,1 0 1 0 0,-1-1-1 0 0,1 0 0 0 0,-1 1 1 0 0,0-1-1 0 0,1-1 0 0 0,-1 1 1 0 0,1-1-1 0 0,-1 0 1 0 0,1 0-1 0 0,-1 0 0 0 0,0 0 1 0 0,5-3-1 0 0,27-15-2880 0 0,-7-5-6320 0 0,-23 13 3306 0 0,-4 6 2166 0 0</inkml:trace>
  <inkml:trace contextRef="#ctx0" brushRef="#br0" timeOffset="1">172 33 5665 0 0,'1'-11'336'0'0,"-1"-1"3489"0"0,0 3 3261 0 0,1 20-1373 0 0,6 53-2786 0 0,37 230-2312 0 0,-27-241-3744 0 0,1-24-6135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2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63 4025 0 0,'-16'-19'5582'0'0,"13"14"-4340"0"0,0 1-1 0 0,-1 0 1 0 0,1 0-1 0 0,-1 0 1 0 0,0 0-1 0 0,0 0 1 0 0,0 1-1 0 0,-1 0 1 0 0,-8-5-1 0 0,38 14 669 0 0,-12-4-1852 0 0,0 1 1 0 0,0 0-1 0 0,0 1 0 0 0,-1 0 1 0 0,0 1-1 0 0,1 1 0 0 0,12 8 1 0 0,-24-13-58 0 0,0-1 1 0 0,-1 1 0 0 0,1-1 0 0 0,-1 1-1 0 0,1-1 1 0 0,-1 1 0 0 0,0 0 0 0 0,1-1 0 0 0,-1 1-1 0 0,0 0 1 0 0,1-1 0 0 0,-1 1 0 0 0,0 0-1 0 0,0-1 1 0 0,1 1 0 0 0,-1 0 0 0 0,0-1 0 0 0,0 1-1 0 0,0 0 1 0 0,0 0 0 0 0,0-1 0 0 0,0 1-1 0 0,0 0 1 0 0,0 0 0 0 0,-1-1 0 0 0,1 1 0 0 0,0 0-1 0 0,0-1 1 0 0,0 1 0 0 0,-1 0 0 0 0,1-1-1 0 0,0 1 1 0 0,-1 0 0 0 0,1-1 0 0 0,-1 1 0 0 0,1-1-1 0 0,-1 1 1 0 0,1-1 0 0 0,-1 1 0 0 0,1-1-1 0 0,-1 1 1 0 0,-1 0 0 0 0,-33 25 69 0 0,23-18-33 0 0,7-4-19 0 0,0 0 1 0 0,1 0-1 0 0,-1 0 1 0 0,1 1-1 0 0,0 0 1 0 0,0-1-1 0 0,1 1 1 0 0,-1 1-1 0 0,1-1 1 0 0,0 0-1 0 0,1 1 1 0 0,-1-1-1 0 0,1 1 1 0 0,0 0-1 0 0,1 0 1 0 0,-1 0-1 0 0,1 0 1 0 0,0 0-1 0 0,1 0 1 0 0,-1 0-1 0 0,1 0 1 0 0,0 1-1 0 0,1-1 1 0 0,0 0-1 0 0,0 0 1 0 0,0 0-1 0 0,0 0 1 0 0,1 0-1 0 0,0-1 1 0 0,0 1-1 0 0,1 0 1 0 0,0-1-1 0 0,0 1 1 0 0,0-1-1 0 0,0 0 1 0 0,1 0-1 0 0,0-1 1 0 0,0 1-1 0 0,0-1 1 0 0,1 1-1 0 0,5 3 1 0 0,-5-4-206 0 0,0-1 1 0 0,1 1 0 0 0,0-1-1 0 0,0 0 1 0 0,0 0-1 0 0,0 0 1 0 0,0-1-1 0 0,0 0 1 0 0,1-1 0 0 0,-1 1-1 0 0,1-1 1 0 0,-1 0-1 0 0,13 0 1 0 0,-12-2-611 0 0,-1 1 1 0 0,1-1-1 0 0,-1 0 0 0 0,1 0 1 0 0,-1-1-1 0 0,7-2 1 0 0,-8 3-256 0 0,-1-1 1 0 0,1-1 0 0 0,-1 1 0 0 0,0-1 0 0 0,1 1 0 0 0,-1-1 0 0 0,0 0 0 0 0,4-5 0 0 0,7-9-4128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9714 0 0,'-10'0'10696'0'0,"10"0"-10436"0"0,-3 16 3738 0 0,7 27-3978 0 0,-2-34 961 0 0,2 32-743 0 0,11 75 542 0 0,-12-105-1487 0 0,0 1 0 0 0,0-1 1 0 0,1 0-1 0 0,0 0 1 0 0,1-1-1 0 0,0 1 0 0 0,12 16 1 0 0,-16-25-217 0 0,1 0 0 0 0,0 1 1 0 0,-1-1-1 0 0,1 0 0 0 0,0-1 0 0 0,0 1 1 0 0,1 0-1 0 0,-1-1 0 0 0,4 3 1 0 0,7 0-6436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3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77 9090 0 0,'2'-2'452'0'0,"0"1"0"0"0,0-1-1 0 0,0 1 1 0 0,0-1 0 0 0,1 1 0 0 0,-1 0 0 0 0,0 0 0 0 0,1 0 0 0 0,-1 0-1 0 0,1 0 1 0 0,-1 1 0 0 0,1-1 0 0 0,-1 1 0 0 0,1 0 0 0 0,3-1 0 0 0,44 6 1175 0 0,-44-4-1572 0 0,1 0 0 0 0,-1 0 0 0 0,0 0 0 0 0,1-1 0 0 0,-1 0-1 0 0,1 0 1 0 0,-1-1 0 0 0,13-2 0 0 0,-14 1 51 0 0,-1 0 0 0 0,1-1-1 0 0,-1 0 1 0 0,1 1 0 0 0,-1-1 0 0 0,0-1-1 0 0,0 1 1 0 0,5-6 0 0 0,-9 8-77 0 0,1 0 1 0 0,0 1-1 0 0,-1-1 1 0 0,1 0 0 0 0,-1 0-1 0 0,1 1 1 0 0,-1-1-1 0 0,0 0 1 0 0,1 0-1 0 0,-1 1 1 0 0,0-1-1 0 0,0 0 1 0 0,1 0-1 0 0,-1 0 1 0 0,0 0-1 0 0,0 0 1 0 0,0 1-1 0 0,0-1 1 0 0,0 0-1 0 0,0 0 1 0 0,-1-1 0 0 0,1 1-9 0 0,-1 0 0 0 0,0 0 1 0 0,0 0-1 0 0,0 0 0 0 0,0 0 1 0 0,0 0-1 0 0,0 1 0 0 0,0-1 1 0 0,0 0-1 0 0,0 1 0 0 0,0-1 1 0 0,0 1-1 0 0,0-1 1 0 0,0 1-1 0 0,-1-1 0 0 0,1 1 1 0 0,0 0-1 0 0,0 0 0 0 0,0-1 1 0 0,-3 1-1 0 0,-5-1 38 0 0,0 0-1 0 0,-1 1 0 0 0,1-1 1 0 0,-1 2-1 0 0,1-1 1 0 0,0 2-1 0 0,-1-1 1 0 0,1 1-1 0 0,0 0 1 0 0,0 1-1 0 0,0 0 0 0 0,-13 7 1 0 0,17-7 39 0 0,-1 0-1 0 0,1 0 1 0 0,1 1 0 0 0,-1 0 0 0 0,0 0 0 0 0,1 0 0 0 0,0 0-1 0 0,0 1 1 0 0,0-1 0 0 0,0 1 0 0 0,1 0 0 0 0,0 0-1 0 0,0 1 1 0 0,0-1 0 0 0,1 1 0 0 0,0-1 0 0 0,0 1 0 0 0,0 0-1 0 0,1 0 1 0 0,-2 7 0 0 0,2-1-17 0 0,1-1 0 0 0,0 1 0 0 0,1 0-1 0 0,0-1 1 0 0,0 1 0 0 0,1-1 0 0 0,1 0 0 0 0,0 1 0 0 0,0-1 0 0 0,1-1 0 0 0,8 15-1 0 0,-9-18-80 0 0,1 0 0 0 0,0 0 0 0 0,0 0-1 0 0,1 0 1 0 0,0-1 0 0 0,0 0 0 0 0,1 0-1 0 0,-1-1 1 0 0,1 1 0 0 0,0-1-1 0 0,1 0 1 0 0,0-1 0 0 0,-1 1 0 0 0,1-1-1 0 0,0-1 1 0 0,1 1 0 0 0,8 1 0 0 0,-15-4-104 0 0,1 0 0 0 0,0-1 1 0 0,0 1-1 0 0,-1-1 1 0 0,1 1-1 0 0,0-1 0 0 0,0 0 1 0 0,-1 0-1 0 0,1 0 1 0 0,0 0-1 0 0,0 0 0 0 0,0 0 1 0 0,-1 0-1 0 0,1-1 1 0 0,0 1-1 0 0,0-1 0 0 0,-1 1 1 0 0,1-1-1 0 0,0 0 1 0 0,-1 0-1 0 0,1 1 0 0 0,-1-1 1 0 0,1 0-1 0 0,-1 0 1 0 0,1-1-1 0 0,-1 1 1 0 0,0 0-1 0 0,1 0 0 0 0,-1-1 1 0 0,0 1-1 0 0,0-1 1 0 0,0 1-1 0 0,0-1 0 0 0,0 1 1 0 0,0-1-1 0 0,-1 0 1 0 0,1 1-1 0 0,0-1 0 0 0,-1 0 1 0 0,1-2-1 0 0,0 0-605 0 0,-1 1-1 0 0,0-1 1 0 0,0 0 0 0 0,0 1-1 0 0,0-1 1 0 0,0 0 0 0 0,-1 0-1 0 0,1 1 1 0 0,-1-1 0 0 0,0 1-1 0 0,0-1 1 0 0,-1 1 0 0 0,1-1-1 0 0,-1 1 1 0 0,1-1-1 0 0,-1 1 1 0 0,0 0 0 0 0,-4-4-1 0 0,-8-6-3683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3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10282 0 0,'1'2'414'0'0,"1"-1"1"0"0,-1 1-1 0 0,0-1 0 0 0,1 0 0 0 0,0 0 1 0 0,-1 1-1 0 0,1-1 0 0 0,0 0 0 0 0,0 0 0 0 0,2 0 1 0 0,0 1 120 0 0,0-1 1 0 0,0 0 0 0 0,0 0 0 0 0,1-1-1 0 0,-1 1 1 0 0,0-1 0 0 0,7-1-1 0 0,6 0-174 0 0,0-2-1 0 0,21-5 0 0 0,-24 4-1161 0 0,-12 4 343 0 0,-1-1 0 0 0,1 1 0 0 0,-1-1-1 0 0,1 0 1 0 0,-1 1 0 0 0,0-1 0 0 0,0 0 0 0 0,1 0-1 0 0,-1 0 1 0 0,0 0 0 0 0,0 0 0 0 0,0 0 0 0 0,0 0 0 0 0,0 0-1 0 0,0-1 1 0 0,0 1 0 0 0,0 0 0 0 0,0 0 0 0 0,-1-1-1 0 0,1 1 1 0 0,0-3 0 0 0,6-8-722 0 0,4 3 5669 0 0,-9 9-4229 0 0,-1 0 0 0 0,1-1 0 0 0,-1 1 0 0 0,1 0 0 0 0,0 0 0 0 0,-1 0 0 0 0,1 0 0 0 0,-1 0 0 0 0,1 0-1 0 0,-1 0 1 0 0,1 0 0 0 0,0 1 0 0 0,1 0 0 0 0,19 10-155 0 0,-20-9-829 0 0,1-1 0 0 0,-1 1 0 0 0,0-1 0 0 0,1 0 0 0 0,0 1 0 0 0,-1-1 0 0 0,1 0 0 0 0,-1-1 0 0 0,1 1 0 0 0,0 0 0 0 0,0-1 0 0 0,4 1 0 0 0,2-3-3800 0 0</inkml:trace>
  <inkml:trace contextRef="#ctx0" brushRef="#br0" timeOffset="1">300 37 8146 0 0,'-6'-19'6487'0'0,"1"1"2509"0"0,5 36-6639 0 0,6 24-2338 0 0,-2-13-276 0 0,0 0 0 0 0,-2 0 0 0 0,-1 1 0 0 0,-4 29 0 0 0,-2-45-2079 0 0,-8-7-7895 0 0,0-4 5384 0 0,12-2 5293 0 0,0 0 1 0 0,-1 0 0 0 0,1 0 0 0 0,0 0 0 0 0,0 1 0 0 0,0-1 0 0 0,0 0-1 0 0,0 1 1 0 0,0-1 0 0 0,0 1 0 0 0,1-1 0 0 0,-1 1 0 0 0,0-1 0 0 0,1 1-1 0 0,-1-1 1 0 0,1 4 0 0 0,-7 32 4976 0 0,5-28-4355 0 0,0 7 90 0 0,0 0 0 0 0,0 21 1 0 0,2-33-1107 0 0,0 0 1 0 0,0 0-1 0 0,1 1 1 0 0,-1-1-1 0 0,1 0 1 0 0,0 0-1 0 0,0 0 1 0 0,1 0-1 0 0,-1 0 1 0 0,1 0-1 0 0,0 0 1 0 0,0 0-1 0 0,4 6 1 0 0,-5-9-70 0 0,0-1 0 0 0,0 1 0 0 0,0 0 0 0 0,0-1 0 0 0,0 1 0 0 0,1-1 0 0 0,-1 1 0 0 0,0-1 0 0 0,0 0 0 0 0,0 1 0 0 0,0-1-1 0 0,0 0 1 0 0,1 0 0 0 0,-1 0 0 0 0,0 1 0 0 0,0-2 0 0 0,0 1 0 0 0,1 0 0 0 0,-1 0 0 0 0,0 0 0 0 0,0 0 0 0 0,0-1 0 0 0,0 1 0 0 0,1 0 0 0 0,-1-1 0 0 0,2 0 0 0 0,34-21-2368 0 0,-22 12-458 0 0,-9 7 1005 0 0,1 0 1 0 0,-1 0-1 0 0,0 1 1 0 0,1-1-1 0 0,9-1 1 0 0,1 3-3844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3:24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15819 0 0,'12'3'3865'0'0,"0"2"-1232"0"0,1-1-945 0 0,-1 1-584 0 0,-7-3-455 0 0,-1 0-289 0 0,0 1-160 0 0,-1 1-120 0 0,1-2-192 0 0,0 1-384 0 0,0 0-425 0 0,-2-2-559 0 0,2 0-696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1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26 6905 0 0,'-27'-18'5957'0'0,"23"10"-2768"0"0,20 9-2083 0 0,68 25-482 0 0,31 6-873 0 0,-94-27-2659 0 0,37 2 0 0 0,-58-7 2802 0 0,0 0-1 0 0,1 0 1 0 0,-1 0 0 0 0,0 0-1 0 0,1 0 1 0 0,-1 0 0 0 0,0 0 0 0 0,1 0-1 0 0,-1 0 1 0 0,1 0 0 0 0,-1 0-1 0 0,0 0 1 0 0,1 0 0 0 0,-1 0 0 0 0,0 0-1 0 0,1 0 1 0 0,-1-1 0 0 0,0 1 0 0 0,1 0-1 0 0,-1 0 1 0 0,0 0 0 0 0,1-1-1 0 0,-1 1 1 0 0,0 0 0 0 0,0 0 0 0 0,1-1-1 0 0,-1 1 1 0 0,0 0 0 0 0,0 0-1 0 0,0-1 1 0 0,1 1 0 0 0,-1 0 0 0 0,0-1-1 0 0,0 1 1 0 0,0 0 0 0 0,0-1 0 0 0,0 1-1 0 0,1 0 1 0 0,-1-1 0 0 0,0 1-1 0 0,0-1 1 0 0,1-3-1250 0 0,4 0-2588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7834 0 0,'5'10'1349'0'0,"0"0"1"0"0,1-1 0 0 0,0 0 0 0 0,12 11 0 0 0,-8-9-349 0 0,1-1 0 0 0,20 15 1 0 0,2-4-875 0 0,56 27 1 0 0,1 1 415 0 0,-89-48-443 0 0,1 0-1 0 0,-1 0 1 0 0,0 0-1 0 0,0 0 0 0 0,0 0 1 0 0,0 0-1 0 0,0 1 1 0 0,0-1-1 0 0,-1 0 1 0 0,1 0-1 0 0,0 1 1 0 0,-1-1-1 0 0,1 0 1 0 0,-1 1-1 0 0,1-1 0 0 0,-1 1 1 0 0,1-1-1 0 0,-1 0 1 0 0,0 1-1 0 0,0-1 1 0 0,0 1-1 0 0,0-1 1 0 0,0 1-1 0 0,0-1 0 0 0,0 1 1 0 0,-1-1-1 0 0,1 1 1 0 0,0-1-1 0 0,-1 1 1 0 0,1-1-1 0 0,-1 0 1 0 0,0 1-1 0 0,1-1 0 0 0,-1 0 1 0 0,0 0-1 0 0,-1 3 1 0 0,-4 6 217 0 0,-1-1-1 0 0,-1 1 1 0 0,-12 12 0 0 0,14-15-271 0 0,-7 6-41 0 0,0-2 0 0 0,-1 1-1 0 0,0-2 1 0 0,0 0 0 0 0,-27 14-1 0 0,29-18-358 0 0,62-28-14428 0 0,-34 14 9641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14 118 9898 0 0,'-2'-9'3641'0'0,"1"0"-1601"0"0,-2-5-407 0 0,2 1-465 0 0,-2 0-456 0 0,1 0-384 0 0,0 1-224 0 0,2 0-232 0 0,2 3-320 0 0,0 1-800 0 0,2 2-1057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9946 0 0,'-4'1'1034'0'0,"0"-1"0"0"0,0 1 1 0 0,1 0-1 0 0,-1 1 0 0 0,1-1 0 0 0,-1 1 0 0 0,-6 3 0 0 0,-21 21 2594 0 0,16-8-3390 0 0,-23 33 1 0 0,15-19 251 0 0,-42 54-1152 0 0,25-29-2625 0 0,34-41-1049 0 0,6-16 4247 0 0,1 0 0 0 0,-1 1 0 0 0,0-1 0 0 0,0 0 0 0 0,1 0 0 0 0,-1 1 0 0 0,0-1 0 0 0,0 0 0 0 0,1 0 0 0 0,-1 0 0 0 0,0 0 0 0 0,1 1 0 0 0,-1-1 0 0 0,0 0 0 0 0,1 0 0 0 0,-1 0 0 0 0,0 0 0 0 0,1 0 0 0 0,-1 0 0 0 0,0 0 0 0 0,1 0 0 0 0,-1 0 0 0 0,0 0 0 0 0,1 0 0 0 0,-1 0 0 0 0,1 0 0 0 0,-1 0 0 0 0,1 0 0 0 0,38-13-1365 0 0,-17 6 2034 0 0,-10 6-270 0 0,0 1-1 0 0,0 1 1 0 0,0 0-1 0 0,-1 1 0 0 0,1 0 1 0 0,20 6-1 0 0,20 4-250 0 0,-48-11-172 0 0,0 0 0 0 0,0 0 0 0 0,0 1 0 0 0,0-1-1 0 0,0 1 1 0 0,6 4 0 0 0,7 10-3956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6097 0 0,'20'5'3747'0'0,"34"16"-1"0"0,-44-16-3653 0 0,1 0 0 0 0,-1-1-1 0 0,1 0 1 0 0,0-1 0 0 0,0 0 0 0 0,0-1 0 0 0,0 0 0 0 0,0-1-1 0 0,0 0 1 0 0,18-1 0 0 0,-28 0-242 0 0,0 0 0 0 0,0 0 0 0 0,1 0 0 0 0,-1 0 0 0 0,0-1 0 0 0,0 1 0 0 0,0 0 0 0 0,0-1 0 0 0,0 1 0 0 0,0-1 0 0 0,0 1 0 0 0,0-1 0 0 0,0 1 0 0 0,-1-1 0 0 0,1 0 0 0 0,0 1 0 0 0,0-1 0 0 0,0 0 0 0 0,-1 0 0 0 0,1 0 0 0 0,0 1 0 0 0,-1-1 0 0 0,1 0 0 0 0,-1 0 0 0 0,1 0 0 0 0,-1 0 0 0 0,1 0 0 0 0,-1 0 0 0 0,0 0 0 0 0,1 0 0 0 0,-1 0 0 0 0,0-1 0 0 0,0 1 0 0 0,0 0 0 0 0,0 0 0 0 0,0 0 0 0 0,0 0 0 0 0,0 0 0 0 0,0 0 0 0 0,0 0 0 0 0,-1 0 0 0 0,1 0 0 0 0,0 0 0 0 0,-1 0 0 0 0,1 0 0 0 0,-1 0 0 0 0,1 0 0 0 0,-1 0 0 0 0,0-2 0 0 0,-5-6-736 0 0,0-1 0 0 0,0 1 0 0 0,-14-16 0 0 0,13 17 1272 0 0,-7-12-392 0 0,7 11 7088 0 0,10 30-2020 0 0,1-8-4493 0 0,3 15-105 0 0,-1 0 0 0 0,5 49-1 0 0,-11-67-1269 0 0,0 0 0 0 0,-1-1 0 0 0,0 1 0 0 0,-4 17 0 0 0,3-21-184 0 0,0 0 1 0 0,0 0-1 0 0,0 0 0 0 0,-1 0 1 0 0,0 0-1 0 0,0-1 1 0 0,-1 0-1 0 0,-5 8 0 0 0,5-9 1119 0 0,1 1-1 0 0,-1-1 0 0 0,1 1 0 0 0,0 0 0 0 0,0 0 0 0 0,1 0 0 0 0,0 1 1 0 0,0-1-1 0 0,0 1 0 0 0,0-1 0 0 0,1 1 0 0 0,-1 7 0 0 0,2-10 67 0 0,0 0 0 0 0,0 0-1 0 0,0 0 1 0 0,0 0 0 0 0,1 0 0 0 0,-1 0-1 0 0,1 0 1 0 0,0-1 0 0 0,0 1-1 0 0,0 0 1 0 0,0 0 0 0 0,0-1-1 0 0,1 1 1 0 0,-1-1 0 0 0,1 1 0 0 0,0-1-1 0 0,-1 0 1 0 0,1 0 0 0 0,0 1-1 0 0,0-1 1 0 0,1-1 0 0 0,-1 1-1 0 0,0 0 1 0 0,1 0 0 0 0,-1-1 0 0 0,3 2-1 0 0,1 0 69 0 0,0-1-1 0 0,-1 1 1 0 0,1-1-1 0 0,0 0 0 0 0,0-1 1 0 0,1 0-1 0 0,-1 1 1 0 0,0-2-1 0 0,0 1 1 0 0,0-1-1 0 0,1 0 0 0 0,-1 0 1 0 0,0-1-1 0 0,9-2 1 0 0,-11 3-191 0 0,-1-2 0 0 0,0 1 1 0 0,1 0-1 0 0,-1-1 1 0 0,0 1-1 0 0,0-1 0 0 0,0 0 1 0 0,0 0-1 0 0,0 0 1 0 0,0 0-1 0 0,0-1 0 0 0,-1 1 1 0 0,1-1-1 0 0,-1 0 1 0 0,0 0-1 0 0,0 1 1 0 0,0-1-1 0 0,0-1 0 0 0,0 1 1 0 0,-1 0-1 0 0,1 0 1 0 0,-1-1-1 0 0,0 1 0 0 0,0-1 1 0 0,0 1-1 0 0,0-5 1 0 0,-1-1 51 0 0,1 0 1 0 0,-2 1 0 0 0,1-1-1 0 0,-1 0 1 0 0,-1 1 0 0 0,0-1 0 0 0,0 1-1 0 0,0 0 1 0 0,-1 0 0 0 0,0 0-1 0 0,-7-13 1 0 0,8 18 8 0 0,0 0 1 0 0,0 0-1 0 0,-1-1 0 0 0,1 1 0 0 0,-1 1 1 0 0,1-1-1 0 0,-1 0 0 0 0,0 1 0 0 0,0-1 1 0 0,0 1-1 0 0,0 0 0 0 0,-6-3 0 0 0,7 4-52 0 0,0 0 0 0 0,-1 1 0 0 0,1-1-1 0 0,-1 1 1 0 0,0-1 0 0 0,1 1 0 0 0,-1 0-1 0 0,1 0 1 0 0,-1 0 0 0 0,1 0-1 0 0,-1 1 1 0 0,1-1 0 0 0,-1 1 0 0 0,1-1-1 0 0,-1 1 1 0 0,1 0 0 0 0,-1 0 0 0 0,1 0-1 0 0,0 0 1 0 0,-4 3 0 0 0,4-2-37 0 0,-1 0 0 0 0,1 0 0 0 0,0 1 1 0 0,0-1-1 0 0,0 1 0 0 0,0 0 0 0 0,0-1 0 0 0,0 1 1 0 0,1 0-1 0 0,-3 6 0 0 0,3 10-1501 0 0,1-18 1253 0 0,0 0-1 0 0,0-1 1 0 0,1 1-1 0 0,-1-1 1 0 0,0 1-1 0 0,1-1 1 0 0,-1 1-1 0 0,0-1 1 0 0,1 1-1 0 0,-1-1 1 0 0,1 1-1 0 0,-1-1 1 0 0,1 1-1 0 0,-1-1 1 0 0,1 0-1 0 0,-1 1 1 0 0,1-1 0 0 0,0 0-1 0 0,-1 1 1 0 0,1-1-1 0 0,-1 0 1 0 0,1 0-1 0 0,0 0 1 0 0,-1 0-1 0 0,1 0 1 0 0,0 1-1 0 0,0-1 1 0 0,0 0-155 0 0,-1-1 0 0 0,1 1 1 0 0,0 0-1 0 0,-1 0 0 0 0,1 0 0 0 0,0 0 1 0 0,-1 0-1 0 0,1-1 0 0 0,-1 1 0 0 0,1 0 1 0 0,0-1-1 0 0,-1 1 0 0 0,1 0 0 0 0,-1-1 1 0 0,1 1-1 0 0,-1-1 0 0 0,1 1 0 0 0,0-2 1 0 0,1 1-529 0 0,6-7-4671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3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7498 0 0,'5'-3'594'0'0,"0"0"0"0"0,0 0 0 0 0,0 1 1 0 0,0 0-1 0 0,0 0 0 0 0,0 0 0 0 0,0 0 0 0 0,1 1 1 0 0,-1 0-1 0 0,1 0 0 0 0,-1 1 0 0 0,1-1 1 0 0,-1 1-1 0 0,1 0 0 0 0,-1 1 0 0 0,6 0 1 0 0,14 3 183 0 0,0 1 0 0 0,27 9 1 0 0,-41-11-590 0 0,10 3-129 0 0,-7-3 160 0 0,0 1 0 0 0,0 1 1 0 0,0 0-1 0 0,24 14 0 0 0,-34-17-157 0 0,-1 0-1 0 0,1 1 0 0 0,-1-1 0 0 0,0 1 0 0 0,0 0 0 0 0,-1 0 0 0 0,1 0 0 0 0,0 0 1 0 0,-1 1-1 0 0,0-1 0 0 0,0 1 0 0 0,0-1 0 0 0,0 1 0 0 0,-1 0 0 0 0,1 0 0 0 0,-1 0 0 0 0,0 0 1 0 0,0 0-1 0 0,0 0 0 0 0,-1 0 0 0 0,1 0 0 0 0,-1 6 0 0 0,0-2-244 0 0,-1-1-1 0 0,0 1 0 0 0,0-1 1 0 0,0 1-1 0 0,-1-1 1 0 0,0 0-1 0 0,0 1 1 0 0,-1-1-1 0 0,0 0 0 0 0,0-1 1 0 0,-5 8-1 0 0,7-11-225 0 0,-1-1 0 0 0,0 1 0 0 0,0-1 0 0 0,0 1 0 0 0,-1-1 0 0 0,1 0 0 0 0,0 0 0 0 0,-1 0-1 0 0,0 0 1 0 0,1 0 0 0 0,-1-1 0 0 0,0 1 0 0 0,0-1 0 0 0,0 0 0 0 0,0 1 0 0 0,0-2 0 0 0,0 1 0 0 0,0 0-1 0 0,0 0 1 0 0,0-1 0 0 0,0 0 0 0 0,-1 0 0 0 0,1 0 0 0 0,0 0 0 0 0,0 0 0 0 0,0 0 0 0 0,0-1 0 0 0,-5-1 0 0 0,-1-1-71 0 0,0-1 1 0 0,0 1 0 0 0,0-2 0 0 0,1 1 0 0 0,-1-1 0 0 0,1-1-1 0 0,-7-6 1 0 0,-18-11 3705 0 0,33 23-3010 0 0,-1 1 0 0 0,1-1 0 0 0,0 0 0 0 0,-1 0-1 0 0,1 0 1 0 0,0 0 0 0 0,-1 1 0 0 0,1-1 0 0 0,0 0 0 0 0,0 0 0 0 0,-1 1 0 0 0,1-1 0 0 0,0 0 0 0 0,0 1 0 0 0,0-1 0 0 0,-1 0 0 0 0,1 1 0 0 0,0-1 0 0 0,0 0 0 0 0,0 1 0 0 0,0-1-1 0 0,0 0 1 0 0,-1 1 0 0 0,1-1 0 0 0,0 0 0 0 0,0 1 0 0 0,0-1 0 0 0,0 1 0 0 0,0-1 0 0 0,0 0 0 0 0,0 1 0 0 0,0-1 0 0 0,1 0 0 0 0,-1 1 0 0 0,0-1 0 0 0,0 1 0 0 0,0-1 0 0 0,0 0 0 0 0,1 1-1 0 0,0 29 685 0 0,0-16-326 0 0,-1-14-572 0 0,-2 45 234 0 0,2-41-286 0 0,-1-1 1 0 0,1 0-1 0 0,-1 0 1 0 0,0 0-1 0 0,0 0 1 0 0,0 0-1 0 0,0 0 0 0 0,0 0 1 0 0,-1 0-1 0 0,1-1 1 0 0,-1 1-1 0 0,-2 2 1 0 0,5-7-548 0 0,-1 2 624 0 0,1-1 1 0 0,-1 0-1 0 0,1 1 0 0 0,-1-1 1 0 0,0 0-1 0 0,1 1 1 0 0,-1-1-1 0 0,1 1 0 0 0,-1-1 1 0 0,1 1-1 0 0,0-1 1 0 0,-1 1-1 0 0,1-1 1 0 0,-1 1-1 0 0,1 0 0 0 0,0-1 1 0 0,-1 1-1 0 0,1 0 1 0 0,0-1-1 0 0,0 1 0 0 0,-1 0 1 0 0,2 0-1 0 0,62-10 2184 0 0,-47 9-2103 0 0,1-2 0 0 0,0 0 0 0 0,28-9-1 0 0,-43 10 497 0 0,10-2-617 0 0,-1 2-5562 0 0,-23 22-3730 0 0,-22 23 7271 0 0,27-33 2711 0 0,-1 0 0 0 0,1 0-1 0 0,1 0 1 0 0,-8 20 0 0 0,11-25-338 0 0,1 0 1 0 0,0-1-1 0 0,0 1 1 0 0,0 0-1 0 0,0 0 0 0 0,1 0 1 0 0,0-1-1 0 0,0 1 1 0 0,0 0-1 0 0,1 0 1 0 0,0 0-1 0 0,-1-1 0 0 0,2 1 1 0 0,-1 0-1 0 0,0-1 1 0 0,1 1-1 0 0,0-1 1 0 0,0 1-1 0 0,1-1 1 0 0,-1 0-1 0 0,1 0 0 0 0,0 0 1 0 0,0 0-1 0 0,0 0 1 0 0,5 4-1 0 0,-5-6-239 0 0,-1 1-1 0 0,1 0 1 0 0,1-1-1 0 0,-1 0 1 0 0,0 0-1 0 0,0 0 1 0 0,1 0-1 0 0,-1 0 1 0 0,1-1-1 0 0,0 1 1 0 0,-1-1 0 0 0,1 0-1 0 0,0 0 1 0 0,0 0-1 0 0,0-1 1 0 0,7 1-1 0 0,-9-2-42 0 0,1 1 1 0 0,-1 0-1 0 0,0-1 0 0 0,-1 1 0 0 0,1-1 0 0 0,0 0 1 0 0,0 0-1 0 0,0 0 0 0 0,0 0 0 0 0,0 0 0 0 0,-1 0 0 0 0,1 0 1 0 0,0 0-1 0 0,-1-1 0 0 0,1 1 0 0 0,-1-1 0 0 0,0 1 1 0 0,1-1-1 0 0,-1 1 0 0 0,0-1 0 0 0,0 0 0 0 0,0 0 1 0 0,0 0-1 0 0,0 1 0 0 0,-1-1 0 0 0,1 0 0 0 0,0 0 1 0 0,-1 0-1 0 0,0 0 0 0 0,1 0 0 0 0,-1 0 0 0 0,0 0 0 0 0,0-4 1 0 0,0-2 88 0 0,0-1 0 0 0,-1 0 1 0 0,0 1-1 0 0,-1-1 0 0 0,0 1 0 0 0,0 0 1 0 0,0-1-1 0 0,-1 1 0 0 0,-8-14 1 0 0,9 17-115 0 0,-1-1 1 0 0,0 1-1 0 0,0 0 1 0 0,-1 0-1 0 0,0 0 1 0 0,0 0 0 0 0,0 1-1 0 0,0 0 1 0 0,0-1-1 0 0,-1 2 1 0 0,0-1-1 0 0,0 0 1 0 0,0 1 0 0 0,-9-4-1 0 0,13 6-65 0 0,1 1 0 0 0,0 0-1 0 0,-1 0 1 0 0,1-1 0 0 0,-1 1 0 0 0,1 0-1 0 0,-1 0 1 0 0,1 0 0 0 0,-1-1 0 0 0,0 1-1 0 0,1 0 1 0 0,-1 0 0 0 0,1 0 0 0 0,-1 0-1 0 0,1 0 1 0 0,-1 0 0 0 0,1 0 0 0 0,-1 0-1 0 0,1 0 1 0 0,-1 0 0 0 0,1 1 0 0 0,-1-1-1 0 0,1 0 1 0 0,-1 0 0 0 0,1 0 0 0 0,-1 1-1 0 0,1-1 1 0 0,-1 0 0 0 0,1 1 0 0 0,-1-1-1 0 0,1 0 1 0 0,-1 1 0 0 0,1-1 0 0 0,0 0-1 0 0,-1 1 1 0 0,1-1 0 0 0,0 1 0 0 0,-1-1-1 0 0,1 1 1 0 0,0-1 0 0 0,0 1 0 0 0,-1-1-1 0 0,1 1 1 0 0,0-1 0 0 0,0 1 0 0 0,0-1-1 0 0,0 1 1 0 0,0-1 0 0 0,0 1 0 0 0,0-1-1 0 0,0 1 1 0 0,0 0 0 0 0,0-1 0 0 0,0 1-1 0 0,0-1 1 0 0,0 1 0 0 0,1 0 0 0 0,9 32-8980 0 0,0-17 2121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1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20852 0 0,'13'1'2241'0'0,"-1"1"-617"0"0,2-1-479 0 0,-2 2-305 0 0,-6-5-312 0 0,-2 2-272 0 0,-2 0-104 0 0,0 2-80 0 0,-1-1-16 0 0,-1 0-144 0 0,0 2-264 0 0,-1-2-472 0 0,-1 3-705 0 0,0 2-951 0 0,-1-1-1489 0 0,-5-4-1576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75 2521 0 0,'-19'-24'3085'0'0,"-10"-10"5623"0"0,27 33-8251 0 0,0-1 0 0 0,0 1 0 0 0,0-1 0 0 0,0 1-1 0 0,1-1 1 0 0,-2 1 0 0 0,1 0 0 0 0,0 0 0 0 0,0 0-1 0 0,0 0 1 0 0,0 1 0 0 0,-1-1 0 0 0,1 1 0 0 0,0-1-1 0 0,-3 1 1 0 0,39 0-323 0 0,4-1-55 0 0,61 7 0 0 0,16 16 45 0 0,-65-11-1522 0 0,81 6 1 0 0,-113-18-1993 0 0,-25-20-6673 0 0,7 20 10144 0 0,-6-6-3921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5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 6441 0 0,'-16'-8'5989'0'0,"19"17"-2280"0"0,20 19-1671 0 0,0-10-1610 0 0,2 0-1 0 0,34 17 1 0 0,-34-21-269 0 0,0 2 0 0 0,33 27 1 0 0,-56-41-24 0 0,0-1 0 0 0,-1 1 0 0 0,1-1 0 0 0,-1 1 0 0 0,0 0 0 0 0,1 0 0 0 0,-1-1 0 0 0,0 1 0 0 0,0 0 0 0 0,0 0 0 0 0,-1 0 0 0 0,1 0 0 0 0,0 1 0 0 0,-1-1 1 0 0,1 0-1 0 0,-1 0 0 0 0,0 0 0 0 0,0 0 0 0 0,0 5 0 0 0,0-2 8 0 0,-1-1 0 0 0,0 1 0 0 0,-1 0 0 0 0,1 0 0 0 0,-1 0 0 0 0,0-1 0 0 0,0 1 0 0 0,-4 6 0 0 0,-4 3-19 0 0,-1 1 0 0 0,0-2 1 0 0,0 1-1 0 0,-15 11 0 0 0,19-19-262 0 0,0-1 0 0 0,0 0 0 0 0,-1 0 0 0 0,0-1-1 0 0,-11 6 1 0 0,-8 3-4154 0 0,27-13 4132 0 0,-1 0-103 0 0,1 0-1 0 0,0 1 0 0 0,-1-1 0 0 0,1 0 0 0 0,-1 0 1 0 0,1 0-1 0 0,-1 1 0 0 0,1-1 0 0 0,0 0 0 0 0,-1 1 1 0 0,1-1-1 0 0,0 0 0 0 0,-1 1 0 0 0,1-1 0 0 0,0 0 1 0 0,0 1-1 0 0,-1-1 0 0 0,1 1 0 0 0,0-1 0 0 0,0 0 1 0 0,-1 1-1 0 0,1-1 0 0 0,0 1 0 0 0,0-1 0 0 0,0 1 1 0 0,0-1-1 0 0,0 1 0 0 0,0-1 0 0 0,0 1 0 0 0,0-1 1 0 0,0 0-1 0 0,0 1 0 0 0,0-1 0 0 0,0 1 0 0 0,0-1 1 0 0,0 1-1 0 0,13 17-5201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20 5497 0 0,'-7'-4'1205'0'0,"0"1"-1"0"0,0 0 1 0 0,0 1 0 0 0,-1-1-1 0 0,-7-1 1 0 0,14 4-1075 0 0,0 0 0 0 0,0 0 0 0 0,0 0 0 0 0,0 0 0 0 0,0 0 1 0 0,0 0-1 0 0,0 0 0 0 0,0 0 0 0 0,0 0 0 0 0,0 0 0 0 0,0 0 0 0 0,0 1 0 0 0,0-1 1 0 0,0 0-1 0 0,0 1 0 0 0,0-1 0 0 0,0 1 0 0 0,0-1 0 0 0,1 1 0 0 0,-1-1 0 0 0,0 1 1 0 0,0 0-1 0 0,1-1 0 0 0,-1 1 0 0 0,0 0 0 0 0,1 0 0 0 0,-1-1 0 0 0,0 1 1 0 0,1 0-1 0 0,-1 0 0 0 0,1 0 0 0 0,0 0 0 0 0,-1 0 0 0 0,1 0 0 0 0,0 0 0 0 0,-1 0 1 0 0,1 0-1 0 0,0 0 0 0 0,0 0 0 0 0,0 0 0 0 0,0 0 0 0 0,0 0 0 0 0,0 0 1 0 0,0 0-1 0 0,0 0 0 0 0,0 0 0 0 0,1-1 0 0 0,-1 1 0 0 0,0 0 0 0 0,1 2 0 0 0,1 5-39 0 0,1 0 0 0 0,-1 1-1 0 0,1-1 1 0 0,1 0-1 0 0,0 0 1 0 0,0-1-1 0 0,0 1 1 0 0,1-1-1 0 0,0 0 1 0 0,6 7-1 0 0,-2-4-87 0 0,1 0 0 0 0,-1 0 0 0 0,2-1 0 0 0,-1 0 0 0 0,20 12 0 0 0,-27-19-6 0 0,0-1-1 0 0,0 0 1 0 0,0 0 0 0 0,0 0-1 0 0,0 0 1 0 0,0 0 0 0 0,0 0-1 0 0,0-1 1 0 0,1 0-1 0 0,-1 1 1 0 0,0-1 0 0 0,0 0-1 0 0,0-1 1 0 0,0 1 0 0 0,0-1-1 0 0,1 1 1 0 0,-1-1 0 0 0,0 0-1 0 0,0 0 1 0 0,0 0-1 0 0,-1 0 1 0 0,1-1 0 0 0,0 1-1 0 0,0-1 1 0 0,3-3 0 0 0,-4 4-32 0 0,0-1 1 0 0,-1 0 0 0 0,1 1 0 0 0,0-1-1 0 0,-1 0 1 0 0,0 0 0 0 0,1 0-1 0 0,-1 0 1 0 0,0 0 0 0 0,0 0 0 0 0,0 0-1 0 0,0 0 1 0 0,-1 0 0 0 0,1-1 0 0 0,0 1-1 0 0,-1 0 1 0 0,0-1 0 0 0,1 1-1 0 0,-1 0 1 0 0,0-1 0 0 0,0 1 0 0 0,-1 0-1 0 0,1-1 1 0 0,0 1 0 0 0,-1 0 0 0 0,1 0-1 0 0,-1-1 1 0 0,0 1 0 0 0,0 0-1 0 0,0 0 1 0 0,0 0 0 0 0,0 0 0 0 0,0 0-1 0 0,-3-4 1 0 0,1 4-216 0 0,1-1 0 0 0,-1 1-1 0 0,0-1 1 0 0,0 1 0 0 0,-1 0 0 0 0,1 0 0 0 0,0 0 0 0 0,-1 1-1 0 0,1-1 1 0 0,-1 1 0 0 0,1 0 0 0 0,-1 0 0 0 0,0 0-1 0 0,1 0 1 0 0,-1 0 0 0 0,0 1 0 0 0,0 0 0 0 0,0 0-1 0 0,1 0 1 0 0,-1 0 0 0 0,-5 1 0 0 0,5 0 11 0 0,-1-1 1 0 0,1 1-1 0 0,-1 0 1 0 0,1 0-1 0 0,0 0 1 0 0,0 1-1 0 0,-1-1 0 0 0,1 1 1 0 0,0 0-1 0 0,0 0 1 0 0,1 0-1 0 0,-1 1 1 0 0,0-1-1 0 0,1 1 1 0 0,0 0-1 0 0,-1 0 0 0 0,1 0 1 0 0,-3 5-1 0 0,5-7 228 0 0,1 1 0 0 0,-1 0 0 0 0,1-1 0 0 0,-1 1-1 0 0,1 0 1 0 0,-1 0 0 0 0,1-1 0 0 0,0 1 0 0 0,0 0-1 0 0,0 0 1 0 0,0 0 0 0 0,0-1 0 0 0,0 1 0 0 0,1 0 0 0 0,-1 0-1 0 0,1-1 1 0 0,-1 1 0 0 0,1 0 0 0 0,-1-1 0 0 0,3 3-1 0 0,23 37 1897 0 0,-22-35-1305 0 0,1 0 0 0 0,-1 0 0 0 0,-1 0-1 0 0,7 13 1 0 0,-8-11-232 0 0,-1 0 0 0 0,0 0 0 0 0,0 0 0 0 0,0 0 1 0 0,-1 1-1 0 0,0-1 0 0 0,-3 15 0 0 0,3-19-322 0 0,-1-1 1 0 0,1 0 0 0 0,-1 1 0 0 0,0-1-1 0 0,0 0 1 0 0,0 0 0 0 0,0 1 0 0 0,-1-1-1 0 0,1 0 1 0 0,-1 0 0 0 0,0 0 0 0 0,0-1-1 0 0,0 1 1 0 0,0 0 0 0 0,0-1 0 0 0,-1 1-1 0 0,1-1 1 0 0,-1 0 0 0 0,0 0-1 0 0,1 0 1 0 0,-5 2 0 0 0,6-3-33 0 0,0-1 0 0 0,0 0 0 0 0,0 1 1 0 0,1-1-1 0 0,-1 0 0 0 0,0 0 0 0 0,0 1 0 0 0,0-1 1 0 0,0 0-1 0 0,0 0 0 0 0,0 0 0 0 0,0 0 0 0 0,1 0 0 0 0,-1 0 1 0 0,0-1-1 0 0,0 1 0 0 0,0 0 0 0 0,-1-1 0 0 0,2 1-1 0 0,-1 0 0 0 0,1-1 0 0 0,0 1 0 0 0,-1 0 0 0 0,1 0 0 0 0,0-1 0 0 0,0 1 0 0 0,-1-1 0 0 0,1 1 0 0 0,0 0 0 0 0,0-1 0 0 0,0 1 0 0 0,-1 0 0 0 0,1-1 0 0 0,0 1 0 0 0,0-1 0 0 0,0 1 0 0 0,0-1 0 0 0,0 1 0 0 0,0-1 0 0 0,0 1 0 0 0,0 0 0 0 0,0-1 0 0 0,0 1 0 0 0,0-2 0 0 0,0 1 35 0 0,1 0 0 0 0,-1 0 0 0 0,1-1 0 0 0,-1 1 0 0 0,1 0 0 0 0,0 0 0 0 0,-1 0 0 0 0,1-1-1 0 0,0 1 1 0 0,0 0 0 0 0,0 0 0 0 0,0 0 0 0 0,0 0 0 0 0,0 0 0 0 0,0 1 0 0 0,0-1 0 0 0,0 0 0 0 0,0 0 0 0 0,0 1 0 0 0,0-1 0 0 0,1 1 0 0 0,-1-1 0 0 0,0 1-1 0 0,2-1 1 0 0,8 0 157 0 0,-1 0 0 0 0,1 1 1 0 0,-1 1-1 0 0,1 0 0 0 0,-1 0 0 0 0,0 1 0 0 0,0 0 0 0 0,1 0 0 0 0,16 8 0 0 0,-15-5-873 0 0,0-2 1 0 0,-1 1-1 0 0,1-2 0 0 0,0 1 0 0 0,1-2 1 0 0,20 1-1 0 0,-31-2 237 0 0,0 0 0 0 0,0-1 1 0 0,0 1-1 0 0,0-1 0 0 0,0 0 0 0 0,0 1 0 0 0,0-1 0 0 0,0 0 0 0 0,0 0 1 0 0,-1 0-1 0 0,1 0 0 0 0,0 0 0 0 0,-1-1 0 0 0,3-1 0 0 0,9-6-4496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8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10898 0 0,'17'1'2500'0'0,"1"1"-1"0"0,28 7 1 0 0,-34-6-2940 0 0,0 0 0 0 0,0-1 0 0 0,0-1 0 0 0,0 0 1 0 0,0 0-1 0 0,0-1 0 0 0,19-3 0 0 0,-31 3 297 0 0,1 0 0 0 0,-1 0 1 0 0,0 0-1 0 0,1 0 0 0 0,-1 0 0 0 0,0 0 1 0 0,0 0-1 0 0,1 0 0 0 0,-1 0 0 0 0,0 0 1 0 0,0 0-1 0 0,1 0 0 0 0,-1-1 1 0 0,0 1-1 0 0,0 0 0 0 0,1 0 0 0 0,-1 0 1 0 0,0 0-1 0 0,0-1 0 0 0,1 1 0 0 0,-1 0 1 0 0,0 0-1 0 0,0 0 0 0 0,0-1 0 0 0,0 1 1 0 0,1 0-1 0 0,-1 0 0 0 0,0-1 1 0 0,0 1-1 0 0,0 0 0 0 0,0 0 0 0 0,0-1 1 0 0,0 1-1 0 0,0 0 0 0 0,0-1 0 0 0,0 1 1 0 0,0 0-1 0 0,0 0 0 0 0,0-1 0 0 0,0 1 1 0 0,0 0-1 0 0,0 0 0 0 0,0-1 0 0 0,-11-12-2188 0 0,-21-6 3082 0 0,30 18-530 0 0,1 1 0 0 0,0 0 0 0 0,-1-1-1 0 0,1 1 1 0 0,-1 0 0 0 0,1 0-1 0 0,-1 0 1 0 0,1 0 0 0 0,-1 0-1 0 0,1 1 1 0 0,0-1 0 0 0,-1 0-1 0 0,1 1 1 0 0,-1-1 0 0 0,1 1-1 0 0,0-1 1 0 0,-1 1 0 0 0,1-1-1 0 0,0 1 1 0 0,0 0 0 0 0,-1 0-1 0 0,1 0 1 0 0,0 0 0 0 0,0 0-1 0 0,-1 1 1 0 0,0 1 68 0 0,0 0 1 0 0,1 0 0 0 0,-1 0-1 0 0,1 0 1 0 0,-1 0-1 0 0,1 1 1 0 0,0-1-1 0 0,1 0 1 0 0,-1 1-1 0 0,0 4 1 0 0,0 10 151 0 0,1-1 0 0 0,0 1 0 0 0,4 21 0 0 0,-4-36-431 0 0,2 8-110 0 0,7 50 403 0 0,-8-56-617 0 0,1 0 0 0 0,-1-1 1 0 0,1 1-1 0 0,0 0 1 0 0,0-1-1 0 0,0 0 0 0 0,0 1 1 0 0,1-1-1 0 0,0 0 1 0 0,3 4-1 0 0,-5-8 179 0 0,-1 0 0 0 0,0 1 0 0 0,0-1 0 0 0,1 0 0 0 0,-1 1 0 0 0,0-1 0 0 0,1 0 0 0 0,-1 1 0 0 0,0-1 0 0 0,1 0 0 0 0,-1 0 0 0 0,0 0 0 0 0,1 1 0 0 0,-1-1 0 0 0,1 0 0 0 0,-1 0 0 0 0,0 0 0 0 0,1 0 0 0 0,-1 0 0 0 0,1 0 0 0 0,-1 0 0 0 0,1 0 0 0 0,-1 0 0 0 0,0 0 0 0 0,1 0 0 0 0,-1 0 0 0 0,1 0 0 0 0,-1 0 0 0 0,1 0 0 0 0,-1 0 0 0 0,0 0 0 0 0,1 0-1 0 0,-1-1 1 0 0,1 1 0 0 0,-1 0 0 0 0,0 0 0 0 0,1 0 0 0 0,-1-1 0 0 0,0 1 0 0 0,1 0 0 0 0,-1-1 0 0 0,0 1 0 0 0,1-1 0 0 0,7-16-4945 0 0,-3 8 2490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8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9 3161 0 0,'0'0'115'0'0,"0"-1"0"0"0,0 1 0 0 0,0 0 0 0 0,1-1 0 0 0,-1 1 0 0 0,0-1 0 0 0,0 1 0 0 0,0 0 0 0 0,0-1 0 0 0,0 1 0 0 0,0 0-1 0 0,1-1 1 0 0,-1 1 0 0 0,0 0 0 0 0,0 0 0 0 0,1-1 0 0 0,-1 1 0 0 0,0 0 0 0 0,0-1 0 0 0,1 1 0 0 0,-1 0 0 0 0,0 0 0 0 0,1 0 0 0 0,-1-1 0 0 0,0 1 0 0 0,1 0 0 0 0,-1 0 0 0 0,0 0 0 0 0,1 0 0 0 0,-1 0 0 0 0,0 0 0 0 0,1 0 0 0 0,-1 0 0 0 0,0-1 0 0 0,1 1 0 0 0,3 14 2311 0 0,-3 21-930 0 0,-2-30-1482 0 0,1 1-1 0 0,-1 0 1 0 0,0-1-1 0 0,-1 1 1 0 0,1-1-1 0 0,-1 0 0 0 0,0 1 1 0 0,-1-1-1 0 0,1 0 1 0 0,-1 0-1 0 0,0 0 1 0 0,-5 7-1 0 0,5-9-25 0 0,0-1 0 0 0,0 1 0 0 0,0-1 1 0 0,0 0-1 0 0,-1 0 0 0 0,1 0 0 0 0,-1 0 0 0 0,1-1 0 0 0,-1 1 0 0 0,1-1 1 0 0,-1 0-1 0 0,0 0 0 0 0,1 0 0 0 0,-1 0 0 0 0,0-1 0 0 0,0 0 0 0 0,0 1 0 0 0,0-1 1 0 0,-5-1-1 0 0,-8 2 2576 0 0,29 6-93 0 0,29 4-757 0 0,-16-7-1556 0 0,0-2 0 0 0,0-2-1 0 0,0 0 1 0 0,45-6 0 0 0,-11 0-507 0 0,-58 6 249 0 0,0 0 0 0 0,-1 0 0 0 0,1 0 0 0 0,-1 0 0 0 0,1 0 0 0 0,0 0 0 0 0,-1 0 0 0 0,1 0 0 0 0,0 1 0 0 0,-1-1 0 0 0,1 0 0 0 0,-1 0 0 0 0,1 0 0 0 0,0 1-1 0 0,-1-1 1 0 0,1 0 0 0 0,-1 1 0 0 0,1-1 0 0 0,-1 0 0 0 0,1 1 0 0 0,0 0 0 0 0,-1-1-195 0 0,0 1-1 0 0,0-1 1 0 0,1 1 0 0 0,-1 0 0 0 0,0-1-1 0 0,0 1 1 0 0,0-1 0 0 0,0 1-1 0 0,0 0 1 0 0,0-1 0 0 0,0 1-1 0 0,0-1 1 0 0,0 1 0 0 0,0 0-1 0 0,0-1 1 0 0,-1 1 0 0 0,1-1-1 0 0,0 1 1 0 0,0-1 0 0 0,0 1 0 0 0,-1-1-1 0 0,1 1 1 0 0,-1 0 0 0 0,-5 9-5285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9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13259 0 0,'2'-3'404'0'0,"0"1"0"0"0,0 0 0 0 0,1 0 0 0 0,0 0 0 0 0,-1 0 0 0 0,1 0 0 0 0,0 0 0 0 0,0 1 0 0 0,0-1 1 0 0,0 1-1 0 0,0 0 0 0 0,0 0 0 0 0,5-1 0 0 0,-1 1-112 0 0,0 0 0 0 0,1 0 1 0 0,-1 1-1 0 0,0 0 0 0 0,13 2 1 0 0,3 3-933 0 0,0 0 1 0 0,37 14 0 0 0,-59-18 616 0 0,22 10-1947 0 0,-19-9 816 0 0,0 0 0 0 0,-1 1-1 0 0,0-1 1 0 0,1 1 0 0 0,-1 0 0 0 0,0 0-1 0 0,3 5 1 0 0,-5-7 808 0 0,0 0 0 0 0,0 1 0 0 0,0-1 0 0 0,0 1 0 0 0,-1 0 0 0 0,1-1 0 0 0,0 1 1 0 0,-1 0-1 0 0,1-1 0 0 0,-1 1 0 0 0,0 0 0 0 0,0-1 0 0 0,1 1 0 0 0,-1 0 0 0 0,0 0 0 0 0,0-1 0 0 0,-1 1 0 0 0,1 2 1 0 0,-1-2 596 0 0,0 0 0 0 0,0 1 0 0 0,0-1 0 0 0,0 0 0 0 0,0 0 1 0 0,0 0-1 0 0,0 0 0 0 0,-1 0 0 0 0,1-1 0 0 0,-3 4 0 0 0,0-1 584 0 0,1 0-1 0 0,0 0 0 0 0,0 0 1 0 0,0 0-1 0 0,1 1 0 0 0,0-1 1 0 0,-1 1-1 0 0,2 0 0 0 0,-1 0 0 0 0,0 0 1 0 0,1 0-1 0 0,0 0 0 0 0,-1 7 1 0 0,2-9-382 0 0,0 1 0 0 0,0-1 0 0 0,0 1 1 0 0,1-1-1 0 0,-1 1 0 0 0,1-1 1 0 0,0 1-1 0 0,0-1 0 0 0,1 4 0 0 0,0-4-364 0 0,-1-1 0 0 0,0 0 0 0 0,1 1-1 0 0,-1-1 1 0 0,1 0 0 0 0,-1 0 0 0 0,1 0 0 0 0,0 0-1 0 0,0-1 1 0 0,0 1 0 0 0,0 0 0 0 0,0-1-1 0 0,4 2 1 0 0,-4-2-70 0 0,0 0 0 0 0,0 0-1 0 0,1-1 1 0 0,-1 1 0 0 0,0-1 0 0 0,0 1 0 0 0,1-1-1 0 0,-1 0 1 0 0,0 0 0 0 0,1 0 0 0 0,-1 0-1 0 0,0-1 1 0 0,0 1 0 0 0,1-1 0 0 0,-1 1-1 0 0,0-1 1 0 0,0 0 0 0 0,0 0 0 0 0,0 0-1 0 0,0 0 1 0 0,4-2 0 0 0,5-4-297 0 0,0-1-1 0 0,17-16 1 0 0,-4 3-1078 0 0,9 0-2701 0 0,-10 12-1384 0 0,-7 6-757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0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 11570 0 0,'-1'0'161'0'0,"1"-1"0"0"0,-1 1-1 0 0,1-1 1 0 0,0 1-1 0 0,-1-1 1 0 0,1 1 0 0 0,-1 0-1 0 0,1-1 1 0 0,-1 1-1 0 0,1 0 1 0 0,-1-1-1 0 0,1 1 1 0 0,-1 0 0 0 0,0-1-1 0 0,1 1 1 0 0,-1 0-1 0 0,1 0 1 0 0,-1 0-1 0 0,0 0 1 0 0,1 0 0 0 0,-1 0-1 0 0,1 0 1 0 0,-1 0-1 0 0,0 0 1 0 0,1 0 0 0 0,-1 0-1 0 0,0 0 1 0 0,1 0-1 0 0,-1 0 1 0 0,1 0-1 0 0,-1 1 1 0 0,0-1 0 0 0,0 1-16 0 0,1 0 1 0 0,-1 1 0 0 0,0-1 0 0 0,1 0-1 0 0,-1 0 1 0 0,1 0 0 0 0,0 1 0 0 0,-1-1-1 0 0,1 0 1 0 0,0 1 0 0 0,0-1 0 0 0,0 0-1 0 0,0 1 1 0 0,0 1 0 0 0,9 58 326 0 0,-8-52-204 0 0,4 17-180 0 0,5 36 79 0 0,34 106 0 0 0,-44-167-171 0 0,0-1 0 0 0,0 1 0 0 0,0-1 0 0 0,0 1 1 0 0,0-1-1 0 0,0 0 0 0 0,0 1 0 0 0,1-1 0 0 0,-1 1 1 0 0,0-1-1 0 0,0 1 0 0 0,1-1 0 0 0,-1 0 0 0 0,0 1 0 0 0,0-1 1 0 0,1 0-1 0 0,-1 1 0 0 0,0-1 0 0 0,1 0 0 0 0,-1 1 1 0 0,1-1-1 0 0,-1 0 0 0 0,0 0 0 0 0,1 1 0 0 0,-1-1 1 0 0,1 0-1 0 0,-1 0 0 0 0,1 0 0 0 0,-1 0 0 0 0,1 0 0 0 0,0 0 1 0 0,11-11-71 0 0,12-35 0 0 0,-17 32 42 0 0,-4 7 29 0 0,1 0-1 0 0,0 1 1 0 0,0 0 0 0 0,0 0-1 0 0,1 0 1 0 0,0 0-1 0 0,6-5 1 0 0,-10 10 15 0 0,1 0-1 0 0,0 0 1 0 0,-1 0 0 0 0,1 0-1 0 0,0 0 1 0 0,0 0 0 0 0,0 0-1 0 0,0 1 1 0 0,-1-1 0 0 0,1 1-1 0 0,0-1 1 0 0,0 1 0 0 0,0 0 0 0 0,0 0-1 0 0,0 0 1 0 0,0 0 0 0 0,0 0-1 0 0,0 0 1 0 0,0 0 0 0 0,0 1-1 0 0,0-1 1 0 0,0 1 0 0 0,0 0-1 0 0,0-1 1 0 0,0 1 0 0 0,0 0-1 0 0,-1 0 1 0 0,1 0 0 0 0,0 0-1 0 0,2 3 1 0 0,3 2 120 0 0,0 0 0 0 0,-1 1 1 0 0,0 0-1 0 0,0 0 0 0 0,-1 0 0 0 0,0 1 1 0 0,0 0-1 0 0,0 0 0 0 0,-1 0 0 0 0,5 17 0 0 0,-4-13-905 0 0,1 0-1 0 0,0-1 0 0 0,0 1 1 0 0,9 11-1 0 0,-7-18-2911 0 0,-3-2-885 0 0,5 3-739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2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10914 0 0,'3'-6'9746'0'0,"2"2"-7729"0"0,2-1-281 0 0,-1 2-407 0 0,0 2-465 0 0,-1 1-416 0 0,0-1-200 0 0,0 1-120 0 0,-2 1-24 0 0,0-1-16 0 0,-1 3-120 0 0,-2-2-288 0 0,3 2-736 0 0,0 1-1417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49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6825 0 0,'0'0'14'0'0,"-2"0"510"0"0,0 1 1 0 0,0 0 0 0 0,0 0-1 0 0,0 0 1 0 0,0 0-1 0 0,0 0 1 0 0,1 0 0 0 0,-1 1-1 0 0,0-1 1 0 0,1 1-1 0 0,-1-1 1 0 0,1 1 0 0 0,0-1-1 0 0,-1 1 1 0 0,1 0-1 0 0,0 0 1 0 0,0-1 0 0 0,0 1-1 0 0,0 0 1 0 0,1 0 0 0 0,-1 0-1 0 0,0 0 1 0 0,1 0-1 0 0,-1 0 1 0 0,1 0 0 0 0,0 4-1 0 0,2-8-419 0 0,0 0 1 0 0,0 0-1 0 0,0 1 0 0 0,1-1 0 0 0,-1 0 1 0 0,1 1-1 0 0,-1 0 0 0 0,1-1 0 0 0,-1 1 1 0 0,1 0-1 0 0,4-1 0 0 0,6-2-74 0 0,0 1-1 0 0,0 1 1 0 0,0 0-1 0 0,0 0 1 0 0,0 1-1 0 0,0 1 1 0 0,0 0-1 0 0,0 1 1 0 0,15 3 0 0 0,16 4-709 0 0,57 20 0 0 0,-51-13-1462 0 0,-44-13 1552 0 0,-4-1 56 0 0,1 0 1 0 0,-1 0-1 0 0,0-1 0 0 0,1 1 1 0 0,-1-1-1 0 0,1 1 0 0 0,-1-1 1 0 0,1 0-1 0 0,-1 0 0 0 0,1 0 1 0 0,-1 0-1 0 0,1 0 0 0 0,-1-1 1 0 0,1 1-1 0 0,-1-1 0 0 0,1 1 1 0 0,2-2-1 0 0,3-5-5113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49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10066 0 0,'2'5'1199'0'0,"1"-1"0"0"0,0 0 1 0 0,0 1-1 0 0,0-1 0 0 0,1-1 0 0 0,6 7 0 0 0,50 32 1722 0 0,-24-18-1529 0 0,-21-14-1117 0 0,-1 1 0 0 0,-1 1 0 0 0,1 0 0 0 0,-2 1 0 0 0,0 0 0 0 0,15 22 0 0 0,-23-29-228 0 0,-1 0-1 0 0,0 0 0 0 0,0 0 1 0 0,0 0-1 0 0,-1 0 1 0 0,0 1-1 0 0,0-1 0 0 0,-1 1 1 0 0,0 0-1 0 0,0-1 0 0 0,0 1 1 0 0,-1 0-1 0 0,0 0 1 0 0,0-1-1 0 0,-1 1 0 0 0,0 0 1 0 0,0-1-1 0 0,-1 1 0 0 0,1-1 1 0 0,-4 9-1 0 0,2-7-72 0 0,-1 0-1 0 0,0 0 0 0 0,0 0 1 0 0,0-1-1 0 0,-1 0 1 0 0,0 1-1 0 0,0-1 0 0 0,-1-1 1 0 0,0 1-1 0 0,0-1 1 0 0,-1 0-1 0 0,1-1 0 0 0,-1 0 1 0 0,-1 0-1 0 0,1 0 1 0 0,-1-1-1 0 0,1 0 0 0 0,-16 6 1 0 0,60-34-15099 0 0,-21 14 8772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4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 11410 0 0,'-6'-1'2182'0'0,"-22"-1"3536"0"0,24 3-3967 0 0,17 4-1091 0 0,7-1-555 0 0,0-1-1 0 0,1-1 1 0 0,-1-1 0 0 0,25-2 0 0 0,-20 1-52 0 0,1 0 0 0 0,25 5-1 0 0,-65-5-91 0 0,0 0-1 0 0,1 1 0 0 0,-1 1 1 0 0,1 0-1 0 0,-1 1 0 0 0,1 0 1 0 0,0 1-1 0 0,0 1 0 0 0,0 0 1 0 0,1 1-1 0 0,-22 13 0 0 0,30-17 51 0 0,0 1 0 0 0,0 0 0 0 0,0 0 0 0 0,1 0 0 0 0,-1 1 0 0 0,1-1 0 0 0,0 1-1 0 0,0 0 1 0 0,0 0 0 0 0,1 0 0 0 0,-1 0 0 0 0,1 1 0 0 0,0-1 0 0 0,0 0 0 0 0,1 1 0 0 0,-1 0-1 0 0,1-1 1 0 0,0 1 0 0 0,0 0 0 0 0,0 6 0 0 0,2-4 0 0 0,-1 0 1 0 0,1-1 0 0 0,0 1-1 0 0,0-1 1 0 0,1 0-1 0 0,0 1 1 0 0,0-1-1 0 0,1 0 1 0 0,-1 0-1 0 0,1 0 1 0 0,1 0-1 0 0,-1-1 1 0 0,1 1-1 0 0,6 6 1 0 0,1 0 25 0 0,-1-1 0 0 0,2-1 0 0 0,-1 0 0 0 0,2 0 0 0 0,-1-1 0 0 0,1-1 0 0 0,0 0-1 0 0,29 11 1 0 0,-36-16-111 0 0,0-1 0 0 0,0 0 0 0 0,1-1 0 0 0,-1 0 0 0 0,1 0 0 0 0,-1 0 0 0 0,1-1 0 0 0,0 0 0 0 0,-1 0 0 0 0,10-1 0 0 0,-12 0-178 0 0,1-1-1 0 0,-1 1 0 0 0,0-1 1 0 0,0 1-1 0 0,0-1 1 0 0,0 0-1 0 0,0-1 0 0 0,0 1 1 0 0,0-1-1 0 0,-1 1 1 0 0,1-1-1 0 0,-1 0 0 0 0,0-1 1 0 0,0 1-1 0 0,0 0 1 0 0,4-7-1 0 0,-6 8-243 0 0,0 0 1 0 0,0 1-1 0 0,0-1 1 0 0,-1 0-1 0 0,1 0 0 0 0,-1 0 1 0 0,1 0-1 0 0,-1 0 0 0 0,1 1 1 0 0,-1-1-1 0 0,0 0 1 0 0,0 0-1 0 0,0 0 0 0 0,0 0 1 0 0,0 0-1 0 0,-1 0 1 0 0,1 0-1 0 0,0 0 0 0 0,-1 0 1 0 0,1 0-1 0 0,-2-2 0 0 0,-3-9-3736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6777 0 0,'7'5'2179'0'0,"1"-1"0"0"0,0 0 1 0 0,0 0-1 0 0,11 4 0 0 0,-12-6-2051 0 0,1 0 1 0 0,-1-1 0 0 0,0 0-1 0 0,1 0 1 0 0,0-1 0 0 0,-1 0-1 0 0,1 0 1 0 0,13-3 0 0 0,-13 2-1256 0 0,-1 0 0 0 0,1-1 0 0 0,0 0 1 0 0,-1 0-1 0 0,1-1 0 0 0,-1 1 0 0 0,0-2 0 0 0,13-7 1 0 0,-18 10 849 0 0,0 0 1 0 0,-1-1 0 0 0,1 0 0 0 0,0 1-1 0 0,-1-1 1 0 0,1 0 0 0 0,-1 0 0 0 0,0 1-1 0 0,0-1 1 0 0,1 0 0 0 0,-1 0 0 0 0,0-1-1 0 0,-1 1 1 0 0,1 0 0 0 0,0 0-1 0 0,-1 0 1 0 0,1-5 0 0 0,-1 4 359 0 0,0 0 0 0 0,0-1 1 0 0,0 1-1 0 0,-1 0 0 0 0,1 0 0 0 0,-1-1 0 0 0,0 1 1 0 0,0 0-1 0 0,-2-5 0 0 0,-7-8 83 0 0,-3 2 3453 0 0,12 14-3417 0 0,1 0-1 0 0,0-1 0 0 0,-1 1 1 0 0,1 0-1 0 0,0 0 0 0 0,-1-1 0 0 0,1 1 1 0 0,-1 0-1 0 0,1 0 0 0 0,-1 0 1 0 0,1-1-1 0 0,0 1 0 0 0,-1 0 0 0 0,1 0 1 0 0,-1 0-1 0 0,1 0 0 0 0,-1 0 1 0 0,1 0-1 0 0,-1 0 0 0 0,1 0 0 0 0,-1 0 1 0 0,1 0-1 0 0,0 0 0 0 0,-1 0 1 0 0,0 1-1 0 0,0 0 63 0 0,1-1-1 0 0,-1 1 1 0 0,0 0 0 0 0,1 0-1 0 0,0 0 1 0 0,-1 0-1 0 0,1-1 1 0 0,-1 1 0 0 0,1 0-1 0 0,0 0 1 0 0,0 0 0 0 0,0 0-1 0 0,-1 0 1 0 0,1 0 0 0 0,0 0-1 0 0,0 0 1 0 0,0 0 0 0 0,1 1-1 0 0,-2 61 2859 0 0,9 186-20 0 0,5-188-3329 0 0,0-32-1784 0 0,-11-27 1329 0 0,0 1 1 0 0,-1-1-1 0 0,1 0 0 0 0,0 0 0 0 0,0 0 1 0 0,0 0-1 0 0,0 0 0 0 0,3 1 1 0 0,4 0-4453 0 0,0-4-1967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0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0 10522 0 0,'-27'29'8600'0'0,"9"7"-5067"0"0,-7 45-3328 0 0,17-49 317 0 0,-1-1-564 0 0,2-11-261 0 0,1 0 0 0 0,1 0-1 0 0,1 1 1 0 0,1-1-1 0 0,1 1 1 0 0,0 23 0 0 0,2-47 158 0 0,0 0 1 0 0,1 0 0 0 0,-1-1 0 0 0,1 1 0 0 0,0 0 0 0 0,0 0 0 0 0,0 0 0 0 0,0 0 0 0 0,1 0 0 0 0,-1 0 0 0 0,1 0-1 0 0,0 1 1 0 0,0-1 0 0 0,0 0 0 0 0,0 1 0 0 0,0 0 0 0 0,0-1 0 0 0,1 1 0 0 0,-1 0 0 0 0,1 0 0 0 0,0 0-1 0 0,-1 1 1 0 0,1-1 0 0 0,5-1 0 0 0,-2-1 170 0 0,1 1-1 0 0,0 0 0 0 0,1 0 1 0 0,-1 1-1 0 0,0 0 0 0 0,1 0 1 0 0,-1 1-1 0 0,1 0 0 0 0,-1 1 1 0 0,1-1-1 0 0,9 2 1 0 0,45 13 164 0 0,-11-1-1970 0 0,-18-11-3283 0 0,-21-4 1465 0 0,-2-2-1381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7674 0 0,'-10'9'9238'0'0,"-1"17"-6511"0"0,9-20-1960 0 0,-6 13-603 0 0,0 0-1 0 0,2 1 1 0 0,0-1 0 0 0,1 1 0 0 0,2 1 0 0 0,-1-1 0 0 0,1 30 0 0 0,3-49-176 0 0,0 0 0 0 0,0 0 1 0 0,0 1-1 0 0,0-1 0 0 0,1 0 1 0 0,-1 0-1 0 0,1 1 0 0 0,-1-1 1 0 0,1 0-1 0 0,-1 0 0 0 0,1 0 1 0 0,-1 0-1 0 0,1 0 0 0 0,0 1 1 0 0,0-1-1 0 0,-1-1 0 0 0,1 1 1 0 0,0 0-1 0 0,0 0 0 0 0,0 0 1 0 0,0 0-1 0 0,2 1 0 0 0,0-1-16 0 0,0 0-1 0 0,0 0 0 0 0,0 0 1 0 0,0-1-1 0 0,-1 1 0 0 0,1-1 1 0 0,0 1-1 0 0,0-1 0 0 0,5 0 1 0 0,5-1-36 0 0,-1-1 0 0 0,1 0 1 0 0,19-7-1 0 0,-5-1 60 0 0,-21 7-26 0 0,1 0 0 0 0,-1 0 0 0 0,0 1 0 0 0,1 0-1 0 0,-1 1 1 0 0,1-1 0 0 0,0 1 0 0 0,-1 0 0 0 0,10 1 0 0 0,-15 0-77 0 0,-1 0 0 0 0,0 0 0 0 0,0 0 1 0 0,1 0-1 0 0,-1 0 0 0 0,0 1 0 0 0,0-1 0 0 0,0 0 1 0 0,1 0-1 0 0,-1 0 0 0 0,0 0 0 0 0,0 1 0 0 0,0-1 1 0 0,0 0-1 0 0,1 0 0 0 0,-1 1 0 0 0,0-1 0 0 0,0 0 1 0 0,0 0-1 0 0,0 1 0 0 0,0-1 0 0 0,0 0 0 0 0,0 0 1 0 0,0 1-1 0 0,0-1 0 0 0,0 0 0 0 0,0 1 1 0 0,0-1-1 0 0,0 0 0 0 0,0 0 0 0 0,0 1 0 0 0,0-1 1 0 0,0 0-1 0 0,0 0 0 0 0,0 1 0 0 0,0-1 0 0 0,0 0 1 0 0,0 0-1 0 0,-1 1 0 0 0,1-1 0 0 0,0 0 0 0 0,0 0 1 0 0,0 1-1 0 0,0-1 0 0 0,-1 0 0 0 0,1 0 0 0 0,0 1 1 0 0,-13 9-4902 0 0,-11-6 1412 0 0,8 9-1028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1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0 449 10530 0 0,'12'3'9807'0'0,"17"-2"-8368"0"0,-22-1-562 0 0,16 0-243 0 0,0 0-1 0 0,35-7 1 0 0,-6-6-1605 0 0,-44 10 17 0 0,-1 0 0 0 0,0 0 0 0 0,0 0 0 0 0,9-7 0 0 0,1-10-7626 0 0,-11 10 2044 0 0</inkml:trace>
  <inkml:trace contextRef="#ctx0" brushRef="#br0" timeOffset="1">86 1 11891 0 0,'3'2'671'0'0,"0"1"1"0"0,-1-1 0 0 0,1 0 0 0 0,0 0-1 0 0,1 0 1 0 0,-1 0 0 0 0,0-1 0 0 0,0 1-1 0 0,1-1 1 0 0,-1 0 0 0 0,0 0 0 0 0,1 0-1 0 0,0 0 1 0 0,4 0 0 0 0,4-1 263 0 0,0 0 1 0 0,1-1-1 0 0,11-2 0 0 0,-14 1-788 0 0,0 1 0 0 0,0 1-1 0 0,0-1 1 0 0,0 1 0 0 0,11 2-1 0 0,-18-1-25 0 0,1 0-1 0 0,-1 0 0 0 0,1 0 1 0 0,-1 0-1 0 0,1 1 0 0 0,-1-1 1 0 0,0 1-1 0 0,0 0 0 0 0,0 0 0 0 0,0 0 1 0 0,0 0-1 0 0,0 1 0 0 0,-1-1 1 0 0,1 1-1 0 0,-1 0 0 0 0,1 0 1 0 0,-1 0-1 0 0,2 4 0 0 0,4 8 25 0 0,0 0-1 0 0,-2 1 1 0 0,0 0 0 0 0,4 17-1 0 0,11 28-2306 0 0,-17-52 572 0 0,0-1 0 0 0,0 0 0 0 0,1 0 0 0 0,0 0 0 0 0,6 7-1 0 0,-5-5-2703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15723 0 0,'6'110'6852'0'0,"10"1"-4776"0"0,31 107-1824 0 0,-21-123-1188 0 0,-21-83-447 0 0,0 0 0 0 0,0-1 0 0 0,8 13 0 0 0,-9-18-1941 0 0,-7-8 1168 0 0,-7-8-1461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99 11354 0 0,'-32'5'9567'0'0,"32"-4"-9509"0"0,20-2 494 0 0,-9 0-467 0 0,0 0 1 0 0,0-1-1 0 0,-1-1 0 0 0,1 1 0 0 0,-1-2 0 0 0,20-8 0 0 0,58-37-104 0 0,-57 30-220 0 0,-15 8-1904 0 0,-27 14-3040 0 0,-15 9 499 0 0,13-6 5646 0 0,-12 8-1000 0 0,13-8 882 0 0,1 0-1 0 0,0 1 1 0 0,1 0-1 0 0,-13 11 1 0 0,19-14-554 0 0,0 0 1 0 0,1 0-1 0 0,0 0 0 0 0,0 1 1 0 0,0-1-1 0 0,0 1 1 0 0,1 0-1 0 0,0 0 1 0 0,0-1-1 0 0,0 1 0 0 0,0 1 1 0 0,1-1-1 0 0,-2 10 1 0 0,1 8-135 0 0,1-1 1 0 0,1 0 0 0 0,1 1 0 0 0,1-1-1 0 0,1 0 1 0 0,1 0 0 0 0,7 24-1 0 0,-6-29-642 0 0,0-1-1 0 0,2 0 1 0 0,0-1-1 0 0,0 1 1 0 0,18 25-1 0 0,-11-27-1649 0 0,-14-14 2007 0 0,0 1-1 0 0,0-1 1 0 0,0 0 0 0 0,1 0 0 0 0,-1 1-1 0 0,0-1 1 0 0,0 0 0 0 0,0 0-1 0 0,1 1 1 0 0,-1-1 0 0 0,0 0 0 0 0,0 0-1 0 0,1 1 1 0 0,-1-1 0 0 0,0 0-1 0 0,1 0 1 0 0,-1 0 0 0 0,0 0 0 0 0,1 0-1 0 0,-1 0 1 0 0,0 0 0 0 0,1 1-1 0 0,-1-1 1 0 0,0 0 0 0 0,0 0-1 0 0,1 0 1 0 0,-1 0 0 0 0,0 0 0 0 0,1 0-1 0 0,-1 0 1 0 0,0-1 0 0 0,1 1-1 0 0,-1 0 1 0 0,0 0 0 0 0,1 0 0 0 0,-1 0-1 0 0,0 0 1 0 0,1 0 0 0 0,-1-1-1 0 0,0 1 1 0 0,0 0 0 0 0,1 0-1 0 0,-1 0 1 0 0,0-1 0 0 0,0 1 0 0 0,1 0-1 0 0,-1 0 1 0 0,0-1 0 0 0,0 1-1 0 0,0 0 1 0 0,1-1 0 0 0,2-7-2358 0 0,6 4-959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10362 0 0,'21'109'5632'0'0,"-13"-77"-5248"0"0,-2-1 0 0 0,4 65 0 0 0,-11-91-559 0 0,1 0-1 0 0,-1 0 1 0 0,0 0-1 0 0,0 0 1 0 0,-1 0 0 0 0,0 0-1 0 0,0 0 1 0 0,0 0-1 0 0,0 0 1 0 0,-1-1-1 0 0,1 1 1 0 0,-1-1-1 0 0,-1 0 1 0 0,1 0-1 0 0,0 0 1 0 0,-1 0-1 0 0,0-1 1 0 0,0 1-1 0 0,0-1 1 0 0,0 0 0 0 0,0 0-1 0 0,-1-1 1 0 0,0 1-1 0 0,1-1 1 0 0,-1 0-1 0 0,0 0 1 0 0,-8 2-1 0 0,16-5 769 0 0,-1 1-1 0 0,1 0 1 0 0,0 0-1 0 0,-1 0 0 0 0,1 0 1 0 0,0 1-1 0 0,-1-1 1 0 0,1 1-1 0 0,3 1 0 0 0,35 12 706 0 0,-28-9-1356 0 0,0-1-1 0 0,0 0 1 0 0,24 4-1 0 0,-28-7-337 0 0,-1-1 0 0 0,1 0 0 0 0,-1 0 0 0 0,15-3 0 0 0,-21 2 99 0 0,0 1 1 0 0,-1 0-1 0 0,1-1 0 0 0,0 1 1 0 0,-1-1-1 0 0,1 0 0 0 0,-1 0 0 0 0,1 1 1 0 0,-1-1-1 0 0,1 0 0 0 0,-1 0 1 0 0,1 0-1 0 0,-1 0 0 0 0,0-1 0 0 0,0 1 1 0 0,0 0-1 0 0,0-1 0 0 0,0 1 1 0 0,0 0-1 0 0,0-1 0 0 0,0 1 0 0 0,0-1 1 0 0,0 1-1 0 0,-1-1 0 0 0,1 0 1 0 0,-1 1-1 0 0,1-1 0 0 0,-1 0 0 0 0,0 1 1 0 0,1-3-1 0 0,-1-12-2023 0 0,1-2-1307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1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 8786 0 0,'-3'-1'445'0'0,"-1"1"1"0"0,1-1-1 0 0,-1 1 0 0 0,0 0 1 0 0,1 1-1 0 0,-1-1 1 0 0,1 0-1 0 0,-1 1 0 0 0,1 0 1 0 0,-1 0-1 0 0,1 0 0 0 0,-1 0 1 0 0,1 1-1 0 0,0-1 1 0 0,0 1-1 0 0,0 0 0 0 0,-6 4 1 0 0,6-3-176 0 0,-1 1 1 0 0,0 0 0 0 0,1 0-1 0 0,0 0 1 0 0,0 1 0 0 0,0-1-1 0 0,0 1 1 0 0,1 0 0 0 0,0 0-1 0 0,0-1 1 0 0,-2 7 0 0 0,2-1-210 0 0,-1-1 1 0 0,2 1-1 0 0,-1-1 1 0 0,1 1 0 0 0,1-1-1 0 0,-1 1 1 0 0,2 0-1 0 0,-1 0 1 0 0,2-1-1 0 0,-1 1 1 0 0,1-1 0 0 0,6 19-1 0 0,-7-27-81 0 0,-1 0 0 0 0,1 1-1 0 0,-1-1 1 0 0,1 1 0 0 0,0-1 0 0 0,-1 0-1 0 0,1 1 1 0 0,0-1 0 0 0,0 0 0 0 0,0 0-1 0 0,0 1 1 0 0,0-1 0 0 0,0 0 0 0 0,0 0-1 0 0,1 0 1 0 0,-1 0 0 0 0,0-1 0 0 0,0 1-1 0 0,1 0 1 0 0,-1 0 0 0 0,1-1 0 0 0,-1 1-1 0 0,3 0 1 0 0,-2-1-4 0 0,0 0 1 0 0,0-1-1 0 0,-1 1 0 0 0,1-1 0 0 0,0 1 0 0 0,-1-1 1 0 0,1 0-1 0 0,0 0 0 0 0,-1 1 0 0 0,1-1 0 0 0,-1 0 1 0 0,1 0-1 0 0,-1-1 0 0 0,0 1 0 0 0,1 0 0 0 0,-1 0 1 0 0,1-2-1 0 0,5-6 5 0 0,-1 1 1 0 0,0-1-1 0 0,0-1 1 0 0,-1 1-1 0 0,6-15 1 0 0,-3-1 146 0 0,0-1 0 0 0,-2 0 0 0 0,-1 0 1 0 0,2-31-1 0 0,15 105 1272 0 0,-8-6-1742 0 0,2-1 0 0 0,1-1 1 0 0,3 0-1 0 0,26 40 0 0 0,-45-78 89 0 0,0-1 1 0 0,0 1 0 0 0,0 0 0 0 0,1-1 0 0 0,-1 1 0 0 0,0-1-1 0 0,1 0 1 0 0,-1 1 0 0 0,1-1 0 0 0,0 0 0 0 0,2 1-1 0 0,-4-2 104 0 0,0 0 0 0 0,1 0-1 0 0,-1 0 1 0 0,0 0-1 0 0,1 0 1 0 0,-1 0-1 0 0,1 0 1 0 0,-1 0-1 0 0,0 0 1 0 0,1 0-1 0 0,-1 0 1 0 0,0 0-1 0 0,1 0 1 0 0,-1 0-1 0 0,0 0 1 0 0,1 0 0 0 0,-1-1-1 0 0,0 1 1 0 0,1 0-1 0 0,-1 0 1 0 0,0 0-1 0 0,0-1 1 0 0,1 1-1 0 0,-1 0 1 0 0,0 0-1 0 0,0-1 1 0 0,1 1-1 0 0,-1 0 1 0 0,0 0-1 0 0,0-1 1 0 0,0 1 0 0 0,1 0-1 0 0,-1-1 1 0 0,0 0-1 0 0,1-3-773 0 0,0 0 1 0 0,0 0-1 0 0,0 0 0 0 0,-1-1 1 0 0,0 1-1 0 0,0 0 0 0 0,-1-8 0 0 0,1-10-2283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2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6705 0 0,'8'10'1521'0'0,"-2"1"0"0"0,1-1 0 0 0,-1 1-1 0 0,-1 0 1 0 0,5 14 0 0 0,-5-10-574 0 0,-1 1 0 0 0,0 0 0 0 0,3 29 0 0 0,-6-33-982 0 0,0 0 1 0 0,-1 1-1 0 0,0-1 0 0 0,-1 1 1 0 0,0-1-1 0 0,-1 0 1 0 0,-1 0-1 0 0,0 0 0 0 0,0 0 1 0 0,-1 0-1 0 0,-1-1 1 0 0,-10 20-1 0 0,12-26-222 0 0,0-1 0 0 0,0 0 0 0 0,-1 0 0 0 0,1 0 0 0 0,-1-1-1 0 0,0 1 1 0 0,0-1 0 0 0,0 0 0 0 0,0 0 0 0 0,-1 0 0 0 0,1 0 0 0 0,-1-1 0 0 0,-5 3 0 0 0,10-5 274 0 0,0 0 1 0 0,0 0-1 0 0,-1 0 1 0 0,1 0-1 0 0,0 0 1 0 0,-1 0-1 0 0,1 0 1 0 0,0 0-1 0 0,0 0 1 0 0,-1 0-1 0 0,1 0 1 0 0,0 0-1 0 0,0 0 1 0 0,-1-1-1 0 0,1 1 1 0 0,0 0-1 0 0,-1 0 1 0 0,1 0-1 0 0,0 0 1 0 0,0 0-1 0 0,0-1 0 0 0,-1 1 1 0 0,1 0-1 0 0,0 0 1 0 0,0 0-1 0 0,-1-1 1 0 0,1 1-1 0 0,0 0 1 0 0,0 0-1 0 0,0 0 1 0 0,0-1-1 0 0,0 1 1 0 0,-1 0-1 0 0,1 0 1 0 0,0-1-1 0 0,0 1 1 0 0,0 0-1 0 0,0-1 1 0 0,0 1-1 0 0,0 0 1 0 0,0 0-1 0 0,0-1 1 0 0,0 1-1 0 0,0 0 1 0 0,0-1-1 0 0,0 1 1 0 0,0 0-1 0 0,0 0 1 0 0,0-1-1 0 0,0 1 1 0 0,0 0-1 0 0,1 0 1 0 0,-1-1-1 0 0,0 1 1 0 0,0 0-1 0 0,0-1 1 0 0,9-15 1385 0 0,-4 13-1184 0 0,0 0 1 0 0,1 0-1 0 0,-1 1 0 0 0,0 0 0 0 0,1 0 0 0 0,0 0 1 0 0,-1 0-1 0 0,1 1 0 0 0,0 0 0 0 0,11-1 0 0 0,63 4 400 0 0,-67-2-508 0 0,45 7 16 0 0,11-1-1283 0 0,-25-7-2847 0 0,-42 0 3525 0 0,-1 1 0 0 0,1 0 0 0 0,0 0-1 0 0,-1-1 1 0 0,1 1 0 0 0,0-1 0 0 0,-1 0 0 0 0,1 1-1 0 0,-1-1 1 0 0,1 0 0 0 0,-1 0 0 0 0,1 0 0 0 0,-1 0 0 0 0,0 0-1 0 0,3-2 1 0 0,2-6-5012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3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10186 0 0,'65'-21'6536'0'0,"41"-11"-3588"0"0,-95 29-2900 0 0,1 1-1 0 0,0 0 1 0 0,-1 1-1 0 0,1 0 1 0 0,0 1-1 0 0,21 3 1 0 0,-49 7-10511 0 0,-28 9 7302 0 0,20-9 2062 0 0,3-1 850 0 0,5-2 667 0 0,0 0 1 0 0,-16 11 0 0 0,27-15 212 0 0,1-1 0 0 0,1 1 1 0 0,-1 1-1 0 0,0-1 0 0 0,1 0 0 0 0,0 1 1 0 0,-4 4-1 0 0,6-7-459 0 0,1 0-1 0 0,-1-1 1 0 0,1 1-1 0 0,-1-1 1 0 0,1 1-1 0 0,0 0 1 0 0,-1-1 0 0 0,1 1-1 0 0,0-1 1 0 0,-1 1-1 0 0,1 0 1 0 0,0 0-1 0 0,0-1 1 0 0,0 1 0 0 0,0 0-1 0 0,-1-1 1 0 0,1 1-1 0 0,0 0 1 0 0,0 0-1 0 0,0-1 1 0 0,1 1-1 0 0,-1 0 1 0 0,0 0 0 0 0,0-1-1 0 0,0 1 1 0 0,0 0-1 0 0,1-1 1 0 0,-1 1-1 0 0,0 0 1 0 0,1-1 0 0 0,-1 2-1 0 0,2-1 6 0 0,-1 0 1 0 0,0-1-1 0 0,1 1 0 0 0,-1 0 1 0 0,1 0-1 0 0,-1-1 0 0 0,1 1 1 0 0,-1-1-1 0 0,1 1 0 0 0,0-1 1 0 0,-1 0-1 0 0,1 0 0 0 0,2 1 0 0 0,6-1 128 0 0,0 0-1 0 0,0-1 0 0 0,14-2 0 0 0,81-20-167 0 0,-71 12-2802 0 0,-2-2-3915 0 0,-18 6-301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3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11402 0 0,'-9'12'6393'0'0,"6"6"-3806"0"0,7 20-1574 0 0,-3-33-610 0 0,18 81 461 0 0,-12-63-1393 0 0,-1 0 0 0 0,-1 1 1 0 0,-1 0-1 0 0,-2 0 0 0 0,1 34 1 0 0,-4-51 179 0 0,-1 0 0 0 0,0 0 0 0 0,0 0 0 0 0,0 0 0 0 0,-1-1 1 0 0,0 1-1 0 0,0-1 0 0 0,-4 7 0 0 0,3-8 438 0 0,1 0 0 0 0,0 1 0 0 0,1-1 0 0 0,-1 1 0 0 0,1 0 0 0 0,0 0 0 0 0,0 0 0 0 0,1 0 0 0 0,0 0 0 0 0,0 0 0 0 0,0 0-1 0 0,1 7 1 0 0,1-1 393 0 0,1 1-1 0 0,1 0 1 0 0,0-1 0 0 0,1 1-1 0 0,0-1 1 0 0,1 0-1 0 0,0 0 1 0 0,0-1-1 0 0,2 1 1 0 0,-1-1-1 0 0,11 12 1 0 0,-14-19-448 0 0,-1-1 0 0 0,1 0 1 0 0,0 1-1 0 0,0-1 0 0 0,0 0 1 0 0,1-1-1 0 0,-1 1 0 0 0,1 0 1 0 0,-1-1-1 0 0,1 0 0 0 0,0 0 1 0 0,0 0-1 0 0,0-1 0 0 0,0 1 1 0 0,0-1-1 0 0,1 0 0 0 0,-1 0 1 0 0,0 0-1 0 0,1 0 0 0 0,-1-1 1 0 0,0 0-1 0 0,1 0 0 0 0,-1 0 0 0 0,0-1 1 0 0,1 1-1 0 0,-1-1 0 0 0,0 0 1 0 0,0 0-1 0 0,1 0 0 0 0,-1-1 1 0 0,0 0-1 0 0,0 0 0 0 0,-1 0 1 0 0,1 0-1 0 0,0 0 0 0 0,3-4 1 0 0,2 0-269 0 0,-1-1 0 0 0,0 0 1 0 0,-1-1-1 0 0,0 1 0 0 0,0-2 1 0 0,-1 1-1 0 0,0-1 1 0 0,0 0-1 0 0,-1 0 0 0 0,6-11 1 0 0,-6 7-1930 0 0,0 0 1 0 0,-1 0 0 0 0,0 0-1 0 0,2-17 1 0 0,-2 4-4834 0 0</inkml:trace>
  <inkml:trace contextRef="#ctx0" brushRef="#br0" timeOffset="1">195 120 12563 0 0,'2'-2'667'0'0,"0"0"0"0"0,0 1 1 0 0,0-1-1 0 0,1 1 0 0 0,-1 0 1 0 0,0 0-1 0 0,1 0 1 0 0,-1 0-1 0 0,6-1 0 0 0,45-4-814 0 0,-43 5 586 0 0,-7 0-537 0 0,-1 1 0 0 0,1 0 0 0 0,0 0 0 0 0,0 0 0 0 0,-1 0 0 0 0,1 0 0 0 0,0 0-1 0 0,0 1 1 0 0,-1-1 0 0 0,1 1 0 0 0,0 0 0 0 0,-1 0 0 0 0,1 0 0 0 0,-1 0 0 0 0,1 0 0 0 0,-1 1 0 0 0,4 2 0 0 0,-5-2-241 0 0,0-1 1 0 0,0 1 0 0 0,0 0 0 0 0,-1-1-1 0 0,1 1 1 0 0,0 0 0 0 0,-1 0 0 0 0,0-1-1 0 0,1 1 1 0 0,-1 0 0 0 0,0 0 0 0 0,0 0-1 0 0,0-1 1 0 0,0 1 0 0 0,0 0 0 0 0,-1 0 0 0 0,1 0-1 0 0,0-1 1 0 0,-1 1 0 0 0,0 0 0 0 0,1 0-1 0 0,-1-1 1 0 0,0 1 0 0 0,0-1 0 0 0,0 1-1 0 0,0 0 1 0 0,0-1 0 0 0,-2 2 0 0 0,-10 17-4751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6585 0 0,'56'-5'6920'0'0,"-46"3"-6388"0"0,-1 0 0 0 0,1 1 1 0 0,-1 1-1 0 0,1-1 0 0 0,-1 1 1 0 0,1 1-1 0 0,0 0 0 0 0,-1 0 1 0 0,14 5-1 0 0,-20-4-268 0 0,0 0 1 0 0,0 1-1 0 0,0-1 1 0 0,0 1-1 0 0,0 0 1 0 0,-1 0-1 0 0,1 0 1 0 0,-1 0-1 0 0,0 1 1 0 0,0-1-1 0 0,0 1 1 0 0,-1-1-1 0 0,1 1 1 0 0,-1 0-1 0 0,1-1 1 0 0,-1 1-1 0 0,0 5 0 0 0,13 26 435 0 0,-7-23-634 0 0,1-1 1 0 0,0 0 0 0 0,18 18 0 0 0,-23-26-57 0 0,0 1 0 0 0,0-1 1 0 0,1 0-1 0 0,-1-1 0 0 0,1 1 0 0 0,0-1 1 0 0,0 0-1 0 0,0 0 0 0 0,0 0 1 0 0,0 0-1 0 0,1 0 0 0 0,-1-1 1 0 0,0 0-1 0 0,1 0 0 0 0,5 0 1 0 0,-9-1-12 0 0,1 0 0 0 0,-1 0 0 0 0,0 0 0 0 0,1 0 1 0 0,-1 0-1 0 0,0 0 0 0 0,1 0 0 0 0,-1-1 0 0 0,0 1 0 0 0,0 0 1 0 0,1-1-1 0 0,-1 1 0 0 0,0-1 0 0 0,0 0 0 0 0,0 1 1 0 0,0-1-1 0 0,0 0 0 0 0,0 0 0 0 0,0 0 0 0 0,0 0 1 0 0,0 0-1 0 0,0 0 0 0 0,0 0 0 0 0,-1 0 0 0 0,1 0 0 0 0,1-2 1 0 0,-1 0-9 0 0,0 0 1 0 0,-1 0 0 0 0,1 0-1 0 0,-1 0 1 0 0,0 0-1 0 0,1 0 1 0 0,-1 0 0 0 0,-1 0-1 0 0,1 0 1 0 0,0 0 0 0 0,-2-4-1 0 0,-1-8-42 0 0,-2 1 0 0 0,0-1-1 0 0,-10-19 1 0 0,3 11-447 0 0,-29-40 0 0 0,1 2-2139 0 0,38 53 92 0 0,16 9-9531 0 0,-8-1 8080 0 0</inkml:trace>
  <inkml:trace contextRef="#ctx0" brushRef="#br0" timeOffset="1">331 0 7170 0 0,'34'72'10237'0'0,"-30"-60"-9939"0"0,0 0 0 0 0,1-1 0 0 0,0 0 1 0 0,1 0-1 0 0,0 0 0 0 0,1-1 0 0 0,0 0 0 0 0,1 0 1 0 0,0-1-1 0 0,13 13 0 0 0,-19-21-290 0 0,-1 0-1 0 0,0 0 1 0 0,0 0 0 0 0,1-1 0 0 0,-1 1-1 0 0,0 0 1 0 0,1-1 0 0 0,-1 1-1 0 0,0-1 1 0 0,1 1 0 0 0,-1-1-1 0 0,1 0 1 0 0,-1 1 0 0 0,1-1-1 0 0,-1 0 1 0 0,1 0 0 0 0,-1 0 0 0 0,1 0-1 0 0,-1 0 1 0 0,1-1 0 0 0,-1 1-1 0 0,1 0 1 0 0,-1-1 0 0 0,1 1-1 0 0,-1-1 1 0 0,1 1 0 0 0,-1-1-1 0 0,0 0 1 0 0,1 0 0 0 0,-1 1 0 0 0,0-1-1 0 0,2-2 1 0 0,3-3 51 0 0,-1 0 1 0 0,0-1-1 0 0,0 1 0 0 0,0-1 1 0 0,4-9-1 0 0,-7 10-25 0 0,1 1 0 0 0,1 0 0 0 0,-1 0 0 0 0,1 0 0 0 0,-1 0 0 0 0,7-5 0 0 0,-9 10-89 0 0,-1-1 0 0 0,0 1 0 0 0,0 0 0 0 0,0 0 0 0 0,0-1 0 0 0,0 1 0 0 0,0 0 0 0 0,1 0 0 0 0,-1 0 0 0 0,0-1 0 0 0,0 1 0 0 0,0 0 0 0 0,1 0 0 0 0,-1 0 0 0 0,0-1 0 0 0,0 1 0 0 0,1 0 0 0 0,-1 0 0 0 0,0 0 0 0 0,0 0 0 0 0,1 0 0 0 0,-1 0 0 0 0,0 0 0 0 0,0 0 0 0 0,1 0-1 0 0,-1 0 1 0 0,0 0 0 0 0,1 0 0 0 0,-1 0 0 0 0,0 0 0 0 0,0 0 0 0 0,1 0 0 0 0,-1 0 0 0 0,0 0 0 0 0,0 0 0 0 0,1 0 0 0 0,-1 0 0 0 0,0 0 0 0 0,1 0 0 0 0,-1 0 0 0 0,0 1 0 0 0,0-1 0 0 0,0 0 0 0 0,1 0 0 0 0,-1 0 0 0 0,0 1 0 0 0,0-1 0 0 0,0 0 0 0 0,1 0 0 0 0,-1 0 0 0 0,0 1 0 0 0,0-1 0 0 0,0 0 0 0 0,0 0 0 0 0,0 1 0 0 0,0-1 0 0 0,1 0 0 0 0,-1 0 0 0 0,0 1-1 0 0,0-1 1 0 0,0 0 0 0 0,0 1 0 0 0,0-1 0 0 0,0 0 0 0 0,-6 19-8097 0 0,-3-8 2035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4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10698 0 0,'7'13'2488'0'0,"29"51"5165"0"0,9 1-4729 0 0,-41-59-2869 0 0,1-1 0 0 0,0 1 0 0 0,0-1 1 0 0,0 0-1 0 0,1 0 0 0 0,-1-1 0 0 0,1 0 0 0 0,0 0 0 0 0,0 0 0 0 0,1 0 1 0 0,-1-1-1 0 0,1 0 0 0 0,0-1 0 0 0,0 1 0 0 0,0-1 0 0 0,0-1 0 0 0,0 1 1 0 0,9 0-1 0 0,-12-2-272 0 0,0-1 1 0 0,0 1-1 0 0,0-1 1 0 0,0 1-1 0 0,0-1 1 0 0,0 0-1 0 0,0 0 1 0 0,0-1-1 0 0,-1 1 1 0 0,1-1-1 0 0,4-3 1 0 0,-6 4-590 0 0,0-1 0 0 0,0 1-1 0 0,0-1 1 0 0,-1 1 0 0 0,1-1 0 0 0,-1 0 0 0 0,1 0 0 0 0,-1 0 0 0 0,1 0 0 0 0,-1 0-1 0 0,0 0 1 0 0,2-4 0 0 0,1-5-6478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4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43 10010 0 0,'-1'-1'551'0'0,"0"-1"0"0"0,0 1 0 0 0,0 0 0 0 0,0-1-1 0 0,0 1 1 0 0,1-1 0 0 0,-1 1 0 0 0,0-1 0 0 0,1 1 0 0 0,-1-1-1 0 0,1 1 1 0 0,0-1 0 0 0,-1 1 0 0 0,1-1 0 0 0,0-3 0 0 0,0 4-351 0 0,0 1 1 0 0,1-1 0 0 0,-1 0-1 0 0,0 1 1 0 0,1-1 0 0 0,-1 0 0 0 0,1 1-1 0 0,-1-1 1 0 0,1 0 0 0 0,-1 1-1 0 0,1-1 1 0 0,-1 1 0 0 0,1-1-1 0 0,0 1 1 0 0,-1-1 0 0 0,1 1-1 0 0,0 0 1 0 0,-1-1 0 0 0,1 1-1 0 0,0 0 1 0 0,-1-1 0 0 0,1 1-1 0 0,1 0 1 0 0,6-2 177 0 0,-1 1 0 0 0,1 1 0 0 0,0-1 0 0 0,0 1 0 0 0,9 2 0 0 0,-7-2-471 0 0,3 1 130 0 0,0 0 0 0 0,-1 0 0 0 0,1 2 0 0 0,-1-1 0 0 0,1 2 0 0 0,-1-1 0 0 0,0 2-1 0 0,17 8 1 0 0,-26-11-27 0 0,1 0-1 0 0,-1 0 0 0 0,0 0 1 0 0,1 1-1 0 0,-1 0 0 0 0,0-1 1 0 0,-1 1-1 0 0,1 0 0 0 0,0 0 1 0 0,-1 1-1 0 0,0-1 0 0 0,0 1 1 0 0,0-1-1 0 0,0 1 0 0 0,0-1 1 0 0,-1 1-1 0 0,0 0 0 0 0,1 0 1 0 0,-1 0-1 0 0,-1 0 0 0 0,1 0 0 0 0,-1 0 1 0 0,1 0-1 0 0,-1 0 0 0 0,0 0 1 0 0,-1 0-1 0 0,1 0 0 0 0,-1 0 1 0 0,1 0-1 0 0,-3 6 0 0 0,-2 4 17 0 0,0-1-1 0 0,-2 1 1 0 0,1-1-1 0 0,-2 0 1 0 0,1 0-1 0 0,-2-1 0 0 0,-10 13 1 0 0,11-16-18 0 0,0 1 1 0 0,0 1 0 0 0,1 0-1 0 0,1 0 1 0 0,0 0-1 0 0,0 0 1 0 0,1 1 0 0 0,1 0-1 0 0,-6 20 1 0 0,10-28-15 0 0,-1 1 0 0 0,1-1 0 0 0,0 0 0 0 0,0 0 0 0 0,0 0 0 0 0,0 1 0 0 0,1-1 1 0 0,0 0-1 0 0,0 0 0 0 0,0 0 0 0 0,0 0 0 0 0,1 0 0 0 0,-1 0 0 0 0,1 0 0 0 0,0-1 0 0 0,0 1 1 0 0,4 5-1 0 0,-2-5 15 0 0,0 0 1 0 0,0-1 0 0 0,0 1-1 0 0,1-1 1 0 0,-1 1 0 0 0,1-2 0 0 0,0 1-1 0 0,0 0 1 0 0,0-1 0 0 0,0 0-1 0 0,11 3 1 0 0,-5-2-98 0 0,0-1 0 0 0,0-1 0 0 0,0 0 0 0 0,0 0 1 0 0,0-1-1 0 0,0 0 0 0 0,0-1 0 0 0,0 0 0 0 0,0-1 0 0 0,0 0 0 0 0,0-1 0 0 0,18-7 0 0 0,-22 7-520 0 0,1-1 0 0 0,0-1 0 0 0,-1 1 0 0 0,0-2 0 0 0,0 1 0 0 0,0-1-1 0 0,-1 1 1 0 0,1-2 0 0 0,6-8 0 0 0,-10 11-537 0 0,0-1 0 0 0,0 0 1 0 0,0 0-1 0 0,-1 0 0 0 0,0 0 0 0 0,0 0 1 0 0,0-1-1 0 0,0 1 0 0 0,1-9 0 0 0,-1-4-4190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5089 0 0,'4'21'14060'0'0,"-4"9"-10251"0"0,0 5-3437 0 0,1 48-785 0 0,-1-83 386 0 0,0 1 0 0 0,0-1 0 0 0,1 0 0 0 0,-1 1 0 0 0,0-1 0 0 0,0 1 0 0 0,0-1 0 0 0,0 1 0 0 0,0-1 0 0 0,1 0 0 0 0,-1 1 0 0 0,0-1 0 0 0,0 0 0 0 0,1 1 0 0 0,-1-1 0 0 0,0 1 0 0 0,0-1 0 0 0,1 0 0 0 0,-1 0 0 0 0,0 1 0 0 0,1-1 0 0 0,-1 0 0 0 0,1 0 0 0 0,-1 1 0 0 0,0-1 0 0 0,1 0 0 0 0,-1 0 0 0 0,1 0 0 0 0,-1 0 0 0 0,0 0 0 0 0,1 1 0 0 0,-1-1 0 0 0,1 0 0 0 0,0 0 0 0 0,21-5-548 0 0,20-16-1698 0 0,-16 4-3293 0 0,27-23-1 0 0,-46 34 4216 0 0,6-3-2800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5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16 6225 0 0,'-2'2'673'0'0,"0"-1"0"0"0,0 1 0 0 0,0 0 0 0 0,0 1-1 0 0,0-1 1 0 0,0 0 0 0 0,1 0 0 0 0,-1 1 0 0 0,1-1 0 0 0,0 1-1 0 0,-1-1 1 0 0,1 1 0 0 0,0 0 0 0 0,0-1 0 0 0,1 1-1 0 0,-2 5 1 0 0,2-2-72 0 0,0 0-1 0 0,0 0 0 0 0,0 0 0 0 0,1-1 0 0 0,0 1 1 0 0,0 0-1 0 0,3 10 0 0 0,1-3-342 0 0,0 0-1 0 0,1 0 1 0 0,1 0-1 0 0,0-1 1 0 0,0 0-1 0 0,12 13 1 0 0,-12-18-235 0 0,-1 0 0 0 0,1 0 0 0 0,0-1 0 0 0,0 0 0 0 0,1-1 0 0 0,0 1 0 0 0,13 6 0 0 0,-20-11-33 0 0,1-1 0 0 0,0 1-1 0 0,-1 0 1 0 0,1 0 0 0 0,0-1 0 0 0,0 1 0 0 0,0-1 0 0 0,0 1 0 0 0,-1-1 0 0 0,1 0 0 0 0,0 0 0 0 0,0 0 0 0 0,0 0-1 0 0,0 0 1 0 0,0 0 0 0 0,0 0 0 0 0,0-1 0 0 0,0 1 0 0 0,-1-1 0 0 0,1 1 0 0 0,0-1 0 0 0,0 0 0 0 0,-1 1 0 0 0,1-1-1 0 0,0 0 1 0 0,-1 0 0 0 0,1-1 0 0 0,-1 1 0 0 0,1 0 0 0 0,-1 0 0 0 0,0-1 0 0 0,1 1 0 0 0,-1-1 0 0 0,0 1 0 0 0,0-1-1 0 0,0 1 1 0 0,0-1 0 0 0,0 0 0 0 0,0 1 0 0 0,-1-1 0 0 0,1 0 0 0 0,-1 0 0 0 0,2-3 0 0 0,-1 0 16 0 0,0 0-1 0 0,0 0 1 0 0,0 1 0 0 0,-1-1 0 0 0,1 0-1 0 0,-1 0 1 0 0,0 0 0 0 0,-1 0 0 0 0,1 0-1 0 0,-1 0 1 0 0,0 0 0 0 0,0 0 0 0 0,-1 1 0 0 0,1-1-1 0 0,-1 0 1 0 0,0 1 0 0 0,0-1 0 0 0,0 1-1 0 0,-1 0 1 0 0,0 0 0 0 0,0 0 0 0 0,-6-6-1 0 0,-3-3-432 0 0,-1 1 0 0 0,0 1 0 0 0,-1 1 0 0 0,-1 0 0 0 0,-15-9 0 0 0</inkml:trace>
  <inkml:trace contextRef="#ctx0" brushRef="#br0" timeOffset="1">195 15 6265 0 0,'1'-1'484'0'0,"-1"0"0"0"0,1 0 0 0 0,0 0 0 0 0,-1 0 0 0 0,1 0 0 0 0,0 0 0 0 0,-1 0 0 0 0,1 1 0 0 0,0-1 0 0 0,0 0 0 0 0,0 1 0 0 0,0-1 0 0 0,0 0 0 0 0,0 1 0 0 0,0-1 0 0 0,0 1-1 0 0,0 0 1 0 0,0-1 0 0 0,0 1 0 0 0,2-1 0 0 0,-2 2-187 0 0,0-1 1 0 0,0 0-1 0 0,0 0 0 0 0,0 1 0 0 0,0-1 0 0 0,0 0 1 0 0,0 1-1 0 0,0-1 0 0 0,0 1 0 0 0,0 0 0 0 0,0-1 1 0 0,0 1-1 0 0,0 0 0 0 0,0-1 0 0 0,0 1 0 0 0,-1 0 1 0 0,2 1-1 0 0,4 6 279 0 0,-1 0 1 0 0,0 1-1 0 0,0 0 0 0 0,3 9 1 0 0,0-1-16 0 0,41 91 347 0 0,-34-71-1185 0 0,2 1 0 0 0,34 52-1 0 0,-19-49-2402 0 0,-6-22-3212 0 0,-26-19 5699 0 0,0 1 0 0 0,1-1 0 0 0,-1 0 0 0 0,1 0 0 0 0,-1 0 0 0 0,0 1 0 0 0,1-1 1 0 0,-1 0-1 0 0,1 0 0 0 0,-1 0 0 0 0,0 0 0 0 0,1 0 0 0 0,-1 0 0 0 0,1 0 0 0 0,-1 0 0 0 0,1 0 0 0 0,-1 0 0 0 0,0 0 0 0 0,1 0 1 0 0,-1 0-1 0 0,1 0 0 0 0,-1 0 0 0 0,0-1 0 0 0,1 1 0 0 0,-1 0 0 0 0,0 0 0 0 0,1 0 0 0 0,-1-1 0 0 0,1 1 0 0 0,-1 0 0 0 0,0 0 1 0 0,1-1-1 0 0,-1 1 0 0 0,0 0 0 0 0,0-1 0 0 0,1 1 0 0 0,-1 0 0 0 0,0-1 0 0 0,0 1 0 0 0,0 0 0 0 0,1-1 0 0 0,-1 1 0 0 0,0-1 1 0 0,0 1 61 0 0,7-8-5302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5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12563 0 0,'0'13'2048'0'0,"1"0"1"0"0,1 0-1 0 0,3 15 1 0 0,16 40 349 0 0,-6-34-2099 0 0,33 56 0 0 0,-38-73-266 0 0,1-1 1 0 0,1 0-1 0 0,0 0 0 0 0,17 15 1 0 0,-25-27-35 0 0,0 0 0 0 0,-1-1 1 0 0,2 1-1 0 0,-1-1 0 0 0,0 0 1 0 0,1 0-1 0 0,-1 0 0 0 0,1-1 1 0 0,0 0-1 0 0,0 1 0 0 0,0-2 0 0 0,0 1 1 0 0,0-1-1 0 0,0 1 0 0 0,1-1 1 0 0,-1-1-1 0 0,0 1 0 0 0,1-1 1 0 0,-1 0-1 0 0,7-1 0 0 0,-9 0-12 0 0,0 1 0 0 0,0-1 0 0 0,0-1 0 0 0,-1 1 0 0 0,1 0 0 0 0,-1-1 0 0 0,1 1 0 0 0,-1-1 0 0 0,1 0 1 0 0,-1 1-1 0 0,0-1 0 0 0,0 0 0 0 0,0-1 0 0 0,0 1 0 0 0,0 0 0 0 0,-1-1 0 0 0,1 1 0 0 0,-1 0 0 0 0,1-1 0 0 0,-1 0 0 0 0,0 1 0 0 0,0-1 0 0 0,0 0 0 0 0,0 0 0 0 0,0 0 0 0 0,0-5 0 0 0,1-8-78 0 0,-1-1 1 0 0,-1 1-1 0 0,-3-31 0 0 0,1-1-381 0 0,6 12-71 0 0,-3 27 241 0 0,1 0 1 0 0,-2 0 0 0 0,1-1-1 0 0,-1 1 1 0 0,0 0-1 0 0,-1 0 1 0 0,-3-16 0 0 0,3 24 212 0 0,1 0 1 0 0,-1 0 0 0 0,1 0 0 0 0,-1 0 0 0 0,0-1-1 0 0,1 1 1 0 0,-1 0 0 0 0,0 0 0 0 0,0 1 0 0 0,0-1-1 0 0,0 0 1 0 0,0 0 0 0 0,0 0 0 0 0,0 0 0 0 0,0 1 0 0 0,0-1-1 0 0,0 0 1 0 0,0 1 0 0 0,0-1 0 0 0,-1 1 0 0 0,1 0-1 0 0,-1-1 1 0 0,-2 0-143 0 0,0 1 0 0 0,1 0-1 0 0,-1-1 1 0 0,0 1 0 0 0,0 1 0 0 0,1-1-1 0 0,-7 2 1 0 0,-3 1-321 0 0,1 0 0 0 0,0 2 0 0 0,-17 7 0 0 0,25-10 581 0 0,0 0 0 0 0,0 1 0 0 0,0-1 0 0 0,1 1 0 0 0,0-1 0 0 0,-1 1 1 0 0,1 0-1 0 0,0 1 0 0 0,0-1 0 0 0,1 0 0 0 0,-1 1 0 0 0,1 0 0 0 0,-1-1 0 0 0,-2 9 0 0 0,4-10 45 0 0,0 0 0 0 0,1 0-1 0 0,-1 0 1 0 0,1 0 0 0 0,0 0-1 0 0,0 1 1 0 0,-1-1 0 0 0,1 0-1 0 0,1 0 1 0 0,-1 0 0 0 0,0 0-1 0 0,0 1 1 0 0,1-1 0 0 0,-1 0-1 0 0,1 0 1 0 0,0 0 0 0 0,0 0-1 0 0,0 0 1 0 0,0 0 0 0 0,0 0-1 0 0,0 0 1 0 0,0-1 0 0 0,0 1-1 0 0,1 0 1 0 0,-1-1 0 0 0,1 1-1 0 0,0-1 1 0 0,-1 1 0 0 0,1-1 0 0 0,0 0-1 0 0,3 2 1 0 0,-2-2 61 0 0,0 0 0 0 0,1 0 0 0 0,-1 0-1 0 0,1-1 1 0 0,-1 0 0 0 0,0 0 0 0 0,1 0 0 0 0,-1 0 0 0 0,1 0 0 0 0,-1-1 0 0 0,1 1 0 0 0,-1-1 0 0 0,6-2 0 0 0,-4 2-125 0 0,0 0 1 0 0,0 0 0 0 0,0 0 0 0 0,0 1 0 0 0,1-1 0 0 0,-1 1-1 0 0,6 1 1 0 0,-10-1-164 0 0,1 1 0 0 0,-1-1-1 0 0,0 1 1 0 0,0 0 0 0 0,1-1-1 0 0,-1 1 1 0 0,0 0 0 0 0,0 0 0 0 0,0-1-1 0 0,0 1 1 0 0,0 0 0 0 0,0 0-1 0 0,0 0 1 0 0,0 0 0 0 0,-1 1 0 0 0,1-1-1 0 0,0 0 1 0 0,-1 0 0 0 0,1 0-1 0 0,-1 0 1 0 0,1 1 0 0 0,-1-1-1 0 0,1 0 1 0 0,-1 1 0 0 0,0-1 0 0 0,0 0-1 0 0,1 1 1 0 0,-1-1 0 0 0,0 0-1 0 0,0 1 1 0 0,-1-1 0 0 0,1 2 0 0 0,-1 10-3772 0 0,1 3-1995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6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6361 0 0,'38'48'7527'0'0,"-31"-40"-6674"0"0,0-1-1 0 0,0-1 1 0 0,14 11 0 0 0,-16-14-741 0 0,0 0 0 0 0,1 0-1 0 0,-1 0 1 0 0,1-1 0 0 0,0 0 0 0 0,-1 0 0 0 0,1 0 0 0 0,0-1-1 0 0,0 0 1 0 0,0 0 0 0 0,0-1 0 0 0,0 1 0 0 0,0-1 0 0 0,1-1 0 0 0,-1 1-1 0 0,0-1 1 0 0,6-1 0 0 0,11-4 215 0 0,0-1-1 0 0,24-11 1 0 0,34-10-2125 0 0,-71 26-527 0 0,0 0-1 0 0,1 0 1 0 0,15 1 0 0 0,-15 2-3603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1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54 7594 0 0,'-6'-18'4698'0'0,"7"30"-1206"0"0,7 29-323 0 0,-1-10-2364 0 0,1 0 0 0 0,1-1-1 0 0,2-1 1 0 0,20 41 0 0 0,-30-68-801 0 0,-1-1 1 0 0,1 0-1 0 0,-1 0 1 0 0,1 0-1 0 0,0 1 1 0 0,0-1-1 0 0,-1 0 1 0 0,1 0-1 0 0,0 0 0 0 0,0 0 1 0 0,0-1-1 0 0,0 1 1 0 0,0 0-1 0 0,0 0 1 0 0,1 0-1 0 0,-1-1 1 0 0,0 1-1 0 0,0-1 0 0 0,0 1 1 0 0,2 0-1 0 0,-2-1-6 0 0,0-1-1 0 0,-1 1 1 0 0,1 0-1 0 0,0 0 1 0 0,0-1-1 0 0,0 1 1 0 0,-1 0-1 0 0,1-1 1 0 0,0 1-1 0 0,-1-1 1 0 0,1 1-1 0 0,0-1 1 0 0,-1 1-1 0 0,1-1 0 0 0,0 0 1 0 0,-1 1-1 0 0,1-1 1 0 0,-1 0-1 0 0,1 1 1 0 0,-1-1-1 0 0,0 0 1 0 0,1-1-1 0 0,2-5-23 0 0,0-1 0 0 0,0 1-1 0 0,-1-1 1 0 0,0 0 0 0 0,0-8-1 0 0,3-72-137 0 0,-6 69-348 0 0,1 0 0 0 0,1 0 0 0 0,1 0 0 0 0,1 0 0 0 0,8-28 0 0 0,-11 47 396 0 0,0 0 1 0 0,0 1 0 0 0,0-1 0 0 0,0 0-1 0 0,0 0 1 0 0,1 1 0 0 0,-1-1 0 0 0,0 0-1 0 0,0 0 1 0 0,0 1 0 0 0,1-1 0 0 0,-1 0-1 0 0,0 0 1 0 0,0 0 0 0 0,0 1 0 0 0,1-1-1 0 0,-1 0 1 0 0,0 0 0 0 0,1 0 0 0 0,-1 0-1 0 0,0 0 1 0 0,0 0 0 0 0,1 0 0 0 0,-1 0-1 0 0,0 0 1 0 0,1 1 0 0 0,-1-1 0 0 0,0 0-1 0 0,0 0 1 0 0,1 0 0 0 0,-1-1 0 0 0,0 1 0 0 0,1 0-1 0 0,-1 0 1 0 0,0 0 0 0 0,0 0 0 0 0,1 0-1 0 0,-1 0 1 0 0,0 0 0 0 0,1 0 0 0 0,-1-1-1 0 0,0 1 1 0 0,0 0 0 0 0,1 0 0 0 0,-1 0-1 0 0,0 0 1 0 0,0-1 0 0 0,0 1 0 0 0,1 0-1 0 0,-1 0 1 0 0,0-1 0 0 0,0 1 0 0 0,0 0-1 0 0,0 0 1 0 0,0-1 0 0 0,1 1 0 0 0,-1 0-1 0 0,0-1 1 0 0,0 1 0 0 0,0 0 0 0 0,0 0-1 0 0,0-1 1 0 0,0 1 0 0 0,0-1 0 0 0,6 25-7810 0 0,-6-14 4931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 7394 0 0,'-5'-13'11474'0'0,"30"11"-8031"0"0,33 7-2704 0 0,-41-2-610 0 0,0 1-1 0 0,0 0 0 0 0,19 8 0 0 0,-32-11-102 0 0,0 0-1 0 0,-1 0 1 0 0,1 1 0 0 0,-1 0-1 0 0,1 0 1 0 0,-1 0-1 0 0,0 0 1 0 0,0 0-1 0 0,0 1 1 0 0,0-1-1 0 0,0 1 1 0 0,0 0-1 0 0,-1 0 1 0 0,1 0 0 0 0,-1 0-1 0 0,0 0 1 0 0,0 0-1 0 0,0 1 1 0 0,0-1-1 0 0,2 7 1 0 0,-4-8-8 0 0,0 1 0 0 0,0-1 0 0 0,0 0 0 0 0,0 0 0 0 0,0 0 0 0 0,0 0 0 0 0,0 1 0 0 0,-1-1 1 0 0,1 0-1 0 0,-1 0 0 0 0,0 0 0 0 0,1 0 0 0 0,-1 0 0 0 0,0 0 0 0 0,0 0 0 0 0,0 0 0 0 0,-1 0 0 0 0,-1 2 0 0 0,-34 29 64 0 0,30-28-90 0 0,0 0 1 0 0,1 1-1 0 0,0 0 1 0 0,-6 6-1 0 0,11-10 8 0 0,0 0 0 0 0,-1-1 0 0 0,1 1 0 0 0,0 0 0 0 0,0 0 0 0 0,1 0 0 0 0,-1 0 0 0 0,0 0 0 0 0,1 0 0 0 0,-1 0 0 0 0,1 0 0 0 0,0 0 0 0 0,-1 0 0 0 0,1 0 0 0 0,0 0 0 0 0,0 0 0 0 0,0 0 0 0 0,1 0 0 0 0,-1 0 0 0 0,1 3 0 0 0,1-1-8 0 0,-1-1 0 0 0,1 1 1 0 0,0-1-1 0 0,0 0 0 0 0,0 0 0 0 0,1 0 1 0 0,-1 0-1 0 0,1 0 0 0 0,-1-1 1 0 0,1 1-1 0 0,0-1 0 0 0,0 0 1 0 0,0 0-1 0 0,0 0 0 0 0,1 0 1 0 0,-1 0-1 0 0,1-1 0 0 0,-1 1 1 0 0,1-1-1 0 0,-1 0 0 0 0,7 1 1 0 0,3 1-249 0 0,0-1-1 0 0,1 0 1 0 0,-1-1 0 0 0,24-1 0 0 0,-30 0-37 0 0,0-1 0 0 0,1 0-1 0 0,-1 0 1 0 0,0-1 0 0 0,0 0 0 0 0,0 0 0 0 0,0 0 0 0 0,-1-1-1 0 0,1 0 1 0 0,-1 0 0 0 0,0-1 0 0 0,1 0 0 0 0,-2 0 0 0 0,1-1 0 0 0,0 1-1 0 0,9-11 1 0 0,-15 14 41 0 0,1-1 0 0 0,-1 1 0 0 0,1 0 0 0 0,-1 0 0 0 0,0 0 0 0 0,1-1-1 0 0,-1 1 1 0 0,0 0 0 0 0,0 0 0 0 0,0 0 0 0 0,0-1 0 0 0,0 1 0 0 0,0 0 0 0 0,-1 0 0 0 0,1 0-1 0 0,0-1 1 0 0,-1 1 0 0 0,1 0 0 0 0,0 0 0 0 0,-1 0 0 0 0,0 0 0 0 0,1 0 0 0 0,-1 0 0 0 0,0 0-1 0 0,1 0 1 0 0,-1 0 0 0 0,0 0 0 0 0,0 0 0 0 0,0 0 0 0 0,0 0 0 0 0,0 0 0 0 0,-2-1 0 0 0,-39-25-4260 0 0,33 22 3990 0 0,0-1-483 0 0,-5-5 5172 0 0,14 10-3709 0 0,1 0 1 0 0,0 0-1 0 0,0 1 0 0 0,1-1 0 0 0,-1 0 1 0 0,0 1-1 0 0,0-1 0 0 0,0 0 0 0 0,0 1 0 0 0,1 0 1 0 0,-1-1-1 0 0,0 1 0 0 0,0 0 0 0 0,1-1 1 0 0,1 1-1 0 0,3-1-145 0 0,1-1 0 0 0,-1-1 1 0 0,1 1-1 0 0,-1-1 0 0 0,0 0 0 0 0,0 0 1 0 0,0-1-1 0 0,0 0 0 0 0,7-7 1 0 0,-10 9-420 0 0,-1-1 1 0 0,1 0 0 0 0,-1 0-1 0 0,0 0 1 0 0,0 0 0 0 0,0 0 0 0 0,-1 0-1 0 0,1-1 1 0 0,-1 1 0 0 0,0-1-1 0 0,0 1 1 0 0,0-1 0 0 0,0 1 0 0 0,0-1-1 0 0,-1 0 1 0 0,0 1 0 0 0,0-1-1 0 0,0 0 1 0 0,-1-4 0 0 0,3-17 2099 0 0,2 27 848 0 0,4 12-963 0 0,50 116 1534 0 0,-29-65-4433 0 0,0 0-4058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7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7762 0 0,'5'-4'1211'0'0,"0"0"0"0"0,1 0 0 0 0,-1 1 0 0 0,1 0 0 0 0,0 0 0 0 0,8-2 0 0 0,-4 2-365 0 0,0 0 0 0 0,0 1 0 0 0,20-3 0 0 0,-24 4-656 0 0,0 1 1 0 0,1 0 0 0 0,-1 0 0 0 0,0 0 0 0 0,0 1-1 0 0,0 0 1 0 0,0 0 0 0 0,1 0 0 0 0,-1 1 0 0 0,-1 0-1 0 0,1 0 1 0 0,0 0 0 0 0,0 1 0 0 0,-1 0 0 0 0,1 0-1 0 0,5 5 1 0 0,-9-6-129 0 0,0 0-1 0 0,0 0 1 0 0,0 0 0 0 0,0 0-1 0 0,-1 0 1 0 0,1 1 0 0 0,-1-1-1 0 0,0 0 1 0 0,0 1-1 0 0,1-1 1 0 0,-2 1 0 0 0,1-1-1 0 0,0 1 1 0 0,0-1 0 0 0,-1 1-1 0 0,1 0 1 0 0,-1-1-1 0 0,0 1 1 0 0,0 0 0 0 0,0-1-1 0 0,0 1 1 0 0,-1 0 0 0 0,1-1-1 0 0,-1 1 1 0 0,1 0-1 0 0,-2 3 1 0 0,-3 5 138 0 0,-1 0 0 0 0,0 0-1 0 0,0 0 1 0 0,-14 17 0 0 0,13-20-72 0 0,1 0 0 0 0,1 0 0 0 0,-1 1-1 0 0,-7 17 1 0 0,12-22-112 0 0,0 0 0 0 0,0-1-1 0 0,0 1 1 0 0,0 0 0 0 0,1 0 0 0 0,-1 0-1 0 0,1 0 1 0 0,0 0 0 0 0,0 0 0 0 0,1 0-1 0 0,-1 0 1 0 0,1-1 0 0 0,0 1-1 0 0,0 0 1 0 0,0 0 0 0 0,0 0 0 0 0,1-1-1 0 0,-1 1 1 0 0,1-1 0 0 0,0 1 0 0 0,0-1-1 0 0,0 0 1 0 0,1 1 0 0 0,-1-1-1 0 0,1-1 1 0 0,0 1 0 0 0,0 0 0 0 0,6 4-1 0 0,-2-3-77 0 0,0 0 0 0 0,0 0-1 0 0,0-1 1 0 0,0 0 0 0 0,0-1 0 0 0,1 1-1 0 0,0-1 1 0 0,-1-1 0 0 0,1 1-1 0 0,0-2 1 0 0,0 1 0 0 0,0-1-1 0 0,12-1 1 0 0,-11 1-509 0 0,0-2 0 0 0,0 1 1 0 0,1-1-1 0 0,-1-1 0 0 0,-1 1 0 0 0,10-6 0 0 0,-14 6-146 0 0,0 0 0 0 0,0 0 0 0 0,0-1 0 0 0,0 1 0 0 0,-1-1 0 0 0,4-4 0 0 0,-4 5-229 0 0,-1-1 1 0 0,0 0-1 0 0,0 0 1 0 0,0 0-1 0 0,0 0 1 0 0,0 0-1 0 0,-1-1 1 0 0,2-4-1 0 0,3-9-4424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55:57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9 6345 0 0,'-1'-1'471'0'0,"0"0"-1"0"0,0 0 0 0 0,0 1 0 0 0,1-1 1 0 0,-1 0-1 0 0,0 1 0 0 0,0-1 1 0 0,0 1-1 0 0,0-1 0 0 0,0 1 0 0 0,0-1 1 0 0,-1 1-1 0 0,1 0 0 0 0,0 0 0 0 0,0-1 1 0 0,0 1-1 0 0,0 0 0 0 0,0 0 1 0 0,0 0-1 0 0,-1 0 0 0 0,1 0 0 0 0,0 0 1 0 0,0 1-1 0 0,0-1 0 0 0,0 0 0 0 0,-2 1 1 0 0,2 0-168 0 0,0 1 0 0 0,1-1 0 0 0,-1 0 0 0 0,0 0 0 0 0,1 1 0 0 0,-1-1 1 0 0,1 0-1 0 0,-1 1 0 0 0,1-1 0 0 0,-1 1 0 0 0,1-1 0 0 0,0 0 0 0 0,0 1 0 0 0,0-1 1 0 0,0 1-1 0 0,0-1 0 0 0,0 3 0 0 0,2 9 214 0 0,0 1 1 0 0,1-1-1 0 0,4 15 0 0 0,37 140 163 0 0,-4-10-913 0 0,-40-157 124 0 0,0 0 0 0 0,0 0 0 0 0,1 0 0 0 0,-1 0 0 0 0,0 0 0 0 0,1 0 0 0 0,-1-1 1 0 0,1 1-1 0 0,-1 0 0 0 0,1 0 0 0 0,-1 0 0 0 0,1-1 0 0 0,0 1 0 0 0,-1 0 0 0 0,1-1 0 0 0,0 1 0 0 0,1 0 0 0 0,-1-1-477 0 0,0 1 0 0 0,1-1 0 0 0,-1 0 0 0 0,1 0 0 0 0,-1 0 0 0 0,1 0 0 0 0,-1 0 0 0 0,1 0 0 0 0,-1 0 0 0 0,1 0 0 0 0,-1-1 0 0 0,0 1 0 0 0,4-2 0 0 0,20-1-6107 0 0,-7 5 361 0 0</inkml:trace>
  <inkml:trace contextRef="#ctx0" brushRef="#br0" timeOffset="1">384 473 6225 0 0,'-4'-4'1937'0'0,"2"0"-217"0"0,-1 0-160 0 0,0 3-127 0 0,5-2-97 0 0,2 2 1977 0 0,-4 2-3169 0 0,-3-2-232 0 0,0 1-304 0 0,-1-1-641 0 0,1-2-1063 0 0,-5-2-1593 0 0,-2-2-2896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30 7906 0 0,'-1'-1'155'0'0,"1"0"0"0"0,0 0 0 0 0,-1 0 0 0 0,1 0 0 0 0,0-1 0 0 0,0 1 0 0 0,0 0 0 0 0,0 0 0 0 0,0 0 0 0 0,0 0 0 0 0,0 0 0 0 0,0 0 0 0 0,0-1 0 0 0,1 1 1 0 0,-1 0-1 0 0,0 0 0 0 0,1 0 0 0 0,-1 0 0 0 0,1 0 0 0 0,-1 0 0 0 0,1 0 0 0 0,0 0 0 0 0,-1 0 0 0 0,1 1 0 0 0,1-3 0 0 0,-1 3-38 0 0,1 0 1 0 0,-1 0-1 0 0,0-1 0 0 0,0 1 0 0 0,1 0 0 0 0,-1 0 0 0 0,0 1 1 0 0,1-1-1 0 0,-1 0 0 0 0,0 0 0 0 0,0 1 0 0 0,0-1 1 0 0,1 0-1 0 0,-1 1 0 0 0,0-1 0 0 0,0 1 0 0 0,0 0 1 0 0,2 0-1 0 0,7 6 351 0 0,1 1 1 0 0,-1-1 0 0 0,11 12-1 0 0,15 17 115 0 0,-1 2-1 0 0,-3 1 1 0 0,0 2 0 0 0,-3 1-1 0 0,-1 1 1 0 0,-3 1 0 0 0,-1 1-1 0 0,19 53 1 0 0,-32-61-42 0 0,-1-1 1 0 0,-2 2-1 0 0,-2-1 0 0 0,-1 1 1 0 0,-1 73-1 0 0,-27 190 905 0 0,-39 71-937 0 0,-6-131-348 0 0,51-202-101 0 0,-26 48 0 0 0,-13 29-160 0 0,51-102-358 0 0,0 0 1 0 0,1 0-1 0 0,1 0 0 0 0,0 1 1 0 0,0-1-1 0 0,1 24 0 0 0,1-38 334 0 0,1 0-1 0 0,0 1 1 0 0,0-1-1 0 0,0 1 0 0 0,0-1 1 0 0,0 1-1 0 0,0-1 0 0 0,0 1 1 0 0,0-1-1 0 0,0 1 1 0 0,0-1-1 0 0,0 1 0 0 0,0-1 1 0 0,0 1-1 0 0,0-1 1 0 0,0 0-1 0 0,0 1 0 0 0,0-1 1 0 0,0 1-1 0 0,1-1 0 0 0,-1 1 1 0 0,0-1-1 0 0,0 0 1 0 0,1 1-1 0 0,-1-1 0 0 0,0 1 1 0 0,1-1-1 0 0,-1 0 1 0 0,0 1-1 0 0,1-1 0 0 0,-1 0 1 0 0,9-9-6533 0 0,-1-1 4032 0 0,8-1-3183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8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176 144 11266 0 0,'-7'0'705'0'0,"0"0"0"0"0,1 1-1 0 0,-1-1 1 0 0,0 2-1 0 0,-12 2 1 0 0,18-3-583 0 0,0-1 0 0 0,-1 1 0 0 0,1-1 0 0 0,0 1 0 0 0,0-1 0 0 0,-1 1 0 0 0,1 0 0 0 0,0-1 0 0 0,0 1 0 0 0,0 0 0 0 0,0 0 0 0 0,0 0 0 0 0,0 0 0 0 0,0 0 0 0 0,0 0 0 0 0,0 0 0 0 0,1 1 0 0 0,-1-1 0 0 0,0 0 0 0 0,1 0 0 0 0,-1 1 0 0 0,1-1 0 0 0,-1 0 0 0 0,1 0 0 0 0,0 1 0 0 0,-1-1 0 0 0,1 1 0 0 0,0-1 0 0 0,0 0 0 0 0,0 1 0 0 0,0-1 0 0 0,0 1 0 0 0,0-1 0 0 0,0 0 0 0 0,1 2 0 0 0,4 10-47 0 0,0 0 0 0 0,1 0 1 0 0,0-1-1 0 0,1 0 1 0 0,0 0-1 0 0,1-1 1 0 0,1 0-1 0 0,-1 0 0 0 0,2-1 1 0 0,0 0-1 0 0,0 0 1 0 0,0-1-1 0 0,1-1 1 0 0,1 0-1 0 0,17 10 1 0 0,-27-17-82 0 0,0 1 1 0 0,1-1 0 0 0,-1 0 0 0 0,1 0-1 0 0,-1 0 1 0 0,1 0 0 0 0,0 0-1 0 0,0-1 1 0 0,-1 1 0 0 0,1-1 0 0 0,0 0-1 0 0,0 1 1 0 0,-1-1 0 0 0,1-1 0 0 0,0 1-1 0 0,0 0 1 0 0,-1-1 0 0 0,1 1 0 0 0,0-1-1 0 0,0 0 1 0 0,-1 0 0 0 0,1 0 0 0 0,-1 0-1 0 0,1 0 1 0 0,-1-1 0 0 0,0 1 0 0 0,1-1-1 0 0,-1 1 1 0 0,0-1 0 0 0,0 0 0 0 0,0 0-1 0 0,0 0 1 0 0,0 0 0 0 0,-1-1 0 0 0,1 1-1 0 0,0 0 1 0 0,-1-1 0 0 0,2-2 0 0 0,1-4 35 0 0,0-1 1 0 0,-1 0 0 0 0,0 1 0 0 0,-1-1-1 0 0,0 0 1 0 0,0 0 0 0 0,-1 0 0 0 0,0-1-1 0 0,-1-12 1 0 0,-1 10-6 0 0,0 1 0 0 0,-1-1 0 0 0,0 1-1 0 0,-1-1 1 0 0,0 1 0 0 0,-1 0 0 0 0,0 0 0 0 0,-1 0 0 0 0,0 1-1 0 0,-1 0 1 0 0,-1 0 0 0 0,-9-14 0 0 0,12 20-74 0 0,-1 0-1 0 0,0-1 1 0 0,0 2-1 0 0,0-1 1 0 0,-1 1 0 0 0,0-1-1 0 0,1 1 1 0 0,-1 1-1 0 0,-1-1 1 0 0,1 1 0 0 0,0 0-1 0 0,-1 1 1 0 0,0 0-1 0 0,0 0 1 0 0,1 0 0 0 0,-1 0-1 0 0,0 1 1 0 0,0 1-1 0 0,0-1 1 0 0,0 1 0 0 0,-1 0-1 0 0,1 1 1 0 0,-10 1-1 0 0,10-1 17 0 0,0 1-1 0 0,0 0 1 0 0,1 0-1 0 0,-1 0 0 0 0,1 1 1 0 0,0-1-1 0 0,-1 2 1 0 0,1-1-1 0 0,1 1 1 0 0,-1 0-1 0 0,0 0 0 0 0,1 0 1 0 0,0 1-1 0 0,-7 8 1 0 0,6-6-16 0 0,1 1 0 0 0,-1 0 0 0 0,2 1 1 0 0,-1-1-1 0 0,1 1 0 0 0,0 0 0 0 0,1 0 0 0 0,0 0 0 0 0,-2 15 1 0 0,2-5 34 0 0,1 0 0 0 0,1-1 0 0 0,1 1 0 0 0,0 0 0 0 0,1 0 0 0 0,1 0 1 0 0,1-1-1 0 0,1 1 0 0 0,0-1 0 0 0,9 20 0 0 0,-13-36 28 0 0,1 1 0 0 0,0-1 0 0 0,-1 0 0 0 0,1 0 0 0 0,0 0 0 0 0,0 0 0 0 0,0-1 0 0 0,1 1 0 0 0,-1 0 0 0 0,0 0 0 0 0,1-1 0 0 0,-1 1 0 0 0,1 0 0 0 0,-1-1 0 0 0,1 0 0 0 0,0 1-1 0 0,-1-1 1 0 0,1 0 0 0 0,0 0 0 0 0,0 0 0 0 0,0 0 0 0 0,0 0 0 0 0,4 1 0 0 0,-2-2 26 0 0,0-1 1 0 0,-1 1-1 0 0,1-1 0 0 0,0 1 0 0 0,0-1 0 0 0,-1 0 1 0 0,1-1-1 0 0,0 1 0 0 0,-1-1 0 0 0,0 1 0 0 0,1-1 0 0 0,4-4 1 0 0,-5 4-18 0 0,1 0 1 0 0,-1 0 0 0 0,1 0-1 0 0,0 1 1 0 0,0-1-1 0 0,-1 1 1 0 0,1 0 0 0 0,0 0-1 0 0,0 0 1 0 0,0 0 0 0 0,1 1-1 0 0,-1-1 1 0 0,0 1 0 0 0,0 0-1 0 0,0 1 1 0 0,5 0 0 0 0,-6 0-3 0 0,0 0 1 0 0,0 1-1 0 0,0-1 1 0 0,0 1 0 0 0,0-1-1 0 0,-1 1 1 0 0,1 0-1 0 0,-1 0 1 0 0,1 0 0 0 0,-1 1-1 0 0,0-1 1 0 0,0 1 0 0 0,0-1-1 0 0,0 1 1 0 0,0 0-1 0 0,-1-1 1 0 0,1 1 0 0 0,-1 0-1 0 0,0 0 1 0 0,0 0 0 0 0,1 5-1 0 0,1 0-40 0 0,-1-1 0 0 0,0 1 0 0 0,0 0 0 0 0,-1-1 0 0 0,0 1 0 0 0,0 0 1 0 0,-1 0-1 0 0,0 0 0 0 0,0 0 0 0 0,-1 0 0 0 0,0 0 0 0 0,-1-1 0 0 0,1 1 0 0 0,-2 0 0 0 0,1-1 0 0 0,-1 1 0 0 0,0-1 0 0 0,0 0 0 0 0,-1 0 0 0 0,0 0 0 0 0,0 0 0 0 0,-1-1 0 0 0,0 0 0 0 0,0 0 1 0 0,0 0-1 0 0,-1 0 0 0 0,0-1 0 0 0,0 0 0 0 0,0 0 0 0 0,-1-1 0 0 0,0 0 0 0 0,1 0 0 0 0,-12 4 0 0 0,-5-1 242 0 0,3 0 85 0 0,37-6-307 0 0,6-3-38 0 0,0-2-1 0 0,0 0 1 0 0,0-1-1 0 0,23-9 1 0 0,86-38-3160 0 0,-128 50 2962 0 0,3-1-638 0 0,0 1 1 0 0,-1-2-1 0 0,1 1 1 0 0,-1-1 0 0 0,1 0-1 0 0,-1 0 1 0 0,0 0-1 0 0,-1-1 1 0 0,1 0 0 0 0,-1 0-1 0 0,6-8 1 0 0,-2 0-3282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24 6897 0 0,'-1'-24'10188'0'0,"4"35"-8228"0"0,11 186 1569 0 0,-9-82-3690 0 0,-1-77-331 0 0,2 57-1224 0 0,-7-85 719 0 0,1 0 0 0 0,-1 0 0 0 0,-5 18 0 0 0,6-27 802 0 0,0-1 0 0 0,-1 1 1 0 0,1 0-1 0 0,0-1 1 0 0,-1 1-1 0 0,1 0 0 0 0,-1-1 1 0 0,1 1-1 0 0,-1-1 0 0 0,1 1 1 0 0,-1 0-1 0 0,1-1 0 0 0,-1 1 1 0 0,1-1-1 0 0,-1 0 0 0 0,0 1 1 0 0,1-1-1 0 0,-1 1 0 0 0,0-1 1 0 0,1 0-1 0 0,-1 1 0 0 0,0-1 1 0 0,0 0-1 0 0,1 0 0 0 0,-1 0 1 0 0,0 0-1 0 0,0 0 0 0 0,0 0 1 0 0,1 0-1 0 0,-1 0 0 0 0,0 0 1 0 0,0 0-1 0 0,1 0 0 0 0,-1 0 1 0 0,0 0-1 0 0,0-1 1 0 0,1 1-1 0 0,-1 0 0 0 0,-1-1 1 0 0,-34-17-2609 0 0,24 11 2439 0 0,9 5 594 0 0,-1 1 0 0 0,0-1 0 0 0,0 1-1 0 0,0-1 1 0 0,0 1 0 0 0,0 0 0 0 0,0 1 0 0 0,0-1 0 0 0,0 1 0 0 0,0 0 0 0 0,0 0 0 0 0,-1 0 0 0 0,1 0-1 0 0,0 1 1 0 0,0-1 0 0 0,0 1 0 0 0,0 0 0 0 0,0 0 0 0 0,0 1 0 0 0,0-1 0 0 0,0 1 0 0 0,1 0 0 0 0,-1 0 0 0 0,1 0-1 0 0,-1 1 1 0 0,1-1 0 0 0,0 1 0 0 0,0 0 0 0 0,0 0 0 0 0,0 0 0 0 0,0 0 0 0 0,1 0 0 0 0,-1 1 0 0 0,-2 4-1 0 0,1 0 264 0 0,0-1 0 0 0,1 0 0 0 0,0 1 0 0 0,0-1-1 0 0,0 1 1 0 0,1 0 0 0 0,1 0 0 0 0,-1 0-1 0 0,1 0 1 0 0,0 1 0 0 0,1-1 0 0 0,0 0-1 0 0,0 0 1 0 0,1 0 0 0 0,0 0 0 0 0,5 16-1 0 0,-4-17-453 0 0,0 0-1 0 0,1 0 0 0 0,0-1 0 0 0,1 1 1 0 0,0-1-1 0 0,0 0 0 0 0,0 0 0 0 0,0 0 1 0 0,1 0-1 0 0,0-1 0 0 0,0 0 0 0 0,1 0 1 0 0,0 0-1 0 0,-1-1 0 0 0,1 0 0 0 0,1 0 1 0 0,-1 0-1 0 0,1-1 0 0 0,-1 0 1 0 0,1 0-1 0 0,0-1 0 0 0,0 0 0 0 0,0 0 1 0 0,0 0-1 0 0,11 0 0 0 0,-10-1-252 0 0,-1-2-1 0 0,1 1 0 0 0,0-1 1 0 0,-1 0-1 0 0,0 0 1 0 0,1-1-1 0 0,-1 0 1 0 0,0 0-1 0 0,0-1 1 0 0,0 0-1 0 0,0 0 0 0 0,0-1 1 0 0,-1 1-1 0 0,1-2 1 0 0,-1 1-1 0 0,7-7 1 0 0,-3 1-749 0 0,0 0 0 0 0,-1-1 0 0 0,0 0 0 0 0,0-1 0 0 0,-1 0 0 0 0,-1 0 0 0 0,0-1 0 0 0,6-16 0 0 0,8-25-5212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12339 0 0,'0'-2'266'0'0,"1"0"0"0"0,0 1 0 0 0,0-1-1 0 0,0 0 1 0 0,0 0 0 0 0,0 0 0 0 0,0 0 0 0 0,0 1 0 0 0,1-1 0 0 0,-1 1 0 0 0,1-1 0 0 0,-1 1 0 0 0,1-1 0 0 0,-1 1 0 0 0,1 0 0 0 0,0 0 0 0 0,0 0 0 0 0,0 0 0 0 0,-1 0 0 0 0,1 0 0 0 0,0 1 0 0 0,0-1 0 0 0,0 0 0 0 0,0 1 0 0 0,1 0 0 0 0,2-1 0 0 0,11-1 11 0 0,-1 0 1 0 0,25 2 0 0 0,-24 0-12 0 0,20-2-258 0 0,33-1 108 0 0,-64 4-268 0 0,1-1 0 0 0,-1 1-1 0 0,1-1 1 0 0,-1 2 0 0 0,1-1 0 0 0,-1 0 0 0 0,0 1 0 0 0,0 0 0 0 0,7 4-1 0 0,-11-5-15 0 0,0-1-1 0 0,0 1 1 0 0,0 0-1 0 0,0-1 0 0 0,-1 1 1 0 0,1 0-1 0 0,0 0 0 0 0,0 0 1 0 0,-1 0-1 0 0,1-1 1 0 0,-1 1-1 0 0,1 0 0 0 0,-1 0 1 0 0,1 0-1 0 0,-1 0 0 0 0,0 0 1 0 0,1 1-1 0 0,-1-1 1 0 0,0 0-1 0 0,0 0 0 0 0,0 0 1 0 0,0 0-1 0 0,0 0 0 0 0,0 0 1 0 0,0 0-1 0 0,0 0 0 0 0,0 0 1 0 0,0 0-1 0 0,-1 1 1 0 0,1-1-1 0 0,0 0 0 0 0,-1 0 1 0 0,1 0-1 0 0,-1 0 0 0 0,1 0 1 0 0,-1-1-1 0 0,1 1 1 0 0,-1 0-1 0 0,0 0 0 0 0,0 0 1 0 0,1 0-1 0 0,-1-1 0 0 0,0 1 1 0 0,-1 1-1 0 0,-6 5-917 0 0,0 1 0 0 0,0-1 0 0 0,-13 8 0 0 0,16-12 836 0 0,-32 22-989 0 0,-43 19-1 0 0,-18 11 3748 0 0,82-40 628 0 0,19-13-1029 0 0,8-10-1124 0 0,29-23 1192 0 0,-27 19-1945 0 0,1 1-1 0 0,1 1 1 0 0,-1 0-1 0 0,29-14 1 0 0,-42 24-203 0 0,-1 0 0 0 0,1-1 0 0 0,-1 1 0 0 0,1 0 0 0 0,-1 0 0 0 0,1-1 0 0 0,-1 1 0 0 0,1 0 0 0 0,-1 0 0 0 0,1 0 0 0 0,0 0 0 0 0,-1 0 0 0 0,1 0 0 0 0,-1 0 0 0 0,1 0-1 0 0,-1 0 1 0 0,1 0 0 0 0,-1 0 0 0 0,1 0 0 0 0,0 0 0 0 0,-1 0 0 0 0,1 1 0 0 0,-1-1 0 0 0,1 0 0 0 0,-1 0 0 0 0,1 1 0 0 0,-1-1 0 0 0,1 0 0 0 0,-1 1 0 0 0,0-1 0 0 0,2 1 0 0 0,-2 0 23 0 0,1 0-1 0 0,-1 1 1 0 0,0-1-1 0 0,1 0 1 0 0,-1 1-1 0 0,0-1 1 0 0,0 0 0 0 0,0 1-1 0 0,0-1 1 0 0,0 0-1 0 0,0 1 1 0 0,0-1-1 0 0,-1 2 1 0 0,-14 46 712 0 0,13-43-726 0 0,-4 14 75 0 0,0 1 0 0 0,1 0 0 0 0,2 0 0 0 0,0 1 0 0 0,1-1 0 0 0,1 1 0 0 0,1-1 0 0 0,3 29 0 0 0,-1-33-73 0 0,1 0 0 0 0,1 0 0 0 0,0-1 0 0 0,1 1 0 0 0,0-1 0 0 0,1 0 1 0 0,1 0-1 0 0,1-1 0 0 0,0 0 0 0 0,20 26 0 0 0,-26-38-42 0 0,0-1 0 0 0,0 1 0 0 0,0-1 0 0 0,1 0 1 0 0,-1 0-1 0 0,0 0 0 0 0,1 0 0 0 0,-1 0 0 0 0,1-1 0 0 0,0 1 1 0 0,0-1-1 0 0,-1 0 0 0 0,1 1 0 0 0,0-1 0 0 0,0-1 0 0 0,0 1 1 0 0,0 0-1 0 0,0-1 0 0 0,0 1 0 0 0,6-1 0 0 0,-6-1 41 0 0,-1 1 0 0 0,1-1-1 0 0,-1 0 1 0 0,1 0 0 0 0,-1 0 0 0 0,0 0-1 0 0,1-1 1 0 0,-1 1 0 0 0,0 0 0 0 0,0-1-1 0 0,0 0 1 0 0,0 1 0 0 0,0-1 0 0 0,-1 0-1 0 0,1 0 1 0 0,0 0 0 0 0,-1 0 0 0 0,1 0-1 0 0,-1-1 1 0 0,0 1 0 0 0,0 0 0 0 0,0-1-1 0 0,0 1 1 0 0,0 0 0 0 0,0-4 0 0 0,3-10 89 0 0,0-1-1 0 0,-2 1 1 0 0,0-1 0 0 0,-1 1 0 0 0,-1-23 0 0 0,-11-83-640 0 0,10 113 418 0 0,-9-52-1195 0 0,-2-19-6567 0 0,12 80 7720 0 0,0 0 0 0 0,0-1-1 0 0,0 1 1 0 0,0 0 0 0 0,0 0-1 0 0,0 0 1 0 0,0-1 0 0 0,0 1-1 0 0,0 0 1 0 0,0 0 0 0 0,0 0-1 0 0,0-1 1 0 0,0 1 0 0 0,0 0-1 0 0,0 0 1 0 0,0 0-1 0 0,0-1 1 0 0,0 1 0 0 0,0 0-1 0 0,1 0 1 0 0,0-1-1245 0 0,-1 1 1244 0 0,1 0 1 0 0,-1 0 0 0 0,0-1-1 0 0,0 1 1 0 0,0 0 0 0 0,1 0-1 0 0,-1 0 1 0 0,0 0 0 0 0,0 0-1 0 0,0 0 1 0 0,1 0 0 0 0,-1 0-1 0 0,0 0 1 0 0,0 0 0 0 0,0 0-1 0 0,1 1 1 0 0,15 3-2845 0 0,-15-3 3057 0 0,0 0-1 0 0,0-1 1 0 0,1 1-1 0 0,-1-1 1 0 0,0 1-1 0 0,1-1 1 0 0,-1 1-1 0 0,0-1 1 0 0,1 0 0 0 0,-1 0-1 0 0,1 1 1 0 0,-1-1-1 0 0,0 0 1 0 0,1-1-1 0 0,-1 1 1 0 0,1 0-1 0 0,-1 0 1 0 0,0 0-1 0 0,1-1 1 0 0,-1 1-1 0 0,2-1 1 0 0,-2-1 412 0 0,0 1 0 0 0,0 0 1 0 0,0-1-1 0 0,0 1 0 0 0,0 0 1 0 0,1 0-1 0 0,-1 0 0 0 0,0 0 1 0 0,1 0-1 0 0,-1 0 0 0 0,0 0 1 0 0,1 0-1 0 0,-1 1 0 0 0,3-2 1 0 0,-4 3-312 0 0,1-1 1 0 0,0 0 0 0 0,-1 1 0 0 0,1-1 0 0 0,0 0-1 0 0,-1 1 1 0 0,1-1 0 0 0,0 1 0 0 0,-1-1 0 0 0,1 1-1 0 0,-1-1 1 0 0,1 1 0 0 0,-1-1 0 0 0,1 1 0 0 0,-1 0-1 0 0,0-1 1 0 0,1 1 0 0 0,-1 0 0 0 0,0-1 0 0 0,1 1-1 0 0,-1 0 1 0 0,0 0 0 0 0,0-1 0 0 0,0 1 0 0 0,1 0-1 0 0,-1 0 1 0 0,0-1 0 0 0,0 1 0 0 0,0 0 0 0 0,0 0-1 0 0,0-1 1 0 0,-1 1 0 0 0,1 1 0 0 0,1 30 872 0 0,-2 0 1 0 0,-1 1 0 0 0,-9 44-1 0 0,5-38-1011 0 0,-2 61 1 0 0,8-99-50 0 0,0-1-1 0 0,-1 1 1 0 0,1 0 0 0 0,0 0 0 0 0,0 0 0 0 0,0 0 0 0 0,0 0 0 0 0,0 0-1 0 0,0-1 1 0 0,0 1 0 0 0,0 0 0 0 0,1 0 0 0 0,-1 0 0 0 0,0 0 0 0 0,0 0-1 0 0,1-1 1 0 0,-1 1 0 0 0,1 0 0 0 0,-1 0 0 0 0,0 0 0 0 0,1-1 0 0 0,0 1 0 0 0,-1 0-1 0 0,1-1 1 0 0,-1 1 0 0 0,1 0 0 0 0,0-1 0 0 0,-1 1 0 0 0,1-1 0 0 0,0 1-1 0 0,0-1 1 0 0,-1 0 0 0 0,1 1 0 0 0,0-1 0 0 0,0 0 0 0 0,0 1 0 0 0,0-1-1 0 0,-1 0 1 0 0,1 0 0 0 0,0 0 0 0 0,0 1 0 0 0,0-1 0 0 0,0 0 0 0 0,0 0 0 0 0,0-1-1 0 0,-1 1 1 0 0,1 0 0 0 0,0 0 0 0 0,0 0 0 0 0,1-1 0 0 0,6-2-70 0 0,-1 0 1 0 0,1-1-1 0 0,-1 0 1 0 0,11-7-1 0 0,-4 2 139 0 0,81-41-415 0 0,-30 21-4429 0 0,-64 29 4313 0 0,1-1 0 0 0,0 0 0 0 0,-1 0 1 0 0,0 0-1 0 0,1 0 0 0 0,-1 0 0 0 0,1 0 0 0 0,-1 0 0 0 0,0-1 0 0 0,0 1 0 0 0,0 0 0 0 0,0-1 1 0 0,0 1-1 0 0,2-3 0 0 0,6-9-4987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19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 11546 0 0,'-11'-15'6495'0'0,"4"14"-2120"0"0,6 4-4086 0 0,0 0-1 0 0,1-1 0 0 0,-1 1 0 0 0,1 0 1 0 0,-1 0-1 0 0,1 0 0 0 0,0 0 0 0 0,0 4 1 0 0,0 16 61 0 0,0 0 0 0 0,2-1 0 0 0,9 44-1 0 0,-9-57-345 0 0,0 0 0 0 0,1 0-1 0 0,0 0 1 0 0,0 0-1 0 0,1-1 1 0 0,0 1-1 0 0,1-1 1 0 0,0 0-1 0 0,0 0 1 0 0,1-1-1 0 0,0 1 1 0 0,8 7-1 0 0,-11-13-6 0 0,1 0-1 0 0,-1 0 1 0 0,0-1-1 0 0,1 1 1 0 0,-1-1 0 0 0,1 1-1 0 0,-1-1 1 0 0,1 0-1 0 0,0-1 1 0 0,0 1-1 0 0,-1-1 1 0 0,1 1-1 0 0,0-1 1 0 0,0 0-1 0 0,-1 0 1 0 0,1-1 0 0 0,0 1-1 0 0,0-1 1 0 0,-1 0-1 0 0,1 0 1 0 0,0 0-1 0 0,-1-1 1 0 0,1 1-1 0 0,4-3 1 0 0,-1 0-313 0 0,1 0 0 0 0,-1-1 1 0 0,0 1-1 0 0,0-1 0 0 0,0 0 1 0 0,-1-1-1 0 0,1 0 0 0 0,-2 0 0 0 0,1 0 1 0 0,5-8-1 0 0,-10 12-153 0 0,0 0 0 0 0,0 0 0 0 0,0 0 0 0 0,0 0 0 0 0,-1 1 0 0 0,1-1 0 0 0,-1 0 0 0 0,1 0-1 0 0,-1 0 1 0 0,1-4 0 0 0,-1 5 292 0 0,0 1-1 0 0,0-1 0 0 0,-1 1 1 0 0,1 0-1 0 0,0-1 0 0 0,0 1 1 0 0,0-1-1 0 0,0 1 0 0 0,-1-1 1 0 0,1 1-1 0 0,0 0 0 0 0,0-1 1 0 0,-1 1-1 0 0,1 0 0 0 0,0-1 1 0 0,0 1-1 0 0,-1 0 0 0 0,1-1 1 0 0,-1 1-1 0 0,1 0 0 0 0,0-1 0 0 0,-1 1 1 0 0,1 0-1 0 0,-1 0 0 0 0,1 0 1 0 0,0 0-1 0 0,-1-1 0 0 0,1 1 1 0 0,-1 0-1 0 0,1 0 0 0 0,-1 0 1 0 0,1 0-1 0 0,-1 0 0 0 0,1 0 1 0 0,0 0-1 0 0,-1 0 0 0 0,1 0 1 0 0,-1 0-1 0 0,1 0 0 0 0,-1 0 1 0 0,1 0-1 0 0,-1 1 0 0 0,1-1 1 0 0,0 0-1 0 0,-1 0 0 0 0,1 0 1 0 0,-1 1-1 0 0,1-1 0 0 0,0 0 1 0 0,-1 1-1 0 0,1-1 0 0 0,-1 1 0 0 0,-13 6-4941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0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8058 0 0,'-5'3'768'0'0,"0"0"1"0"0,1 1 0 0 0,0-1 0 0 0,0 1 0 0 0,0 0-1 0 0,0 0 1 0 0,0 1 0 0 0,1-1 0 0 0,-1 1-1 0 0,1 0 1 0 0,-4 8 0 0 0,7-11-563 0 0,-1 1 1 0 0,0 0-1 0 0,1-1 1 0 0,0 1-1 0 0,-1 0 1 0 0,1-1-1 0 0,0 1 0 0 0,0 0 1 0 0,1-1-1 0 0,-1 1 1 0 0,0-1-1 0 0,1 1 1 0 0,0 0-1 0 0,-1-1 1 0 0,1 1-1 0 0,0-1 0 0 0,0 1 1 0 0,1-1-1 0 0,-1 0 1 0 0,0 1-1 0 0,1-1 1 0 0,0 0-1 0 0,-1 0 1 0 0,1 0-1 0 0,0 0 0 0 0,3 2 1 0 0,1 1-99 0 0,1 0 1 0 0,-1-1-1 0 0,1 0 0 0 0,0 0 1 0 0,0 0-1 0 0,0-1 0 0 0,1 0 1 0 0,-1-1-1 0 0,1 0 0 0 0,0 0 1 0 0,-1 0-1 0 0,1-1 0 0 0,0 0 1 0 0,0-1-1 0 0,11 0 0 0 0,12-1-871 0 0,0-2 0 0 0,44-9 0 0 0,-72 11 527 0 0,37-9-2412 0 0,-38 10 2471 0 0,-1 0-1 0 0,1-1 0 0 0,0 1 0 0 0,-1-1 1 0 0,1 0-1 0 0,-1 0 0 0 0,1 0 1 0 0,-1 0-1 0 0,1 0 0 0 0,-1 0 0 0 0,0 0 1 0 0,1 0-1 0 0,-1 0 0 0 0,0-1 1 0 0,0 1-1 0 0,0 0 0 0 0,0-1 0 0 0,2-2 1 0 0,-3 4 169 0 0,0 0-1 0 0,-1 1 1 0 0,1-1 0 0 0,0 0-1 0 0,0 0 1 0 0,0 0 0 0 0,-1 0 0 0 0,1 1-1 0 0,0-1 1 0 0,0 0 0 0 0,-1 0 0 0 0,1 0-1 0 0,0 0 1 0 0,0 0 0 0 0,-1 0 0 0 0,1 0-1 0 0,0 0 1 0 0,0 0 0 0 0,-1 0 0 0 0,1 0-1 0 0,0 0 1 0 0,0 0 0 0 0,-1 0 0 0 0,1 0-1 0 0,0 0 1 0 0,0 0 0 0 0,-1 0 0 0 0,1 0-1 0 0,0 0 1 0 0,0 0 0 0 0,-1 0 0 0 0,1 0-1 0 0,0-1 1 0 0,0 1 0 0 0,0 0-1 0 0,-1 0 1 0 0,1 0 0 0 0,0 0 0 0 0,0-1-1 0 0,0 1 1 0 0,0 0 0 0 0,-1 0 0 0 0,1 0-1 0 0,0-1 1 0 0,0 1 0 0 0,0 0 0 0 0,0 0-1 0 0,0-1 1 0 0,0 1 0 0 0,-1 0 0 0 0,1 0-1 0 0,0-1 1 0 0,0 1 0 0 0,0 0 0 0 0,0 0-1 0 0,0-1 1 0 0,0 1 0 0 0,0 0 0 0 0,0 0-1 0 0,0-1 1 0 0,0 1 0 0 0,0 0 0 0 0,1 0-1 0 0,-1-1 1 0 0,0 1 0 0 0,0 0 0 0 0,-17 14 1121 0 0,12-5-620 0 0,0 0 0 0 0,1 0 0 0 0,1 1 1 0 0,0-1-1 0 0,0 1 0 0 0,0 0 0 0 0,2-1 0 0 0,-2 17 1 0 0,1-9-74 0 0,2 0 1 0 0,0 0 0 0 0,1 0 0 0 0,4 22 0 0 0,-4-33-384 0 0,0 0 0 0 0,1 0 0 0 0,0-1 1 0 0,0 1-1 0 0,0-1 0 0 0,1 0 1 0 0,3 7-1 0 0,-5-11-59 0 0,0 0-1 0 0,0 0 1 0 0,-1 0 0 0 0,1 0 0 0 0,0 0 0 0 0,0 0 0 0 0,0 0 0 0 0,0 0-1 0 0,0 0 1 0 0,1 0 0 0 0,-1-1 0 0 0,0 1 0 0 0,0 0 0 0 0,0-1 0 0 0,1 1-1 0 0,-1-1 1 0 0,0 1 0 0 0,1-1 0 0 0,-1 0 0 0 0,0 0 0 0 0,1 1-1 0 0,-1-1 1 0 0,0 0 0 0 0,1 0 0 0 0,-1 0 0 0 0,0-1 0 0 0,1 1 0 0 0,-1 0-1 0 0,0 0 1 0 0,1-1 0 0 0,-1 1 0 0 0,0-1 0 0 0,1 1 0 0 0,-1-1-1 0 0,0 0 1 0 0,2 0 0 0 0,9-8-1588 0 0,0 0-1 0 0,-1 0 1 0 0,1-1 0 0 0,17-22-1 0 0,-17 19-1112 0 0,12-13-4531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1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77 6585 0 0,'-16'-11'3657'0'0,"12"9"-2684"0"0,-1 0-1 0 0,1-1 1 0 0,1 0 0 0 0,-1 0 0 0 0,0 0 0 0 0,-3-5-1 0 0,6 8-875 0 0,1-1-1 0 0,0 1 1 0 0,-1-1-1 0 0,1 1 1 0 0,0-1-1 0 0,0 1 1 0 0,-1-1-1 0 0,1 0 0 0 0,0 1 1 0 0,0-1-1 0 0,0 1 1 0 0,0-1-1 0 0,0 1 1 0 0,0-1-1 0 0,0 0 1 0 0,0 1-1 0 0,0-1 0 0 0,0 1 1 0 0,0-1-1 0 0,0 0 1 0 0,1 0-1 0 0,-1 0-68 0 0,1-1 0 0 0,0 1 0 0 0,0 0 0 0 0,0 0 0 0 0,-1 0 0 0 0,1 0 0 0 0,0 0 0 0 0,1 1 0 0 0,-1-1-1 0 0,0 0 1 0 0,0 0 0 0 0,0 1 0 0 0,2-2 0 0 0,4-1 32 0 0,0 1-1 0 0,1 0 1 0 0,-1 0-1 0 0,0 0 1 0 0,0 1-1 0 0,1 0 1 0 0,-1 0-1 0 0,1 1 1 0 0,-1 0-1 0 0,1 0 1 0 0,-1 1-1 0 0,1 0 1 0 0,-1 0-1 0 0,0 1 1 0 0,1 0-1 0 0,-1 0 1 0 0,10 5-1 0 0,-7-3 34 0 0,-1 1 0 0 0,1 0-1 0 0,-1 0 1 0 0,0 1 0 0 0,-1 0-1 0 0,1 1 1 0 0,-1 0 0 0 0,0 0-1 0 0,-1 1 1 0 0,0 0 0 0 0,11 15-1 0 0,-11-10-35 0 0,-1-1 0 0 0,-1 1-1 0 0,0 1 1 0 0,-1-1-1 0 0,0 1 1 0 0,-1-1 0 0 0,-1 1-1 0 0,0 0 1 0 0,0 0 0 0 0,-2 0-1 0 0,-1 20 1 0 0,-3 16-672 0 0,-18 87 1 0 0,11-98-1267 0 0,15-46 1198 0 0,0 1 0 0 0,0 0 0 0 0,1 0 0 0 0,9-10 0 0 0,51-40 1764 0 0,-7 6 1363 0 0,-54 46-2383 0 0,-1 1 0 0 0,1-1 0 0 0,0 1 0 0 0,0 0 1 0 0,0 0-1 0 0,0 1 0 0 0,1 0 0 0 0,-1-1 0 0 0,1 1 0 0 0,7-2 1 0 0,30-3-4013 0 0,-40 6 3564 0 0,1 1-57 0 0,-1 0 0 0 0,1-1 1 0 0,-1 0-1 0 0,0 1 0 0 0,1-1 0 0 0,-1 0 0 0 0,0 0 0 0 0,1 0 0 0 0,-1-1 1 0 0,0 1-1 0 0,0 0 0 0 0,0-1 0 0 0,0 1 0 0 0,0-1 0 0 0,-1 0 1 0 0,1 0-1 0 0,0 1 0 0 0,-1-1 0 0 0,2-3 0 0 0,0 0 167 0 0,-1 0-1 0 0,0 1 0 0 0,0-1 0 0 0,-1 0 1 0 0,1 0-1 0 0,-1 0 0 0 0,0 0 0 0 0,0-10 1 0 0,-1-2 1113 0 0,-1 0 0 0 0,0 0 0 0 0,-1 0 0 0 0,-8-28 0 0 0,8 37 17 0 0,0 3-43 0 0,1 0-1 0 0,0 0 1 0 0,0 0-1 0 0,0 0 1 0 0,0 0-1 0 0,1-1 1 0 0,0-9-1 0 0,11 41 1166 0 0,11 82-3393 0 0,-18-73-2425 0 0,0 42 1 0 0,-4-42-1420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1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5217 0 0,'1'5'1135'0'0,"1"1"0"0"0,0-1 0 0 0,0 0 1 0 0,0 0-1 0 0,1 0 0 0 0,0 0 0 0 0,6 8 0 0 0,-5-8-602 0 0,0 0 0 0 0,1 0 0 0 0,0-1 0 0 0,0 1 0 0 0,0-1 0 0 0,9 6 0 0 0,-10-8-478 0 0,-1 0 0 0 0,1 0-1 0 0,0 0 1 0 0,0 0 0 0 0,0-1 0 0 0,0 1 0 0 0,0-1-1 0 0,0 0 1 0 0,0-1 0 0 0,0 1 0 0 0,0-1 0 0 0,1 1-1 0 0,-1-1 1 0 0,0 0 0 0 0,0-1 0 0 0,0 1-1 0 0,0-1 1 0 0,1 0 0 0 0,-1 0 0 0 0,0 0 0 0 0,0 0-1 0 0,-1-1 1 0 0,1 0 0 0 0,7-4 0 0 0,-8 3-37 0 0,1 0 1 0 0,-1 0 0 0 0,0 0-1 0 0,0-1 1 0 0,-1 1-1 0 0,1-1 1 0 0,-1 0 0 0 0,0 0-1 0 0,0 0 1 0 0,0 0-1 0 0,0 0 1 0 0,-1-1 0 0 0,1 1-1 0 0,-1 0 1 0 0,0-1-1 0 0,-1 1 1 0 0,1-1-1 0 0,-1 1 1 0 0,0-1 0 0 0,0 1-1 0 0,0-1 1 0 0,-1 1-1 0 0,1-1 1 0 0,-1 1 0 0 0,0 0-1 0 0,0-1 1 0 0,-1 1-1 0 0,-2-5 1 0 0,3 5 19 0 0,0 1-1 0 0,0 0 1 0 0,-1 0-1 0 0,1-1 1 0 0,-1 1-1 0 0,0 0 1 0 0,0 1-1 0 0,0-1 1 0 0,0 0-1 0 0,0 0 1 0 0,-1 1 0 0 0,1 0-1 0 0,-1-1 1 0 0,1 1-1 0 0,-1 0 1 0 0,0 0-1 0 0,0 0 1 0 0,0 1-1 0 0,0-1 1 0 0,0 1-1 0 0,-1 0 1 0 0,1-1 0 0 0,0 2-1 0 0,-1-1 1 0 0,1 0-1 0 0,-1 1 1 0 0,1-1-1 0 0,0 1 1 0 0,-1 0-1 0 0,1 0 1 0 0,-1 0 0 0 0,1 1-1 0 0,-1-1 1 0 0,1 1-1 0 0,-1 0 1 0 0,-5 2-1 0 0,6-2 17 0 0,1 1 0 0 0,-1 0 0 0 0,1-1-1 0 0,-1 1 1 0 0,1 0 0 0 0,0 0 0 0 0,-1 1-1 0 0,1-1 1 0 0,0 0 0 0 0,1 1 0 0 0,-1-1-1 0 0,0 1 1 0 0,1-1 0 0 0,-1 1 0 0 0,1 0-1 0 0,0 0 1 0 0,0 0 0 0 0,0 0 0 0 0,0 0 0 0 0,1 0-1 0 0,-1 0 1 0 0,1 0 0 0 0,0 0 0 0 0,0 0-1 0 0,0 0 1 0 0,0 5 0 0 0,1 3 62 0 0,0-1-1 0 0,1 1 1 0 0,0-1 0 0 0,1 1 0 0 0,0-1-1 0 0,6 15 1 0 0,-3-11-134 0 0,1-1-1 0 0,1 1 1 0 0,0-1 0 0 0,1-1-1 0 0,0 1 1 0 0,1-1-1 0 0,0-1 1 0 0,21 18 0 0 0,-29-27-86 0 0,0-1 1 0 0,-1 0-1 0 0,1 0 0 0 0,0 0 1 0 0,0 0-1 0 0,-1 0 1 0 0,1 0-1 0 0,0-1 0 0 0,0 1 1 0 0,0-1-1 0 0,0 1 1 0 0,0-1-1 0 0,0 1 1 0 0,0-1-1 0 0,0 0 0 0 0,0 0 1 0 0,0 0-1 0 0,0 0 1 0 0,0-1-1 0 0,0 1 1 0 0,0-1-1 0 0,0 1 0 0 0,0-1 1 0 0,0 1-1 0 0,0-1 1 0 0,-1 0-1 0 0,1 0 1 0 0,0 0-1 0 0,0 0 0 0 0,-1 0 1 0 0,1 0-1 0 0,-1-1 1 0 0,1 1-1 0 0,-1 0 0 0 0,3-4 1 0 0,-1 1-491 0 0,1 0 1 0 0,-1-1-1 0 0,-1 1 0 0 0,1-1 1 0 0,-1 1-1 0 0,0-1 0 0 0,0 0 1 0 0,0 0-1 0 0,0 0 0 0 0,-1 0 1 0 0,0-1-1 0 0,0 1 0 0 0,0-7 1 0 0,-3-24-2909 0 0,3 4-1491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1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8114 0 0,'-9'20'1456'0'0,"2"-1"0"0"0,0 2 0 0 0,1-1 0 0 0,1 1 1 0 0,-3 25-1 0 0,3 0-1174 0 0,0 60 1 0 0,8-154-3078 0 0,-1 35 2944 0 0,0 1 0 0 0,0-1 1 0 0,2 1-1 0 0,6-18 0 0 0,-10 29-105 0 0,1 1 0 0 0,-1-1 0 0 0,1 0 0 0 0,0 1 0 0 0,-1-1 0 0 0,1 1 0 0 0,0-1 0 0 0,0 1 0 0 0,0-1 0 0 0,-1 1 0 0 0,1-1 0 0 0,0 1 0 0 0,0 0-1 0 0,0 0 1 0 0,0-1 0 0 0,-1 1 0 0 0,1 0 0 0 0,0 0 0 0 0,0 0 0 0 0,0 0 0 0 0,0 0 0 0 0,0 0 0 0 0,0 0 0 0 0,0 0 0 0 0,0 0 0 0 0,0 0 0 0 0,-1 1 0 0 0,1-1 0 0 0,0 0 0 0 0,0 0-1 0 0,0 1 1 0 0,0-1 0 0 0,-1 1 0 0 0,3 0 0 0 0,35 21 1834 0 0,-29-16-1280 0 0,2 0-347 0 0,0-1 0 0 0,0 0 0 0 0,1 0 0 0 0,-1-1 0 0 0,1-1 0 0 0,0 0 0 0 0,0-1 0 0 0,0 0 0 0 0,15 1 0 0 0,19-6-2994 0 0,-1-8-4871 0 0,-29 5 665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16764 0 0,'5'3'394'0'0,"0"0"0"0"0,0 0 0 0 0,1-1 0 0 0,-1 1 0 0 0,1-1 0 0 0,0-1 0 0 0,0 1 1 0 0,-1-1-1 0 0,1 0 0 0 0,7 0 0 0 0,66 0 1363 0 0,-49-1-1471 0 0,2-6 60 0 0,-29 5-29 0 0,-13 6-159 0 0,5-3-163 0 0,-44 17-527 0 0,22-9 253 0 0,0 1 0 0 0,-34 21 0 0 0,54-29 256 0 0,2 1 0 0 0,-1 0 0 0 0,0 0 1 0 0,1 0-1 0 0,0 1 0 0 0,0 0 0 0 0,0 0 1 0 0,1 0-1 0 0,-1 1 0 0 0,1-1 0 0 0,1 1 1 0 0,-1 0-1 0 0,1 0 0 0 0,0 0 1 0 0,-3 9-1 0 0,5-11 59 0 0,0-1 1 0 0,1 1-1 0 0,-1 0 1 0 0,1 0-1 0 0,0 0 1 0 0,0-1-1 0 0,0 1 0 0 0,0 0 1 0 0,1 0-1 0 0,0-1 1 0 0,-1 1-1 0 0,1 0 1 0 0,1 0-1 0 0,-1-1 1 0 0,0 1-1 0 0,1-1 1 0 0,0 0-1 0 0,0 1 1 0 0,0-1-1 0 0,0 0 0 0 0,0 0 1 0 0,1 0-1 0 0,-1 0 1 0 0,1-1-1 0 0,0 1 1 0 0,0-1-1 0 0,0 1 1 0 0,0-1-1 0 0,0 0 1 0 0,0 0-1 0 0,8 3 1 0 0,0 0 41 0 0,2 0 1 0 0,-1 0-1 0 0,0-1 1 0 0,1-1-1 0 0,0 0 1 0 0,0-1-1 0 0,0 0 1 0 0,15-1-1 0 0,-4-2-53 0 0,0-1-1 0 0,1-1 1 0 0,-1-2-1 0 0,-1 0 0 0 0,27-10 1 0 0,53-12-493 0 0,-102 27 411 0 0,-1 0 0 0 0,0 0 0 0 0,0 0 0 0 0,0 0 0 0 0,0 0 0 0 0,0-1 0 0 0,1 1-1 0 0,-1 0 1 0 0,0 0 0 0 0,0 0 0 0 0,0 0 0 0 0,0 0 0 0 0,1 0 0 0 0,-1 0 0 0 0,0 0 0 0 0,0 0 0 0 0,0 0 0 0 0,0 0 0 0 0,1 0 0 0 0,-1 0-1 0 0,0 0 1 0 0,0 0 0 0 0,0 0 0 0 0,0 0 0 0 0,1 0 0 0 0,-1 0 0 0 0,0 0 0 0 0,0 0 0 0 0,0 0 0 0 0,0 1 0 0 0,1-1 0 0 0,-1 0 0 0 0,0 0-1 0 0,0 0 1 0 0,0 0 0 0 0,0 0 0 0 0,0 0 0 0 0,1 0 0 0 0,-1 1 0 0 0,0-1 0 0 0,0 0 0 0 0,0 0 0 0 0,0 0 0 0 0,0 0 0 0 0,0 1 0 0 0,0-1 0 0 0,0 0-1 0 0,0 0 1 0 0,0 0 0 0 0,0 0 0 0 0,0 1 0 0 0,0-1 0 0 0,-8 10-2924 0 0,-23 10-2021 0 0,-9-8 919 0 0,5 11-1418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13163 0 0,'14'-3'1880'0'0,"3"-1"-535"0"0,7 0-89 0 0,4-1-184 0 0,0 3-328 0 0,1-2-240 0 0,4 0-152 0 0,-3 0-144 0 0,-2 1-120 0 0,-3 2-328 0 0,-6 1-512 0 0,-5 2-624 0 0,-3 4-721 0 0,-6 0-607 0 0,-2 2-289 0 0,-6 0 305 0 0,2 9-2265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6433 0 0,'0'1'338'0'0,"0"0"0"0"0,1 0 0 0 0,-1 0 0 0 0,0 0 0 0 0,1 1 0 0 0,-1-1-1 0 0,1 0 1 0 0,0 0 0 0 0,-1 0 0 0 0,1 0 0 0 0,0 0 0 0 0,0 0 0 0 0,0-1-1 0 0,-1 1 1 0 0,1 0 0 0 0,0 0 0 0 0,0 0 0 0 0,0-1 0 0 0,2 1 0 0 0,25 6 2632 0 0,-14-7-2666 0 0,-1-1 0 0 0,25-4 0 0 0,-21 2 296 0 0,-11 2-536 0 0,50-2 138 0 0,-53 3-171 0 0,0 0 1 0 0,0 0-1 0 0,0 1 1 0 0,1-1 0 0 0,-1 1-1 0 0,0 0 1 0 0,0 0-1 0 0,0 0 1 0 0,0 0-1 0 0,0 0 1 0 0,0 1-1 0 0,-1-1 1 0 0,1 1-1 0 0,4 3 1 0 0,-7-4 41 0 0,1 0 0 0 0,0 0 0 0 0,-1 0 0 0 0,1 1 0 0 0,-1-1 0 0 0,0 0 1 0 0,1 0-1 0 0,-1 0 0 0 0,0 0 0 0 0,0 0 0 0 0,0 1 0 0 0,0-1 0 0 0,0 0 0 0 0,0 0 0 0 0,0 0 0 0 0,0 1 0 0 0,0-1 0 0 0,0 0 1 0 0,-1 0-1 0 0,1 0 0 0 0,0 0 0 0 0,-1 0 0 0 0,1 1 0 0 0,-1-1 0 0 0,1 0 0 0 0,-1 0 0 0 0,0 0 0 0 0,0 0 0 0 0,1 0 0 0 0,-2 0 1 0 0,-30 36 1390 0 0,22-27-942 0 0,8-7-404 0 0,-1 0 0 0 0,1 0 1 0 0,-1 0-1 0 0,1 0 0 0 0,0 0 1 0 0,0 0-1 0 0,1 1 0 0 0,-1-1 1 0 0,0 0-1 0 0,1 1 0 0 0,0 0 1 0 0,0-1-1 0 0,0 1 0 0 0,0 5 1 0 0,1-7-111 0 0,1 1 0 0 0,-1-1 1 0 0,1 1-1 0 0,0-1 1 0 0,0 0-1 0 0,0 0 1 0 0,0 0-1 0 0,0 1 1 0 0,0-1-1 0 0,0 0 0 0 0,1 0 1 0 0,-1-1-1 0 0,1 1 1 0 0,0 0-1 0 0,-1 0 1 0 0,1-1-1 0 0,0 1 1 0 0,0-1-1 0 0,0 0 0 0 0,0 1 1 0 0,0-1-1 0 0,0 0 1 0 0,5 1-1 0 0,3 3-165 0 0,0-1 0 0 0,0-1-1 0 0,0 0 1 0 0,0 0-1 0 0,1-1 1 0 0,0-1 0 0 0,-1 0-1 0 0,1 0 1 0 0,15-1 0 0 0,37-8-3955 0 0,-4-8-4411 0 0,-26 6 1875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2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47 10018 0 0,'0'0'186'0'0,"-1"0"-1"0"0,0 0 1 0 0,1 1-1 0 0,-1-1 1 0 0,1 0-1 0 0,-1 0 1 0 0,1 0-1 0 0,-1 0 1 0 0,1-1-1 0 0,-1 1 1 0 0,0 0-1 0 0,1 0 1 0 0,-1 0-1 0 0,1 0 1 0 0,-1 0-1 0 0,1-1 1 0 0,-1 1-1 0 0,1 0 1 0 0,-1-1-1 0 0,1 1 1 0 0,-1 0-1 0 0,1-1 1 0 0,0 1-1 0 0,-1 0 1 0 0,1-1-1 0 0,-1 1 1 0 0,1-1-1 0 0,0 1 1 0 0,-1-1-1 0 0,1 1 1 0 0,0-1-1 0 0,0 1 1 0 0,-1-1-1 0 0,17-11 2444 0 0,31-5-660 0 0,-40 15-1798 0 0,1 0 0 0 0,-1 0 0 0 0,1 1 0 0 0,-1 0 1 0 0,1 0-1 0 0,0 1 0 0 0,-1-1 0 0 0,1 2 0 0 0,0-1 0 0 0,-1 1 0 0 0,1 1 0 0 0,10 2 0 0 0,-14-2-86 0 0,-1-1 1 0 0,1 1-1 0 0,0 0 0 0 0,-1 0 0 0 0,0 1 0 0 0,1-1 1 0 0,-1 1-1 0 0,0-1 0 0 0,0 1 0 0 0,-1 0 0 0 0,1 0 1 0 0,0 0-1 0 0,-1 1 0 0 0,0-1 0 0 0,0 1 1 0 0,0-1-1 0 0,0 1 0 0 0,0 0 0 0 0,-1-1 0 0 0,0 1 1 0 0,0 0-1 0 0,0 0 0 0 0,0 0 0 0 0,0 0 1 0 0,-1 4-1 0 0,1 5-22 0 0,-1 1 1 0 0,-1-1 0 0 0,0-1-1 0 0,-1 1 1 0 0,0 0-1 0 0,-1 0 1 0 0,0 0 0 0 0,-8 16-1 0 0,4-12-359 0 0,0 0-1 0 0,-2 0 1 0 0,0 0 0 0 0,-1-1-1 0 0,-14 18 1 0 0,22-32-133 0 0,-1 1 0 0 0,0 0-1 0 0,0-1 1 0 0,0 1 0 0 0,0-1-1 0 0,0 0 1 0 0,-1 0 0 0 0,1 0-1 0 0,-1 0 1 0 0,1-1 0 0 0,-1 1-1 0 0,-3 0 1 0 0,14-2 546 0 0,1 0 0 0 0,0 0 0 0 0,0 1 0 0 0,-1 0-1 0 0,1 0 1 0 0,-1 1 0 0 0,1 0 0 0 0,-1 0 0 0 0,13 6 0 0 0,-2-1 89 0 0,19 6 47 0 0,49 14 230 0 0,-79-25-613 0 0,1 0 0 0 0,0-1 0 0 0,0 0 0 0 0,-1-1 0 0 0,1 0 0 0 0,0 0-1 0 0,0 0 1 0 0,13-3 0 0 0,-19 2-85 0 0,0 1 0 0 0,-1-1 0 0 0,1 1 0 0 0,-1-1 0 0 0,1 0 0 0 0,-1 0 0 0 0,1 0 0 0 0,-1 0 0 0 0,1 0 0 0 0,-1 0 0 0 0,0 0 0 0 0,2-2 0 0 0,-2 2-208 0 0,0 0 1 0 0,0-1 0 0 0,-1 1-1 0 0,1 0 1 0 0,0 0 0 0 0,-1-1-1 0 0,1 1 1 0 0,-1 0 0 0 0,0-1-1 0 0,1 1 1 0 0,-1-1 0 0 0,0 1-1 0 0,0 0 1 0 0,0-1 0 0 0,0-2-1 0 0,-2-11-5611 0 0</inkml:trace>
  <inkml:trace contextRef="#ctx0" brushRef="#br0" timeOffset="1">238 182 9234 0 0,'3'1'5537'0'0,"2"-1"-3504"0"0,5 2-697 0 0,4-1-288 0 0,2 0-368 0 0,4-1-352 0 0,0 0-192 0 0,0 0-88 0 0,-1 0-24 0 0,-1 0-88 0 0,-1 0-296 0 0,-1 0-544 0 0,-2-1-800 0 0,-2-3-777 0 0,-3-3-703 0 0,-3-2-233 0 0,-2-3-2008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87 7226 0 0,'-4'10'10442'0'0,"1"19"-8178"0"0,3-25-1352 0 0,-3 49 681 0 0,-3 33-1211 0 0,9 151 0 0 0,-2-224-1290 0 0,1 1 1 0 0,7 24-1 0 0,6-9-2908 0 0,-13-27 3300 0 0,-1-1 0 0 0,0 1 0 0 0,1-1 0 0 0,-1 0 0 0 0,1 1 0 0 0,-1-1 0 0 0,1 0 0 0 0,0 0 0 0 0,-1 0 0 0 0,1 0 0 0 0,0 0 0 0 0,0-1 0 0 0,2 2 0 0 0,8-2-5441 0 0</inkml:trace>
  <inkml:trace contextRef="#ctx0" brushRef="#br0" timeOffset="1">49 1 15803 0 0,'25'5'1171'0'0,"1"1"-1"0"0,-1 2 1 0 0,41 17-1 0 0,-58-21-1075 0 0,1 0-1 0 0,-1 1 0 0 0,0 0 0 0 0,-1 0 0 0 0,1 0 0 0 0,-1 1 0 0 0,0 0 1 0 0,0 1-1 0 0,-1 0 0 0 0,0 0 0 0 0,0 0 0 0 0,-1 0 0 0 0,9 16 0 0 0,-12-19-44 0 0,-1 0-1 0 0,1 0 1 0 0,-1 0-1 0 0,0-1 1 0 0,0 1-1 0 0,-1 1 1 0 0,1-1-1 0 0,-1 0 1 0 0,0 0-1 0 0,0 0 1 0 0,0 0-1 0 0,-1 0 1 0 0,0 0-1 0 0,1 0 1 0 0,-2 4-1 0 0,-1-2-25 0 0,0 1-1 0 0,0-1 0 0 0,0 1 0 0 0,0-1 1 0 0,-1-1-1 0 0,0 1 0 0 0,0 0 0 0 0,-6 5 1 0 0,-2 1-35 0 0,-1-1 1 0 0,1 0-1 0 0,-2-1 1 0 0,1-1-1 0 0,-2 0 1 0 0,-21 10 0 0 0,109-32-86 0 0,5 1-241 0 0,-13 0-809 0 0,13-3-2187 0 0,-4-7-3805 0 0,-53 11 4015 0 0,-1-1-1643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3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9890 0 0,'-2'1'340'0'0,"1"1"0"0"0,-1-1 0 0 0,1 1 1 0 0,0 0-1 0 0,0-1 0 0 0,0 1 0 0 0,0 0 0 0 0,0 0 0 0 0,0 0 0 0 0,0 0 0 0 0,1 0 0 0 0,-1 0 0 0 0,0 0 1 0 0,1 3-1 0 0,-5 35 843 0 0,4-24-314 0 0,0-9-431 0 0,-3 45 1408 0 0,3-49-1759 0 0,1-1 0 0 0,0 0 0 0 0,1 0 0 0 0,-1 0-1 0 0,0 0 1 0 0,0 0 0 0 0,1 0 0 0 0,0 0 0 0 0,-1 0 0 0 0,1 0 0 0 0,0 0 0 0 0,0 0 0 0 0,0 0-1 0 0,0 0 1 0 0,0 0 0 0 0,0 0 0 0 0,1-1 0 0 0,-1 1 0 0 0,3 2 0 0 0,0-3 33 0 0,-1 0-1 0 0,0 0 1 0 0,0 0 0 0 0,1-1 0 0 0,-1 0-1 0 0,0 1 1 0 0,1-1 0 0 0,-1 0 0 0 0,0-1-1 0 0,0 1 1 0 0,6-2 0 0 0,21 1-572 0 0,-2 7-3130 0 0,-9 1-3683 0 0,-11-3 374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3:24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83 16035 0 0,'-3'19'862'0'0,"1"0"0"0"0,1 0 0 0 0,0 0 0 0 0,4 31 0 0 0,-3-47-758 0 0,1 1 0 0 0,-1 0 0 0 0,1 0 0 0 0,0-1 1 0 0,0 1-1 0 0,0 0 0 0 0,1-1 0 0 0,-1 1 0 0 0,1-1 0 0 0,0 0 0 0 0,0 1 0 0 0,0-1 1 0 0,0 0-1 0 0,1 0 0 0 0,-1 0 0 0 0,1-1 0 0 0,0 1 0 0 0,0 0 0 0 0,0-1 1 0 0,0 0-1 0 0,0 0 0 0 0,0 0 0 0 0,1 0 0 0 0,-1 0 0 0 0,1-1 0 0 0,-1 1 0 0 0,1-1 1 0 0,-1 0-1 0 0,1 0 0 0 0,4 0 0 0 0,2-1-62 0 0,-1 0 0 0 0,0-1 0 0 0,0 0 0 0 0,0 0 1 0 0,0-1-1 0 0,0 0 0 0 0,0-1 0 0 0,-1 0 0 0 0,1 0 0 0 0,-1-1 0 0 0,0 0 0 0 0,1 0 0 0 0,-2-1 1 0 0,1 0-1 0 0,-1-1 0 0 0,0 1 0 0 0,11-12 0 0 0,-13 12-25 0 0,0 0 1 0 0,-1 0-1 0 0,0-1 0 0 0,0 1 1 0 0,0-1-1 0 0,-1 0 0 0 0,0 0 1 0 0,0 0-1 0 0,0-1 0 0 0,3-12 1 0 0,-6 15 14 0 0,1-1 0 0 0,-1 0 0 0 0,1 1 0 0 0,-1-1 0 0 0,0 0 0 0 0,-1 1 0 0 0,1-1 0 0 0,-1 1 0 0 0,0-1 0 0 0,0 1 0 0 0,0-1 0 0 0,-1 1 0 0 0,0-1 0 0 0,0 1 0 0 0,0 0 1 0 0,0 0-1 0 0,-3-4 0 0 0,-1 2 75 0 0,1 0 0 0 0,0 1 0 0 0,-1 0 1 0 0,0 0-1 0 0,0 0 0 0 0,-1 1 0 0 0,1 0 0 0 0,-1 0 1 0 0,0 1-1 0 0,0 0 0 0 0,0 0 0 0 0,-1 0 1 0 0,1 1-1 0 0,-1 0 0 0 0,1 1 0 0 0,-1-1 1 0 0,0 1-1 0 0,1 1 0 0 0,-1 0 0 0 0,0 0 0 0 0,-9 1 1 0 0,12 0-160 0 0,0 0 1 0 0,0-1-1 0 0,0 2 1 0 0,0-1-1 0 0,1 1 1 0 0,-1-1-1 0 0,0 1 1 0 0,1 1-1 0 0,-1-1 1 0 0,1 0-1 0 0,0 1 1 0 0,0 0-1 0 0,0 0 1 0 0,-6 6-1 0 0,8-6-278 0 0,-1 0 0 0 0,1 1 0 0 0,0 0 0 0 0,0-1 0 0 0,0 1 0 0 0,0 0 0 0 0,1 0 0 0 0,-1 0 0 0 0,1 0 0 0 0,0 0 0 0 0,0 0 0 0 0,1 1 0 0 0,-1-1 0 0 0,1 0 0 0 0,0 0 0 0 0,0 1-1 0 0,1-1 1 0 0,-1 0 0 0 0,2 6 0 0 0,4 13-5412 0 0,2-1-2871 0 0</inkml:trace>
  <inkml:trace contextRef="#ctx0" brushRef="#br0" timeOffset="1">534 285 23157 0 0,'10'-1'1352'0'0,"2"-1"-920"0"0,0 0-208 0 0,-3-1-96 0 0,-6-2-48 0 0,-3 1-288 0 0,0-2-432 0 0,-2 3-792 0 0,2-1-1777 0 0,-7-6-2648 0 0,-4 2-3025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4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64 6169 0 0,'0'-1'224'0'0,"-1"0"0"0"0,1 0 0 0 0,0 0 0 0 0,0 0-1 0 0,0 0 1 0 0,0 0 0 0 0,-1 1 0 0 0,1-1 0 0 0,0 0 0 0 0,0 0-1 0 0,1 0 1 0 0,-1 0 0 0 0,0 0 0 0 0,0 0 0 0 0,0 0 0 0 0,1 0 0 0 0,-1 1-1 0 0,0-1 1 0 0,1 0 0 0 0,-1 0 0 0 0,1 0 0 0 0,-1 1 0 0 0,1-1-1 0 0,-1 0 1 0 0,1 0 0 0 0,-1 1 0 0 0,1-1 0 0 0,0 1 0 0 0,-1-1-1 0 0,1 0 1 0 0,0 1 0 0 0,0-1 0 0 0,-1 1 0 0 0,1 0 0 0 0,0-1-1 0 0,0 1 1 0 0,0 0 0 0 0,0-1 0 0 0,0 1 0 0 0,-1 0 0 0 0,2 0-1 0 0,48-12 2586 0 0,-38 10-1971 0 0,39-6 308 0 0,1 1-1 0 0,62 2 0 0 0,108 10-637 0 0,16 1-373 0 0,199-9 421 0 0,-1 35 224 0 0,-332-19-629 0 0,250 44 678 0 0,-342-53-738 0 0,0-1 0 0 0,0 1 0 0 0,-1 1 0 0 0,0 0-1 0 0,0 0 1 0 0,0 2 0 0 0,-1-1 0 0 0,0 1 0 0 0,0 0 0 0 0,-1 1 0 0 0,14 15 0 0 0,-12-11-43 0 0,-1 1 0 0 0,0 0 1 0 0,-1 1-1 0 0,-1 0 0 0 0,0 0 1 0 0,-1 1-1 0 0,0 0 0 0 0,5 20 1 0 0,2 21 2 0 0,-2 1 0 0 0,-3 0 1 0 0,-2 1-1 0 0,-3-1 1 0 0,-5 99-1 0 0,1-155-50 0 0,1 1 0 0 0,-1-1 1 0 0,0 0-1 0 0,0 0 0 0 0,0 0 1 0 0,0 0-1 0 0,0 1 0 0 0,0-1 1 0 0,0 0-1 0 0,-1 0 0 0 0,1 0 1 0 0,0 0-1 0 0,-1 0 0 0 0,1 0 1 0 0,-1 1-1 0 0,1-1 0 0 0,-1 0 1 0 0,1 0-1 0 0,-1 0 0 0 0,0-1 1 0 0,0 1-1 0 0,1 0 0 0 0,-1 0 0 0 0,0 0 1 0 0,0 0-1 0 0,0-1 0 0 0,-1 2 1 0 0,0-2 3 0 0,-1 0 1 0 0,0-1 0 0 0,1 1-1 0 0,-1 0 1 0 0,1-1 0 0 0,-1 0-1 0 0,1 1 1 0 0,0-1 0 0 0,-1 0-1 0 0,-3-2 1 0 0,-3-1-12 0 0,-57-22 107 0 0,-93-23-1 0 0,131 42-172 0 0,0 2 0 0 0,0 1 0 0 0,-1 1 0 0 0,1 1 0 0 0,-1 2-1 0 0,-38 4 1 0 0,44 2-1256 0 0,21-2-1947 0 0,14 0-1745 0 0,9-5-3834 0 0,-9-1 3113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4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14 9586 0 0,'-1'-14'11818'0'0,"-6"17"-6242"0"0,-8 5-6128 0 0,-55 24 833 0 0,47-24-180 0 0,1 2 0 0 0,0 0 0 0 0,1 2 0 0 0,-30 21 0 0 0,48-31-104 0 0,1 0 0 0 0,-1 0 0 0 0,1 0 0 0 0,0 0 1 0 0,-1 1-1 0 0,1-1 0 0 0,0 1 0 0 0,1-1 0 0 0,-1 1 0 0 0,0 0 1 0 0,1 0-1 0 0,0 0 0 0 0,-1 0 0 0 0,1 0 0 0 0,0 0 0 0 0,1 0 1 0 0,-1 0-1 0 0,0 0 0 0 0,1 0 0 0 0,0 1 0 0 0,0-1 0 0 0,0 0 1 0 0,0 0-1 0 0,0 1 0 0 0,2 4 0 0 0,0-3-3 0 0,0 1 0 0 0,0-1-1 0 0,1 0 1 0 0,-1 0 0 0 0,1 0 0 0 0,1 0-1 0 0,-1-1 1 0 0,1 1 0 0 0,-1-1 0 0 0,1 1-1 0 0,1-1 1 0 0,-1-1 0 0 0,7 6-1 0 0,39 24-118 0 0,1-1 0 0 0,2-3-1 0 0,67 26 1 0 0,-70-26-2810 0 0,-39-22-1959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2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6913 0 0,'10'20'9288'0'0,"-3"21"-6656"0"0,-5-25-1582 0 0,24 143 834 0 0,-26-166-1817 0 0,2-1-1 0 0,-1 1 1 0 0,1 0 0 0 0,0 0-1 0 0,1 0 1 0 0,0 0-1 0 0,0 0 1 0 0,0 0-1 0 0,1 1 1 0 0,0-1-1 0 0,0 1 1 0 0,6-6 0 0 0,-8 9-139 0 0,1 1 1 0 0,0-1-1 0 0,0 1 1 0 0,0 0-1 0 0,0 0 1 0 0,0 0-1 0 0,0 0 1 0 0,0 1 0 0 0,1-1-1 0 0,-1 1 1 0 0,5-1-1 0 0,-3 1-300 0 0,-1 0 0 0 0,0 1 0 0 0,0 0 0 0 0,1 0 0 0 0,-1 0 0 0 0,0 0 0 0 0,0 1 0 0 0,0 0 0 0 0,1 0 0 0 0,-1 0-1 0 0,5 2 1 0 0,-3-1-986 0 0,0-1-517 0 0,-1 2-2437 0 0,2 4-1788 0 0</inkml:trace>
  <inkml:trace contextRef="#ctx0" brushRef="#br0" timeOffset="1">367 287 15491 0 0,'-3'-8'3921'0'0,"1"-1"-2657"0"0,-1-2-407 0 0,0 2-369 0 0,6 3-296 0 0,0 3-240 0 0,2 0-256 0 0,0 2-513 0 0,3 1-1023 0 0,2 1-1433 0 0,-3-1-1232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9 9106 0 0,'0'0'196'0'0,"-1"-1"-1"0"0,1 1 1 0 0,0 0 0 0 0,0-1 0 0 0,0 1 0 0 0,0 0-1 0 0,0-1 1 0 0,0 1 0 0 0,0 0 0 0 0,0-1-1 0 0,-1 1 1 0 0,1 0 0 0 0,0-1 0 0 0,0 1-1 0 0,0 0 1 0 0,-1 0 0 0 0,1-1 0 0 0,0 1-1 0 0,0 0 1 0 0,-1 0 0 0 0,1-1 0 0 0,0 1 0 0 0,-1 0-1 0 0,1 0 1 0 0,0 0 0 0 0,-1 0 0 0 0,1-1-1 0 0,0 1 1 0 0,-1 0 0 0 0,1 0 0 0 0,0 0-1 0 0,-1 0 1 0 0,1 0 0 0 0,0 0 0 0 0,-1 0-1 0 0,1 0 1 0 0,0 0 0 0 0,-1 0 0 0 0,1 0-1 0 0,-1 0 1 0 0,1 0 0 0 0,0 0 0 0 0,-1 0 0 0 0,1 1-1 0 0,0-1 1 0 0,-1 0 0 0 0,1 0 0 0 0,-15 20 3049 0 0,-6 31-2021 0 0,18-40-1146 0 0,0 1 1 0 0,1-1 0 0 0,1 1 0 0 0,0-1 0 0 0,1 1 0 0 0,0-1 0 0 0,0 1 0 0 0,1-1 0 0 0,1 1 0 0 0,0-1 0 0 0,0 1 0 0 0,2-1-1 0 0,7 19 1 0 0,-9-24-77 0 0,0-1-1 0 0,1 1 0 0 0,0-1 1 0 0,0 0-1 0 0,1 0 0 0 0,0 0 1 0 0,-1 0-1 0 0,1-1 0 0 0,1 0 1 0 0,-1 0-1 0 0,1 0 0 0 0,0 0 0 0 0,-1 0 1 0 0,2-1-1 0 0,-1 0 0 0 0,0 0 1 0 0,1-1-1 0 0,-1 1 0 0 0,1-1 1 0 0,0 0-1 0 0,-1-1 0 0 0,1 0 1 0 0,0 1-1 0 0,0-2 0 0 0,0 1 1 0 0,0-1-1 0 0,0 0 0 0 0,7-1 0 0 0,13-1-846 0 0,-1-2-1 0 0,28-7 0 0 0,-2-8-4818 0 0,-44 15 3808 0 0,1 0 0 0 0,-1 0 0 0 0,0-1-1 0 0,7-6 1 0 0,1-2-2552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14 4497 0 0,'-27'-14'7677'0'0,"27"14"-7565"0"0,0 0 0 0 0,-1 0 0 0 0,1 0 0 0 0,0 1 0 0 0,0-1-1 0 0,0 0 1 0 0,-1 0 0 0 0,1 0 0 0 0,0 0 0 0 0,0 0-1 0 0,0 0 1 0 0,0 0 0 0 0,-1 0 0 0 0,1 0 0 0 0,0 0-1 0 0,0 1 1 0 0,0-1 0 0 0,0 0 0 0 0,-1 0 0 0 0,1 0 0 0 0,0 0-1 0 0,0 1 1 0 0,0-1 0 0 0,0 0 0 0 0,0 0 0 0 0,0 0-1 0 0,0 0 1 0 0,-1 1 0 0 0,1-1 0 0 0,0 0 0 0 0,0 0 0 0 0,0 0-1 0 0,0 1 1 0 0,0-1 0 0 0,0 0 0 0 0,0 0 0 0 0,0 0-1 0 0,0 1 1 0 0,4 18 1098 0 0,5 6-971 0 0,24 61 981 0 0,-29-78-1137 0 0,0-1 0 0 0,0 0 0 0 0,1 0 0 0 0,-1 0 0 0 0,1-1 0 0 0,1 1 0 0 0,-1-1 0 0 0,12 9 0 0 0,-13-13-181 0 0,0 1 0 0 0,0-1-1 0 0,0-1 1 0 0,1 1 0 0 0,-1-1 0 0 0,0 1 0 0 0,1-1-1 0 0,-1 0 1 0 0,1-1 0 0 0,-1 1 0 0 0,1-1 0 0 0,-1 0 0 0 0,1 0-1 0 0,-1 0 1 0 0,1-1 0 0 0,-1 1 0 0 0,7-3 0 0 0,-7 3 0 0 0,-1-1 1 0 0,0 0-1 0 0,0 0 1 0 0,0 0-1 0 0,0-1 1 0 0,0 1-1 0 0,0-1 1 0 0,0 1-1 0 0,0-1 1 0 0,-1 0-1 0 0,1 0 1 0 0,-1 0-1 0 0,1-1 1 0 0,-1 1-1 0 0,0-1 1 0 0,0 1-1 0 0,0-1 1 0 0,0 0-1 0 0,0 1 1 0 0,-1-1-1 0 0,1 0 1 0 0,-1 0-1 0 0,1 0 1 0 0,0-6-1 0 0,-2 9-13 0 0,0-1 0 0 0,0 1 0 0 0,0 0 0 0 0,1-1 0 0 0,-1 1 0 0 0,0-1 0 0 0,0 1 1 0 0,0 0-1 0 0,0-1 0 0 0,-1 1 0 0 0,1-1 0 0 0,0 1 0 0 0,0 0 0 0 0,0-1 0 0 0,0 1 0 0 0,0 0 0 0 0,0-1 0 0 0,0 1 0 0 0,-1 0 0 0 0,1-1 0 0 0,0 1 1 0 0,0 0-1 0 0,-1-1 0 0 0,1 1 0 0 0,0 0 0 0 0,0 0 0 0 0,-1-1 0 0 0,1 1 0 0 0,0 0 0 0 0,-1 0 0 0 0,1 0 0 0 0,0-1 0 0 0,-1 1 0 0 0,1 0 0 0 0,0 0 0 0 0,-1 0 1 0 0,1 0-1 0 0,0 0 0 0 0,-1 0 0 0 0,0-1 0 0 0,-16 5-4130 0 0,2 5-227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10426 0 0,'9'2'7740'0'0,"5"2"-5398"0"0,21 6-1760 0 0,17-6 87 0 0,-39-4-567 0 0,0 1 0 0 0,0 0 0 0 0,23 6 0 0 0,-36-7-86 0 0,1 0 0 0 0,-1 0-1 0 0,1 0 1 0 0,-1 1 0 0 0,0-1-1 0 0,1 0 1 0 0,-1 0-1 0 0,0 0 1 0 0,1 0 0 0 0,-1 1-1 0 0,1-1 1 0 0,-1 0 0 0 0,0 0-1 0 0,1 0 1 0 0,-1 1 0 0 0,0-1-1 0 0,0 0 1 0 0,1 1-1 0 0,-1-1 1 0 0,0 0 0 0 0,0 1-1 0 0,1-1 1 0 0,-1 0 0 0 0,0 1-1 0 0,0-1 1 0 0,0 1-1 0 0,0-1 1 0 0,1 0 0 0 0,-1 1-1 0 0,0-1 1 0 0,0 1 0 0 0,0-1-1 0 0,0 0 1 0 0,0 1 0 0 0,0-1-1 0 0,0 1 1 0 0,0-1-1 0 0,0 1 1 0 0,-13 16 304 0 0,-22 10-96 0 0,21-20-166 0 0,-24 18 12 0 0,37-24-59 0 0,0 0-1 0 0,0 0 1 0 0,0 0-1 0 0,-1 0 1 0 0,1 0-1 0 0,0 0 1 0 0,1 0 0 0 0,-1 0-1 0 0,0 1 1 0 0,0-1-1 0 0,0 0 1 0 0,1 0-1 0 0,-1 1 1 0 0,1-1-1 0 0,-1 1 1 0 0,1-1 0 0 0,-1 0-1 0 0,1 1 1 0 0,0-1-1 0 0,0 1 1 0 0,0-1-1 0 0,0 1 1 0 0,0-1 0 0 0,0 3-1 0 0,1-2-2 0 0,0 0 1 0 0,0-1-1 0 0,1 1 1 0 0,-1 0-1 0 0,1 0 0 0 0,-1-1 1 0 0,1 1-1 0 0,-1-1 0 0 0,1 1 1 0 0,0-1-1 0 0,0 1 1 0 0,0-1-1 0 0,0 0 0 0 0,-1 0 1 0 0,2 0-1 0 0,-1 0 1 0 0,0-1-1 0 0,0 1 0 0 0,0 0 1 0 0,0-1-1 0 0,0 0 0 0 0,3 1 1 0 0,5 0-9 0 0,-1 1-1 0 0,1-2 1 0 0,17 0 0 0 0,-9-2-558 0 0,1-2-1 0 0,-1 0 1 0 0,1 0 0 0 0,-1-2-1 0 0,32-14 1 0 0,-34 12-2487 0 0,0-1-1 0 0,0 0 1 0 0,18-16 0 0 0,-15 10-2432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6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13459 0 0,'1'-2'258'0'0,"-1"1"-1"0"0,0 0 1 0 0,1 0 0 0 0,-1 0 0 0 0,1 1-1 0 0,-1-1 1 0 0,1 0 0 0 0,-1 0 0 0 0,1 0-1 0 0,0 0 1 0 0,0 0 0 0 0,-1 1 0 0 0,1-1-1 0 0,0 0 1 0 0,0 1 0 0 0,0-1 0 0 0,0 0-1 0 0,0 1 1 0 0,-1-1 0 0 0,1 1 0 0 0,0-1-1 0 0,2 1 1 0 0,27-3 2074 0 0,-19 5-1979 0 0,0 0 1 0 0,0 1-1 0 0,14 4 1 0 0,-19-5-262 0 0,-1 1 0 0 0,1 0 0 0 0,-1 0 0 0 0,0 0 0 0 0,0 1 0 0 0,0-1 0 0 0,-1 1 0 0 0,1 0 0 0 0,-1 1 0 0 0,0-1 0 0 0,0 1 0 0 0,0 0 0 0 0,0 0 0 0 0,-1 0 0 0 0,0 0 0 0 0,0 0 0 0 0,-1 1 0 0 0,1 0 0 0 0,-1-1 0 0 0,0 1 0 0 0,-1 0 0 0 0,0 0 0 0 0,1 7 1 0 0,-1-6-83 0 0,0 0 0 0 0,-1 0 1 0 0,1 1-1 0 0,-2-1 1 0 0,1 0-1 0 0,-1 0 1 0 0,0 0-1 0 0,-1 0 1 0 0,0 0-1 0 0,0 0 1 0 0,0 0-1 0 0,-1-1 1 0 0,0 1-1 0 0,0-1 0 0 0,0 0 1 0 0,-1 0-1 0 0,0 0 1 0 0,-1 0-1 0 0,-7 9 1 0 0,10-14-217 0 0,0 1 1 0 0,0 0-1 0 0,-1-1 0 0 0,1 1 1 0 0,0-1-1 0 0,0 0 1 0 0,-1 0-1 0 0,1 0 1 0 0,-1 0-1 0 0,1 0 0 0 0,-1 0 1 0 0,-4 0-1 0 0,14-4-4263 0 0,19-7 3052 0 0,-4 9 90 0 0,1 1 0 0 0,0 1 1 0 0,-1 1-1 0 0,44 9 0 0 0,27 4-4433 0 0,-77-14 3018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10354 0 0,'15'0'8492'0'0,"3"0"-7550"0"0,1 2-1 0 0,28 4 0 0 0,-40-3-647 0 0,-1-1 0 0 0,0 1-1 0 0,0 0 1 0 0,0 0 0 0 0,-1 1 0 0 0,1-1-1 0 0,-1 1 1 0 0,1 1 0 0 0,-1-1 0 0 0,-1 1-1 0 0,9 9 1 0 0,-12-13-291 0 0,0 1 0 0 0,1 0 0 0 0,-1 0 0 0 0,0 0 0 0 0,0 0-1 0 0,0 0 1 0 0,0 0 0 0 0,0 0 0 0 0,0 0 0 0 0,0 0 0 0 0,-1 0 0 0 0,1 1-1 0 0,-1-1 1 0 0,0 0 0 0 0,0 0 0 0 0,0 1 0 0 0,0-1 0 0 0,0 0 0 0 0,0 0-1 0 0,0 1 1 0 0,-1-1 0 0 0,1 0 0 0 0,-1 0 0 0 0,1 0 0 0 0,-1 0 0 0 0,0 0-1 0 0,0 1 1 0 0,0-1 0 0 0,0-1 0 0 0,-1 1 0 0 0,1 0 0 0 0,0 0 0 0 0,-1 0-1 0 0,1-1 1 0 0,-1 1 0 0 0,0-1 0 0 0,1 1 0 0 0,-4 1 0 0 0,-28 11-1247 0 0,30-13 1200 0 0,0 0 0 0 0,0-1 1 0 0,0 1-1 0 0,1 0 0 0 0,-1 0 1 0 0,0 0-1 0 0,1 0 0 0 0,-1 1 1 0 0,1-1-1 0 0,0 1 0 0 0,-1 0 1 0 0,1-1-1 0 0,0 1 0 0 0,0 0 1 0 0,0 0-1 0 0,0 1 0 0 0,0-1 1 0 0,-1 3-1 0 0,2-4 32 0 0,1 0 0 0 0,0-1 0 0 0,0 1 1 0 0,0 0-1 0 0,0 0 0 0 0,0-1 0 0 0,0 1 0 0 0,0 0 0 0 0,0-1 1 0 0,1 1-1 0 0,-1 0 0 0 0,0 0 0 0 0,0-1 0 0 0,1 1 0 0 0,-1 0 0 0 0,0-1 1 0 0,1 1-1 0 0,-1-1 0 0 0,0 1 0 0 0,1 0 0 0 0,-1-1 0 0 0,1 1 1 0 0,-1-1-1 0 0,1 1 0 0 0,-1-1 0 0 0,1 1 0 0 0,0-1 0 0 0,-1 0 1 0 0,1 1-1 0 0,-1-1 0 0 0,1 0 0 0 0,0 1 0 0 0,-1-1 0 0 0,1 0 1 0 0,0 0-1 0 0,0 1 0 0 0,-1-1 0 0 0,2 0 0 0 0,33 8-192 0 0,-30-7 182 0 0,161 25-1053 0 0,-120-20-4644 0 0,-45-6 5588 0 0,-1 0 0 0 0,0 1 0 0 0,0-1-1 0 0,0 0 1 0 0,1 0 0 0 0,-1 0 0 0 0,0 0-1 0 0,0 0 1 0 0,0 0 0 0 0,1 0 0 0 0,-1 0-1 0 0,0 0 1 0 0,0 0 0 0 0,1 0 0 0 0,-1 0-1 0 0,0 0 1 0 0,0 0 0 0 0,0 0 0 0 0,1 0-1 0 0,-1 0 1 0 0,0 0 0 0 0,0 0 0 0 0,0 0-1 0 0,1-1 1 0 0,-1 1 0 0 0,0 0 0 0 0,0 0-1 0 0,0 0 1 0 0,0 0 0 0 0,1 0 0 0 0,-1-1-132 0 0,0 1 132 0 0,0 0 0 0 0,0 0-1 0 0,0 0 1 0 0,0 0 0 0 0,1-1 0 0 0,-1 1-1 0 0,0 0 1 0 0,0 0 0 0 0,0 0 0 0 0,0-1-1 0 0,0 1 1 0 0,0 0 0 0 0,0 0 0 0 0,0 0-1 0 0,0-1 1 0 0,0 1 0 0 0,0 0 0 0 0,0-3-1243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7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8538 0 0,'1'1'476'0'0,"0"0"0"0"0,0 0-1 0 0,0 0 1 0 0,-1 0 0 0 0,1 0 0 0 0,0 0 0 0 0,0 0 0 0 0,0 0-1 0 0,-1 0 1 0 0,1 0 0 0 0,0 0 0 0 0,-1 0 0 0 0,1 1 0 0 0,-1-1 0 0 0,0 0-1 0 0,1 0 1 0 0,-1 1 0 0 0,0 1 0 0 0,3 28 1037 0 0,-2-18-697 0 0,1 9-562 0 0,0 0 0 0 0,-2 1 0 0 0,-1-1-1 0 0,0 0 1 0 0,-1 0 0 0 0,-9 34 0 0 0,11-55-258 0 0,0-1 0 0 0,0 0 0 0 0,0 1 0 0 0,0-1 0 0 0,0 1 0 0 0,0-1 0 0 0,0 0 0 0 0,0 1 1 0 0,0-1-1 0 0,1 0 0 0 0,-1 1 0 0 0,0-1 0 0 0,0 1 0 0 0,0-1 0 0 0,1 0 0 0 0,-1 1 0 0 0,0-1 1 0 0,0 0-1 0 0,1 0 0 0 0,-1 1 0 0 0,0-1 0 0 0,0 0 0 0 0,1 1 0 0 0,-1-1 0 0 0,0 0 0 0 0,1 0 1 0 0,-1 0-1 0 0,0 0 0 0 0,1 1 0 0 0,-1-1 0 0 0,1 0 0 0 0,-1 0 0 0 0,0 0 0 0 0,1 0 0 0 0,-1 0 1 0 0,0 0-1 0 0,1 0 0 0 0,-1 0 0 0 0,1 0 0 0 0,-1 0 0 0 0,0 0 0 0 0,1 0 0 0 0,-1 0 0 0 0,1 0 0 0 0,-1 0 1 0 0,0 0-1 0 0,1-1 0 0 0,-1 1 0 0 0,0 0 0 0 0,1 0 0 0 0,29-7-61 0 0,-21 5 66 0 0,110-17-340 0 0,-67 17-5091 0 0,-52 2 5141 0 0,1 0 0 0 0,-1 0 0 0 0,1 0 1 0 0,-1 0-1 0 0,1 0 0 0 0,-1 0 1 0 0,1 0-1 0 0,-1 0 0 0 0,1 0 0 0 0,-1 0 1 0 0,1-1-1 0 0,-1 1 0 0 0,0 0 0 0 0,1 0 1 0 0,-1-1-1 0 0,1 1 0 0 0,-1 0 1 0 0,0 0-1 0 0,1-1 0 0 0,-1 1 0 0 0,0 0 1 0 0,1-1-1 0 0,-1 1 0 0 0,0-1 0 0 0,1 0 1 0 0</inkml:trace>
  <inkml:trace contextRef="#ctx0" brushRef="#br0" timeOffset="1">195 19 14851 0 0,'0'-1'161'0'0,"1"0"0"0"0,-1 0 0 0 0,1 1 1 0 0,-1-1-1 0 0,1 0 0 0 0,-1 0 0 0 0,1 0 0 0 0,-1 1 0 0 0,1-1 0 0 0,0 0 0 0 0,-1 0 0 0 0,1 1 0 0 0,0-1 0 0 0,0 1 1 0 0,0-1-1 0 0,-1 1 0 0 0,1-1 0 0 0,0 1 0 0 0,0-1 0 0 0,0 1 0 0 0,0 0 0 0 0,0 0 0 0 0,0-1 0 0 0,0 1 1 0 0,0 0-1 0 0,0 0 0 0 0,1 0 0 0 0,28-3 483 0 0,40 8-17 0 0,-66-5-729 0 0,-1 1 1 0 0,1-1 0 0 0,-1 1-1 0 0,1 0 1 0 0,-1 0-1 0 0,0 0 1 0 0,1 1-1 0 0,-1-1 1 0 0,0 1-1 0 0,0-1 1 0 0,0 1-1 0 0,0 0 1 0 0,0 1-1 0 0,0-1 1 0 0,0 0 0 0 0,4 6-1 0 0,-7-7-91 0 0,1 0-1 0 0,0-1 0 0 0,-1 1 1 0 0,1 0-1 0 0,-1-1 1 0 0,1 1-1 0 0,-1 0 1 0 0,1 0-1 0 0,-1 0 1 0 0,0-1-1 0 0,1 1 1 0 0,-1 0-1 0 0,0 0 1 0 0,0 0-1 0 0,0 0 1 0 0,0 0-1 0 0,0-1 0 0 0,0 1 1 0 0,0 0-1 0 0,0 0 1 0 0,0 0-1 0 0,0 0 1 0 0,0 0-1 0 0,0 0 1 0 0,-1-1-1 0 0,1 1 1 0 0,0 0-1 0 0,0 0 1 0 0,-1 0-1 0 0,1 0 1 0 0,-1-1-1 0 0,1 1 1 0 0,-1 0-1 0 0,1-1 0 0 0,-1 1 1 0 0,0 0-1 0 0,1-1 1 0 0,-1 1-1 0 0,0 0 1 0 0,1-1-1 0 0,-1 1 1 0 0,0-1-1 0 0,0 0 1 0 0,0 1-1 0 0,-3 1-608 0 0,0-1 0 0 0,0-1 0 0 0,0 1 0 0 0,-1 0 0 0 0,1-1 0 0 0,-6 0 0 0 0,9 0 797 0 0,-18 6-3199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5 139 2649 0 0,'-5'-4'8811'0'0,"24"-5"-5663"0"0,27-7-1542 0 0,-40 15-1436 0 0,0 0 0 0 0,0 0 0 0 0,0 1 0 0 0,0-1 0 0 0,-1 2-1 0 0,1-1 1 0 0,0 0 0 0 0,8 3 0 0 0,-12-3-124 0 0,-1 0 0 0 0,0 1-1 0 0,0-1 1 0 0,1 0 0 0 0,-1 1 0 0 0,0-1 0 0 0,0 1-1 0 0,0 0 1 0 0,1-1 0 0 0,-1 1 0 0 0,0 0-1 0 0,0 0 1 0 0,0 0 0 0 0,0 0 0 0 0,0 0 0 0 0,-1 0-1 0 0,1 0 1 0 0,0 0 0 0 0,0 0 0 0 0,-1 0-1 0 0,1 0 1 0 0,0 0 0 0 0,-1 0 0 0 0,1 1 0 0 0,-1-1-1 0 0,0 0 1 0 0,1 0 0 0 0,-1 1 0 0 0,0-1 0 0 0,0 0-1 0 0,0 1 1 0 0,0-1 0 0 0,0 0 0 0 0,0 1-1 0 0,0-1 1 0 0,0 0 0 0 0,0 0 0 0 0,-1 1 0 0 0,1-1-1 0 0,-1 0 1 0 0,1 1 0 0 0,-1-1 0 0 0,0 1 0 0 0,-4 11 48 0 0,1-5 36 0 0,1 1-1 0 0,0 0 1 0 0,0 0 0 0 0,1 1 0 0 0,-2 14-1 0 0,4-21-90 0 0,0 1 0 0 0,0 0 0 0 0,1-1 0 0 0,0 1 0 0 0,-1-1 0 0 0,1 1 0 0 0,0-1 0 0 0,1 1 0 0 0,-1-1 0 0 0,0 0 0 0 0,1 0 0 0 0,0 0 0 0 0,0 0 0 0 0,0 0 0 0 0,0 0 0 0 0,0 0 0 0 0,1 0 0 0 0,4 3 0 0 0,-6-4-30 0 0,1 0-1 0 0,0 0 0 0 0,0 0 0 0 0,0-1 1 0 0,0 1-1 0 0,0-1 0 0 0,0 1 1 0 0,0-1-1 0 0,0 0 0 0 0,1 0 1 0 0,-1 0-1 0 0,0 0 0 0 0,1 0 1 0 0,-1-1-1 0 0,1 1 0 0 0,-1-1 0 0 0,1 1 1 0 0,-1-1-1 0 0,1 0 0 0 0,-1 0 1 0 0,1 0-1 0 0,-1 0 0 0 0,1-1 1 0 0,-1 1-1 0 0,1-1 0 0 0,-1 1 1 0 0,1-1-1 0 0,-1 0 0 0 0,0 0 0 0 0,1 0 1 0 0,-1 0-1 0 0,0-1 0 0 0,0 1 1 0 0,0 0-1 0 0,0-1 0 0 0,3-2 1 0 0,-2 1-4 0 0,0 0 0 0 0,-1-1 0 0 0,1 1 0 0 0,-1-1 0 0 0,1 0 0 0 0,-1 0 0 0 0,0 0 0 0 0,-1 0 0 0 0,1 0 0 0 0,-1 0 0 0 0,1 0 0 0 0,-1 0 0 0 0,-1-1 0 0 0,1 1 0 0 0,0-1 0 0 0,-1 1 0 0 0,0 0 1 0 0,0-1-1 0 0,-1 1 0 0 0,0-6 0 0 0,-1 3-112 0 0,0 0 0 0 0,0 0 0 0 0,0 0 0 0 0,-1 0 0 0 0,0 1 0 0 0,-1-1 0 0 0,1 1 0 0 0,-9-11-1 0 0,-1 3-637 0 0,0 0-1 0 0,-15-11 0 0 0,-6-7-494 0 0,72 33-1766 0 0,-32-3 3219 0 0,-1 1-1 0 0,1 0 1 0 0,-1-1 0 0 0,1 0 0 0 0,-1 0 0 0 0,0-1-1 0 0,0 1 1 0 0,0-1 0 0 0,0 0 0 0 0,0-1 0 0 0,4-3 0 0 0,33-19 2276 0 0,-42 25-2430 0 0,1 1 0 0 0,0-1 0 0 0,0 1 0 0 0,0 0 0 0 0,0-1 0 0 0,0 1 0 0 0,0 0 0 0 0,0 0 0 0 0,0-1 0 0 0,0 1-1 0 0,0 0 1 0 0,0 0 0 0 0,0 0 0 0 0,0 0 0 0 0,0 0 0 0 0,0 1 0 0 0,0-1 0 0 0,0 0 0 0 0,0 0 0 0 0,0 1 0 0 0,1 0-1 0 0,-1-1-112 0 0,-1 1 0 0 0,1-1 0 0 0,-1 1 0 0 0,1 0 0 0 0,-1-1 0 0 0,1 1 0 0 0,-1 0 0 0 0,0 0 0 0 0,0-1 0 0 0,1 1 0 0 0,-1 0 0 0 0,0 0 0 0 0,0 0 0 0 0,0-1 0 0 0,0 1-1 0 0,0 0 1 0 0,0 0 0 0 0,0 0 0 0 0,0-1 0 0 0,0 2 0 0 0,-1 3-601 0 0,0-1 1 0 0,0 0-1 0 0,0 1 0 0 0,-1-1 1 0 0,1 0-1 0 0,-1 0 0 0 0,0 0 0 0 0,-4 5 1 0 0,-24 17-3680 0 0,0-1 2995 0 0,28-24 1609 0 0,1 0 0 0 0,0 0 0 0 0,0 1-1 0 0,-1-1 1 0 0,1 1 0 0 0,0-1 0 0 0,0 1-1 0 0,1-1 1 0 0,-1 1 0 0 0,0-1 0 0 0,0 1-1 0 0,1 0 1 0 0,-1 0 0 0 0,1-1 0 0 0,-1 4-1 0 0,1-4-62 0 0,1 0-1 0 0,-1 0 1 0 0,1 1 0 0 0,-1-1-1 0 0,1 0 1 0 0,-1 0-1 0 0,1 0 1 0 0,-1 0-1 0 0,1 0 1 0 0,0 0 0 0 0,0 0-1 0 0,0 0 1 0 0,-1 0-1 0 0,1 0 1 0 0,0 0-1 0 0,0 0 1 0 0,0-1 0 0 0,0 1-1 0 0,1 0 1 0 0,-1-1-1 0 0,0 1 1 0 0,0-1-1 0 0,0 1 1 0 0,0-1 0 0 0,1 0-1 0 0,-1 1 1 0 0,0-1-1 0 0,2 0 1 0 0,42 6 224 0 0,-36-6-35 0 0,13 2-366 0 0,56 3-449 0 0,-71-5-700 0 0,-1 0-1 0 0,1-1 1 0 0,-1 0-1 0 0,0 0 1 0 0,9-3-1 0 0,-5-2-2757 0 0,-2-1-1402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7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38 4129 0 0,'-8'-9'1758'0'0,"6"5"-845"0"0,-1 1 0 0 0,1 0 0 0 0,-1 0 0 0 0,0 0-1 0 0,1 1 1 0 0,-1-1 0 0 0,-1 1 0 0 0,-4-4 0 0 0,3 16 3289 0 0,3 17-3551 0 0,2-24-412 0 0,0 51-623 0 0,1-35-1839 0 0,-1 1 1 0 0,-1-1-1 0 0,-4 24 1 0 0,5-42 1992 0 0,0 1-1 0 0,-1-1 1 0 0,1 0 0 0 0,-1 0 0 0 0,1 1-1 0 0,-1-1 1 0 0,1 0 0 0 0,-1 0 0 0 0,0 0 0 0 0,1 1-1 0 0,-1-1 1 0 0,0 0 0 0 0,-2 1 0 0 0,-2 5-1387 0 0,-2 8-1736 0 0</inkml:trace>
  <inkml:trace contextRef="#ctx0" brushRef="#br0" timeOffset="1">5 337 2889 0 0,'1'12'1248'0'0,"0"-1"0"0"0,0 1 0 0 0,1 0 0 0 0,1 0 0 0 0,0-1 0 0 0,0 1 0 0 0,7 13 0 0 0,-8-21-960 0 0,0 0 0 0 0,1 0 0 0 0,-1 0 0 0 0,1 0 0 0 0,0 0 0 0 0,0-1 1 0 0,0 1-1 0 0,0-1 0 0 0,6 5 0 0 0,-7-6-213 0 0,0-1 1 0 0,1 0-1 0 0,-1 0 1 0 0,0 0-1 0 0,1 0 1 0 0,-1 0-1 0 0,0 0 1 0 0,1-1-1 0 0,-1 1 1 0 0,1-1-1 0 0,0 1 0 0 0,-1-1 1 0 0,1 0-1 0 0,-1 0 1 0 0,1 0-1 0 0,-1 0 1 0 0,1-1-1 0 0,3 0 1 0 0,-4 0-29 0 0,0 1 0 0 0,0-1 0 0 0,0 0 0 0 0,-1 0 0 0 0,1 0 1 0 0,0 0-1 0 0,0 0 0 0 0,-1 0 0 0 0,1 0 0 0 0,-1 0 0 0 0,1-1 1 0 0,-1 1-1 0 0,0-1 0 0 0,1 1 0 0 0,-1-1 0 0 0,0 1 0 0 0,0-1 0 0 0,1-3 1 0 0,0 1 62 0 0,0 0 0 0 0,-1-1 0 0 0,0 1 0 0 0,0-1 0 0 0,0 1 0 0 0,0-1 0 0 0,-1 1 0 0 0,1-5 0 0 0,-1 1 92 0 0,-1 0 0 0 0,1 1 0 0 0,-1-1 1 0 0,-1 1-1 0 0,1 0 0 0 0,-1-1 1 0 0,-1 1-1 0 0,1 0 0 0 0,-7-13 1 0 0,8 18-138 0 0,-1 0 0 0 0,1 0 1 0 0,0 0-1 0 0,-1 0 1 0 0,1 0-1 0 0,-1 0 0 0 0,0 1 1 0 0,0-1-1 0 0,0 0 1 0 0,0 1-1 0 0,0-1 0 0 0,0 1 1 0 0,0 0-1 0 0,0 0 1 0 0,-1 0-1 0 0,1 0 1 0 0,0 0-1 0 0,-1 0 0 0 0,1 0 1 0 0,0 1-1 0 0,-1 0 1 0 0,1-1-1 0 0,-1 1 0 0 0,1 0 1 0 0,-1 0-1 0 0,1 0 1 0 0,-1 0-1 0 0,1 1 0 0 0,-1-1 1 0 0,1 1-1 0 0,-1-1 1 0 0,-3 3-1 0 0,3-2-45 0 0,0 1 0 0 0,-1 0 0 0 0,1 0 0 0 0,0 0 1 0 0,0 1-1 0 0,1-1 0 0 0,-1 1 0 0 0,0 0 0 0 0,1 0 0 0 0,-1-1 0 0 0,1 2 0 0 0,0-1 0 0 0,0 0 0 0 0,1 0 0 0 0,-1 1 1 0 0,0-1-1 0 0,1 0 0 0 0,0 1 0 0 0,0 0 0 0 0,0-1 0 0 0,0 5 0 0 0,0-5-240 0 0,1 0 0 0 0,0 0-1 0 0,0 0 1 0 0,1 0 0 0 0,-1 0 0 0 0,0 0 0 0 0,1 0-1 0 0,0 0 1 0 0,0 0 0 0 0,0 0 0 0 0,0 0-1 0 0,0 0 1 0 0,0 0 0 0 0,4 5 0 0 0,-3-7-288 0 0,-1 1 0 0 0,0 0 0 0 0,1-1 0 0 0,-1 1 0 0 0,1-1 0 0 0,0 0 0 0 0,-1 1 0 0 0,1-1 0 0 0,3 2 0 0 0,-3-3-190 0 0,0 1-1 0 0,0 0 1 0 0,0-1 0 0 0,-1 0-1 0 0,1 1 1 0 0,0-1-1 0 0,0 0 1 0 0,0 0 0 0 0,0 0-1 0 0,0 0 1 0 0,4 0-1 0 0,5-3-3914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8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 12803 0 0,'-17'27'7235'0'0,"2"3"-4987"0"0,-12 20-1594 0 0,-47 80-297 0 0,34-56-1376 0 0,29-59-133 0 0,9-23-120 0 0,14-27 445 0 0,-9 31 847 0 0,0 0 0 0 0,0 1 0 0 0,0 0 0 0 0,0 0 0 0 0,1 0 0 0 0,-1 0 0 0 0,1 0 0 0 0,0 1 0 0 0,0 0 0 0 0,0-1 0 0 0,0 1 0 0 0,0 1 0 0 0,0-1 0 0 0,1 1 0 0 0,-1-1 0 0 0,0 1 0 0 0,1 1 0 0 0,-1-1 0 0 0,1 0 0 0 0,0 1 0 0 0,-1 0 0 0 0,1 0 0 0 0,5 2 0 0 0,13 0 95 0 0,0 2-1 0 0,0 0 1 0 0,28 10-1 0 0,-40-10-159 0 0,19 6-214 0 0,7 3-1556 0 0,-12-9-2184 0 0,-25-4 3779 0 0,1 0 0 0 0,0 0 0 0 0,-1-1 0 0 0,1 1 0 0 0,0 0 0 0 0,-1 0 0 0 0,1 0 0 0 0,0 0 0 0 0,-1-1 1 0 0,1 1-1 0 0,-1 0 0 0 0,1 0 0 0 0,0-1 0 0 0,-1 1 0 0 0,1-1 0 0 0,-1 1 0 0 0,1 0 0 0 0,-1-1 0 0 0,1 1 0 0 0,-1-1 0 0 0,0 1 0 0 0,1-1 0 0 0,-1 0 0 0 0,1 1 0 0 0,-1-1 0 0 0,0 1 0 0 0,0-1 1 0 0,1 0-1 0 0,-1 1 0 0 0,0-1 0 0 0,0 1 0 0 0,0-1 0 0 0,0 0 0 0 0,0 1 0 0 0,0-1 0 0 0,0 0 0 0 0,0 1 0 0 0,0-2 0 0 0,2-9-3297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1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24 4761 0 0,'4'-23'14431'0'0,"-5"38"-13648"0"0,-11 37-388 0 0,8-40-1972 0 0,-1 0 1 0 0,-1 0-1 0 0,-12 20 1 0 0,-28 28-6107 0 0,12-21 5630 0 0,30-34 2096 0 0,1-3 137 0 0,0 1-1 0 0,1-1 1 0 0,-1 1-1 0 0,1 0 0 0 0,0 0 1 0 0,0 0-1 0 0,0 0 1 0 0,0 0-1 0 0,-1 6 0 0 0,12-9 5247 0 0,18-9-1997 0 0,-22 7-2552 0 0,7-2-205 0 0,-1 0 0 0 0,1 1 1 0 0,0 0-1 0 0,0 1 0 0 0,0 1 1 0 0,1-1-1 0 0,18 2 0 0 0,-26 1-574 0 0,0-1-1 0 0,0 1 0 0 0,0 0 1 0 0,0 1-1 0 0,0-1 0 0 0,0 1 1 0 0,-1 0-1 0 0,1 0 1 0 0,-1 0-1 0 0,1 1 0 0 0,-1 0 1 0 0,0 0-1 0 0,0 0 0 0 0,0 0 1 0 0,0 1-1 0 0,-1-1 0 0 0,1 1 1 0 0,-1 0-1 0 0,0 0 0 0 0,4 7 1 0 0,-2-2 43 0 0,-1-1 0 0 0,0 1 1 0 0,0 0-1 0 0,-1 1 0 0 0,-1-1 0 0 0,1 0 1 0 0,-2 1-1 0 0,2 13 0 0 0,-2-11-1270 0 0,-1 0 0 0 0,0-1-1 0 0,-3 20 1 0 0,-2-20-7521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2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48 9554 0 0,'-1'-3'531'0'0,"-1"0"-1"0"0,1 0 1 0 0,-1 0 0 0 0,0 0-1 0 0,0 0 1 0 0,0 1 0 0 0,-1-1-1 0 0,1 1 1 0 0,-1-1 0 0 0,1 1-1 0 0,-1 0 1 0 0,0 0 0 0 0,0 0-1 0 0,0 0 1 0 0,0 1 0 0 0,0-1-1 0 0,0 1 1 0 0,-1 0 0 0 0,1 0-1 0 0,0 0 1 0 0,-1 0 0 0 0,1 0-1 0 0,-5 1 1 0 0,3 0-321 0 0,0 0 0 0 0,0 1 0 0 0,0-1 0 0 0,0 1 0 0 0,1 0 0 0 0,-1 1 0 0 0,0-1 0 0 0,1 1 0 0 0,-1 0 0 0 0,1 0 0 0 0,-1 0 0 0 0,1 1 0 0 0,0 0 0 0 0,0 0 0 0 0,0 0 0 0 0,-4 4 0 0 0,5-4-156 0 0,1 0 0 0 0,-1 0 0 0 0,1 0 0 0 0,-1 0 0 0 0,1 0 0 0 0,0 1 0 0 0,1-1 0 0 0,-1 1 0 0 0,0 0 0 0 0,1-1 0 0 0,0 1 0 0 0,0 0 1 0 0,0 0-1 0 0,0 5 0 0 0,0-2-31 0 0,1 1 0 0 0,0 0 0 0 0,0-1 0 0 0,1 1 0 0 0,0-1 1 0 0,1 1-1 0 0,2 7 0 0 0,0-1-45 0 0,2 0 0 0 0,-1 0 0 0 0,2 0 0 0 0,0-1 0 0 0,0 0 0 0 0,2-1 0 0 0,10 14 0 0 0,-12-18-122 0 0,0 0 1 0 0,1-1-1 0 0,0 0 0 0 0,0 0 0 0 0,1-1 0 0 0,-1 0 0 0 0,1-1 0 0 0,1 0 0 0 0,-1 0 0 0 0,1-1 0 0 0,16 5 0 0 0,-18-7-518 0 0,0 0 0 0 0,0-1 0 0 0,0 0 0 0 0,0-1 0 0 0,0 0 0 0 0,14-1 0 0 0,-15 0-591 0 0,0 0 0 0 0,1-1-1 0 0,-1 0 1 0 0,0 0 0 0 0,0-1 0 0 0,0 0-1 0 0,11-7 1 0 0,-2 0-4831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0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 5481 0 0,'0'0'311'0'0,"0"-1"-1"0"0,-1 1 1 0 0,1-1 0 0 0,0 1-1 0 0,-1-1 311 0 0,1 1-310 0 0,-1 0-1 0 0,1-1 1 0 0,0 1 0 0 0,-1 0-1 0 0,1-1 1 0 0,-1 1-1 0 0,1 0 1 0 0,-1 0 0 0 0,1 0-1 0 0,-1-1 1 0 0,1 1-1 0 0,0 0 1 0 0,-1 0 0 0 0,1 0-1 0 0,-1 0 1 0 0,1 0-1 0 0,-1 0 1 0 0,1 0 0 0 0,-1 0-1 0 0,1 0 1 0 0,-1 0-1 0 0,1 0 1 0 0,-1 0-1 0 0,0 1 1 0 0,-5 14 3676 0 0,5 33-3052 0 0,1-41-216 0 0,1 18-479 0 0,0-1 1 0 0,2 1-1 0 0,1-1 1 0 0,10 37-1 0 0,-11-51-234 0 0,0 0 0 0 0,1-1 1 0 0,1 1-1 0 0,0-1 0 0 0,0 0 0 0 0,1 0 0 0 0,0-1 0 0 0,0 1 0 0 0,1-1 0 0 0,0-1 0 0 0,1 1 1 0 0,-1-1-1 0 0,12 7 0 0 0,-8-7-10 0 0,0 0 1 0 0,0-1-1 0 0,1-1 1 0 0,0 0-1 0 0,0-1 0 0 0,0 0 1 0 0,0 0-1 0 0,1-2 1 0 0,-1 1-1 0 0,1-2 1 0 0,13 1-1 0 0,-22-2 0 0 0,1 1-1 0 0,-1-1 1 0 0,1-1 0 0 0,-1 1 0 0 0,0-1-1 0 0,1 0 1 0 0,-1 0 0 0 0,0 0-1 0 0,0 0 1 0 0,0-1 0 0 0,0 0 0 0 0,0 0-1 0 0,0 0 1 0 0,0 0 0 0 0,0 0-1 0 0,-1-1 1 0 0,1 0 0 0 0,-1 1-1 0 0,0-2 1 0 0,0 1 0 0 0,0 0 0 0 0,0 0-1 0 0,0-1 1 0 0,-1 0 0 0 0,1 1-1 0 0,-1-1 1 0 0,0 0 0 0 0,-1 0-1 0 0,1 0 1 0 0,0 0 0 0 0,-1-1 0 0 0,0 1-1 0 0,0 0 1 0 0,-1-1 0 0 0,1-4-1 0 0,0 2 9 0 0,-1 0 0 0 0,0 0 0 0 0,0 0 0 0 0,-1 0 0 0 0,0 0 0 0 0,0 0-1 0 0,0 0 1 0 0,-1 0 0 0 0,0 0 0 0 0,-1 1 0 0 0,1-1 0 0 0,-1 1 0 0 0,-5-8-1 0 0,2 5-272 0 0,0 1 0 0 0,0 0 0 0 0,-1 0 0 0 0,0 1 0 0 0,0-1 0 0 0,-1 2 0 0 0,0-1 0 0 0,-14-8 0 0 0,11 8-528 0 0,0 1 0 0 0,0 0 1 0 0,-1 1-1 0 0,0 0 0 0 0,0 1 1 0 0,0 0-1 0 0,-1 1 1 0 0,1 1-1 0 0,-1 0 0 0 0,0 0 1 0 0,1 1-1 0 0,-1 1 0 0 0,0 0 1 0 0,0 1-1 0 0,-13 2 0 0 0,22-2 693 0 0,1-1 0 0 0,0 1 0 0 0,0 0 0 0 0,0 0 0 0 0,0 1 0 0 0,0-1 0 0 0,0 1 0 0 0,1-1 0 0 0,-1 1 0 0 0,0 0 0 0 0,1 0 0 0 0,-1 0 0 0 0,1 1 0 0 0,0-1 0 0 0,0 0 0 0 0,0 1 0 0 0,0-1 0 0 0,0 1 0 0 0,0 0 0 0 0,1 0 0 0 0,-1 0 0 0 0,1 0 0 0 0,0 0 0 0 0,0 0 0 0 0,0 0 0 0 0,0 0 0 0 0,1 0 0 0 0,-1 5 0 0 0,0-3 311 0 0,1 0 1 0 0,1 0 0 0 0,-1 0 0 0 0,1 0 0 0 0,0 0 0 0 0,0-1-1 0 0,0 1 1 0 0,0 0 0 0 0,1 0 0 0 0,0-1 0 0 0,0 1 0 0 0,0-1 0 0 0,1 0-1 0 0,-1 0 1 0 0,1 0 0 0 0,0 0 0 0 0,0 0 0 0 0,6 5 0 0 0,-8-8 124 0 0,1 0 0 0 0,0 0 0 0 0,0 0 0 0 0,0 0 0 0 0,0 0 0 0 0,0 0 1 0 0,0 0-1 0 0,1-1 0 0 0,-1 1 0 0 0,0-1 0 0 0,0 1 0 0 0,0-1 0 0 0,0 0 1 0 0,1 0-1 0 0,-1 0 0 0 0,0 0 0 0 0,0 0 0 0 0,4-1 0 0 0,46-14 2171 0 0,-23 6-1618 0 0,6 1-506 0 0,-1 2 0 0 0,1 1 1 0 0,0 2-1 0 0,63 3 0 0 0,-77 0 433 0 0,-10-2-3810 0 0,-9-6-2039 0 0,-12-8-266 0 0,0-1 2068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0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25 4721 0 0,'22'-8'5010'0'0,"38"-9"1"0"0,-60 17-5015 0 0,0 0 1 0 0,0 0-1 0 0,0 0 0 0 0,0 0 1 0 0,0 0-1 0 0,0 0 0 0 0,0 1 1 0 0,0-1-1 0 0,0 0 0 0 0,0 0 1 0 0,0 0-1 0 0,0 0 0 0 0,0 0 1 0 0,0 0-1 0 0,0 0 0 0 0,0 0 1 0 0,0 0-1 0 0,0 0 0 0 0,0 0 1 0 0,0 0-1 0 0,0 0 1 0 0,0 0-1 0 0,0 1 0 0 0,0-1 1 0 0,0 0-1 0 0,0 0 0 0 0,0 0 1 0 0,0 0-1 0 0,0 0 0 0 0,0 0 1 0 0,0 0-1 0 0,0 0 0 0 0,0 0 1 0 0,0 0-1 0 0,0 0 0 0 0,0 0 1 0 0,0 0-1 0 0,0 0 0 0 0,0 0 1 0 0,0 0-1 0 0,1 0 1 0 0,-1 0-1 0 0,0 1 0 0 0,0-1 1 0 0,0 0-1 0 0,0 0 0 0 0,0 0 1 0 0,0 0-1 0 0,0 0 0 0 0,0 0 1 0 0,0 0-1 0 0,0 0 0 0 0,0 0 1 0 0,0 0-1 0 0,0 0 0 0 0,0 0 1 0 0,1 0-1 0 0,-1 0 0 0 0,0 0 1 0 0,0 0-1 0 0,0 0 0 0 0,0 0 1 0 0,0 0-1 0 0,0-1 1 0 0,0 1-1 0 0,-6 8-1259 0 0,-10 5-1353 0 0,-11 3-85 0 0,-45 29-691 0 0,51-31 4167 0 0,-26 24 0 0 0,47-38-632 0 0,0 0 0 0 0,0 0 0 0 0,0 1 0 0 0,-1-1 0 0 0,1 0 0 0 0,0 0 0 0 0,0 0 0 0 0,0 1 0 0 0,0-1 0 0 0,-1 0-1 0 0,1 0 1 0 0,0 0 0 0 0,0 1 0 0 0,0-1 0 0 0,0 0 0 0 0,0 0 0 0 0,0 1 0 0 0,0-1 0 0 0,0 0 0 0 0,-1 0 0 0 0,1 1 0 0 0,0-1 0 0 0,0 0 0 0 0,0 0 0 0 0,0 1 0 0 0,0-1 0 0 0,0 0 0 0 0,1 1 0 0 0,-1-1 0 0 0,0 0 0 0 0,0 0 0 0 0,0 1 0 0 0,0-1 0 0 0,0 0 0 0 0,0 0 0 0 0,0 0 0 0 0,0 1 0 0 0,1-1 0 0 0,-1 0 0 0 0,0 0 0 0 0,0 1 0 0 0,0-1 0 0 0,1 0 0 0 0,-1 0 0 0 0,0 0 0 0 0,19 8 3097 0 0,32 2-1476 0 0,-41-9-1188 0 0,11 2-366 0 0,0-1 0 0 0,28 0 0 0 0,-18-5-2296 0 0,-4-4-3392 0 0,-17 2 1910 0 0,-2 0-1453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 8618 0 0,'-1'0'238'0'0,"1"0"-1"0"0,0 0 1 0 0,-1 0 0 0 0,1-1 0 0 0,0 1-1 0 0,0 0 1 0 0,-1 0 0 0 0,1 0 0 0 0,-1 0-1 0 0,1 0 1 0 0,0 0 0 0 0,-1 0 0 0 0,1 0-1 0 0,0 0 1 0 0,-1 0 0 0 0,1 0 0 0 0,0 0-1 0 0,-1 0 1 0 0,1 0 0 0 0,0 0 0 0 0,-1 0-1 0 0,1 0 1 0 0,0 0 0 0 0,-1 1 0 0 0,1-1-1 0 0,0 0 1 0 0,-1 0 0 0 0,1 1 0 0 0,-5 10 3279 0 0,5 19-1467 0 0,0-25-1569 0 0,15 127 935 0 0,-4-50-4241 0 0,-11-82 2512 0 0,1 1-1 0 0,-1 0 1 0 0,0 0-1 0 0,0 0 0 0 0,0-1 1 0 0,0 1-1 0 0,0 0 1 0 0,0 0-1 0 0,0 0 0 0 0,0-1 1 0 0,0 1-1 0 0,-1 0 1 0 0,1 0-1 0 0,0-1 0 0 0,0 1 1 0 0,-1 0-1 0 0,1 0 1 0 0,0-1-1 0 0,-1 1 1 0 0,1 0-1 0 0,-1-1 0 0 0,1 1 1 0 0,-1 0-1 0 0,1-1 1 0 0,-1 1-1 0 0,1-1 0 0 0,-1 1 1 0 0,0-1-1 0 0,0 1 1 0 0,-24 1-7639 0 0,22-2 7813 0 0,0 0 1 0 0,0 0 0 0 0,1 0-1 0 0,-1 0 1 0 0,0 0 0 0 0,0 1-1 0 0,0-1 1 0 0,0 1 0 0 0,1 0-1 0 0,-4 1 1 0 0,3-1 651 0 0,1 1 0 0 0,-1-1 0 0 0,1 1 0 0 0,0 0 0 0 0,-1 0 0 0 0,1 0 0 0 0,0 0 0 0 0,0 0 0 0 0,0 0 0 0 0,0 0 0 0 0,1 1 0 0 0,-1-1 0 0 0,1 1 1 0 0,-1 0-1 0 0,1-1 0 0 0,0 1 0 0 0,0 0 0 0 0,0-1 0 0 0,0 1 0 0 0,0 0 0 0 0,1 0 0 0 0,-1 0 0 0 0,1 0 0 0 0,0 0 0 0 0,0 5 0 0 0,1-5-158 0 0,-1 0 0 0 0,1 0 0 0 0,0 0-1 0 0,0 0 1 0 0,0 0 0 0 0,0 0 0 0 0,0 0 0 0 0,1 0-1 0 0,0-1 1 0 0,2 5 0 0 0,-2-4-315 0 0,1 0 0 0 0,0 0 0 0 0,0-1 0 0 0,0 1 0 0 0,0 0 0 0 0,0-1 0 0 0,1 0 0 0 0,-1 0 0 0 0,4 2 0 0 0,4 1-76 0 0,-1-1 0 0 0,1-1 0 0 0,-1 1 0 0 0,1-2-1 0 0,0 0 1 0 0,0 0 0 0 0,0-1 0 0 0,0 0 0 0 0,20-1-1 0 0,-25-1-330 0 0,0 0 0 0 0,-1 0 0 0 0,1 0 0 0 0,0-1-1 0 0,0 0 1 0 0,-1 0 0 0 0,1 0 0 0 0,8-5 0 0 0,-11 4-237 0 0,1 1 1 0 0,-1-1-1 0 0,0 1 1 0 0,0-1-1 0 0,0 0 1 0 0,0 0-1 0 0,-1 0 1 0 0,1 0-1 0 0,-1-1 1 0 0,0 1-1 0 0,0-1 1 0 0,0 0-1 0 0,2-5 0 0 0,4-15-3929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1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6033 0 0,'0'0'301'0'0,"0"-1"-1"0"0,0 0 0 0 0,1 0 1 0 0,-1 1-1 0 0,0-1 0 0 0,0 0 1 0 0,0 0-1 0 0,1 1 0 0 0,-1-1 1 0 0,0 0-1 0 0,1 0 0 0 0,-1 1 0 0 0,1-1 1 0 0,-1 0-1 0 0,1 1 0 0 0,-1-1 1 0 0,1 1-1 0 0,-1-1 0 0 0,1 1 1 0 0,0-1-1 0 0,-1 1 0 0 0,1-1 1 0 0,0 1-1 0 0,1-1 0 0 0,24-5 3998 0 0,26 9-244 0 0,-47-3-3852 0 0,-1 1 0 0 0,0 0 0 0 0,1 0 1 0 0,-1 1-1 0 0,0-1 0 0 0,0 1 0 0 0,0 0 0 0 0,0 0 1 0 0,0 0-1 0 0,0 1 0 0 0,-1-1 0 0 0,1 1 1 0 0,-1 0-1 0 0,4 4 0 0 0,-3-2-45 0 0,0 1 1 0 0,-1 0-1 0 0,0 0 0 0 0,1 0 0 0 0,-2 0 1 0 0,1 1-1 0 0,-1-1 0 0 0,3 11 1 0 0,6 30 121 0 0,9 91-1 0 0,-17-59-3329 0 0,-11-97-10970 0 0,4 3 7739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1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5745 0 0,'1'-2'705'0'0,"0"-1"1"0"0,0 1-1 0 0,1-1 0 0 0,-1 1 1 0 0,1 0-1 0 0,-1-1 0 0 0,1 1 0 0 0,0 0 1 0 0,0 0-1 0 0,2-2 0 0 0,28-16 2894 0 0,-25 17-3260 0 0,-1 1 0 0 0,1-1 0 0 0,0 1 0 0 0,0 0 0 0 0,0 1 0 0 0,0 0 0 0 0,14-1 0 0 0,-16 3-271 0 0,0-1 1 0 0,0 1 0 0 0,0 0 0 0 0,-1 1 0 0 0,1-1 0 0 0,-1 1 0 0 0,1 0 0 0 0,-1 0 0 0 0,6 3-1 0 0,-9-4-130 0 0,0-1 0 0 0,0 1-1 0 0,0 0 1 0 0,0-1 0 0 0,-1 1-1 0 0,1 0 1 0 0,0-1-1 0 0,-1 1 1 0 0,1 0 0 0 0,0 0-1 0 0,-1 0 1 0 0,1 0 0 0 0,-1 0-1 0 0,1 0 1 0 0,-1 0 0 0 0,0 0-1 0 0,1 0 1 0 0,-1 0-1 0 0,0 1 1 0 0,0-1-156 0 0,0 1 0 0 0,0-1 0 0 0,-1 0 0 0 0,1 0 0 0 0,0 1 0 0 0,-1-1 0 0 0,0 0 0 0 0,1 0 0 0 0,-1 0 0 0 0,0 0 0 0 0,1 0 0 0 0,-1 0 0 0 0,0 0 0 0 0,0 0 0 0 0,0 0 0 0 0,0 0 0 0 0,0 0 0 0 0,0-1 0 0 0,0 1 0 0 0,-2 1-1 0 0,-6 3-1733 0 0,-1 0 0 0 0,0 0 0 0 0,-17 5 0 0 0,-32 16-161 0 0,56-25 2472 0 0,1 1 0 0 0,-1 0 1 0 0,0 0-1 0 0,1 0 0 0 0,-1 0 1 0 0,1 0-1 0 0,-1 1 0 0 0,1-1 0 0 0,0 1 1 0 0,0-1-1 0 0,0 1 0 0 0,1 0 1 0 0,-1 0-1 0 0,1 0 0 0 0,-2 5 1 0 0,2-8-145 0 0,1 1 0 0 0,0 0 1 0 0,0 0-1 0 0,0-1 0 0 0,0 1 0 0 0,0 0 1 0 0,0 0-1 0 0,0-1 0 0 0,0 1 1 0 0,0 0-1 0 0,0 0 0 0 0,0-1 1 0 0,0 1-1 0 0,0 0 0 0 0,1 0 1 0 0,-1-1-1 0 0,0 1 0 0 0,1 0 1 0 0,-1-1-1 0 0,0 1 0 0 0,1 0 1 0 0,-1-1-1 0 0,1 1 0 0 0,-1 0 1 0 0,1-1-1 0 0,-1 1 0 0 0,2 0 1 0 0,22 8 2503 0 0,-17-8-2533 0 0,1-1 0 0 0,-1 1 0 0 0,0-1 0 0 0,0-1 0 0 0,9 0 0 0 0,-12 0-278 0 0,1-1-1 0 0,-1 1 0 0 0,0 0 0 0 0,0-1 1 0 0,0 0-1 0 0,0 0 0 0 0,0 0 0 0 0,-1-1 1 0 0,1 1-1 0 0,-1-1 0 0 0,1 0 1 0 0,-1 0-1 0 0,0 0 0 0 0,0 0 0 0 0,0-1 1 0 0,0 1-1 0 0,2-5 0 0 0,0-1-1233 0 0,-1-1 0 0 0,0 1 0 0 0,0-1 1 0 0,-1 1-1 0 0,0-1 0 0 0,2-13 0 0 0,-6-8-2365 0 0,0 23 2806 0 0,1-8-2277 0 0</inkml:trace>
  <inkml:trace contextRef="#ctx0" brushRef="#br0" timeOffset="1">220 0 5017 0 0,'-2'11'8722'0'0,"-4"4"-3717"0"0,-12 22-3060 0 0,9-21-3646 0 0,1 0-1 0 0,0 1 1 0 0,-6 25-1 0 0,9-13 665 0 0,1-1 1 0 0,2 1-1 0 0,0-1 1 0 0,4 35-1 0 0,13 52 999 0 0,-14-110 402 0 0,1 0 0 0 0,0 0 0 0 0,0 0 0 0 0,0-1 1 0 0,0 1-1 0 0,1-1 0 0 0,0 1 0 0 0,0-1 0 0 0,0 0 0 0 0,0 0 1 0 0,1 0-1 0 0,0-1 0 0 0,-1 1 0 0 0,1-1 0 0 0,1 0 0 0 0,-1 0 0 0 0,0 0 1 0 0,1-1-1 0 0,-1 0 0 0 0,8 3 0 0 0,5 2 78 0 0,1-1-1 0 0,1-1 1 0 0,-1 0 0 0 0,23 2-1 0 0,-39-7-429 0 0,0 1-1 0 0,0-1 0 0 0,-1 0 0 0 0,1 0 0 0 0,0 0 1 0 0,0 0-1 0 0,0 0 0 0 0,0 0 0 0 0,0 0 0 0 0,0-1 1 0 0,0 1-1 0 0,0-1 0 0 0,0 0 0 0 0,2-1 1 0 0,-3 2 2 0 0,0-1 1 0 0,0 1 0 0 0,-1-1 0 0 0,1 0-1 0 0,-1 1 1 0 0,1-1 0 0 0,-1 0 0 0 0,1 0 0 0 0,-1 1-1 0 0,1-1 1 0 0,-1 0 0 0 0,0 0 0 0 0,1 0-1 0 0,-1 0 1 0 0,0 0 0 0 0,0 1 0 0 0,1-1 0 0 0,-1 0-1 0 0,0 0 1 0 0,0 0 0 0 0,0 0 0 0 0,0-1-1 0 0,-1-3 99 0 0,-1-1-1 0 0,1 1 0 0 0,-1 0 0 0 0,0-1 0 0 0,0 1 0 0 0,0 0 1 0 0,-1 1-1 0 0,-5-10 0 0 0,5 10 102 0 0,-1-1-1 0 0,1 1 1 0 0,-1 0 0 0 0,0 0-1 0 0,0 0 1 0 0,-1 1 0 0 0,1-1-1 0 0,-1 1 1 0 0,0 0-1 0 0,0 0 1 0 0,0 1 0 0 0,-6-3-1 0 0,9 4-116 0 0,0 0-1 0 0,0 1 0 0 0,0-1 1 0 0,0 1-1 0 0,-1-1 0 0 0,1 1 1 0 0,0 0-1 0 0,0 0 0 0 0,0 0 1 0 0,-1 0-1 0 0,1 0 0 0 0,0 0 0 0 0,0 1 1 0 0,0-1-1 0 0,0 1 0 0 0,-1-1 1 0 0,1 1-1 0 0,0 0 0 0 0,0 0 1 0 0,0 0-1 0 0,0 0 0 0 0,1 0 1 0 0,-1 0-1 0 0,0 1 0 0 0,0-1 0 0 0,1 0 1 0 0,-1 1-1 0 0,1 0 0 0 0,-1-1 1 0 0,1 1-1 0 0,0 0 0 0 0,-1 0 1 0 0,0 2-1 0 0,-2 3 43 0 0,1 1 1 0 0,0 0-1 0 0,0 1 0 0 0,0-1 1 0 0,-1 11-1 0 0,4-16-270 0 0,0-1 0 0 0,-1 1 0 0 0,1 0 0 0 0,0-1 0 0 0,0 1 0 0 0,1 0-1 0 0,-1-1 1 0 0,1 1 0 0 0,1 4 0 0 0,-2-6-150 0 0,0 0 0 0 0,1 0 0 0 0,-1 0 1 0 0,1-1-1 0 0,0 1 0 0 0,-1 0 0 0 0,1 0 0 0 0,0 0 0 0 0,-1-1 0 0 0,1 1 0 0 0,0 0 0 0 0,0-1 0 0 0,0 1 0 0 0,-1 0 0 0 0,1-1 1 0 0,0 0-1 0 0,0 1 0 0 0,0-1 0 0 0,0 1 0 0 0,0-1 0 0 0,0 0 0 0 0,0 0 0 0 0,0 1 0 0 0,2-1 0 0 0,-2 0 138 0 0,-1 0 1 0 0,0 0-1 0 0,0 0 0 0 0,1 0 0 0 0,-1 0 0 0 0,0 0 0 0 0,0 0 1 0 0,1 0-1 0 0,-1 0 0 0 0,0-1 0 0 0,0 1 0 0 0,0 0 0 0 0,1 0 0 0 0,-1 0 1 0 0,0 0-1 0 0,0 0 0 0 0,0 0 0 0 0,1-1 0 0 0,-1 1 0 0 0,0 0 1 0 0,0 0-1 0 0,0 0 0 0 0,1-1 0 0 0,-1 1 0 0 0,0 0 0 0 0,0 0 0 0 0,0 0 1 0 0,0-1-1 0 0,0 1 0 0 0,0 0 0 0 0,0 0 0 0 0,0-1 0 0 0,0 1 1 0 0,1 0-1 0 0,-1 0 0 0 0,0-1 0 0 0,0 1 0 0 0,0 0 0 0 0,0 0 0 0 0,0-1 1 0 0,-1 1-1 0 0,1 0 0 0 0,0 0 0 0 0,0-1 0 0 0,0 1 0 0 0,0 0 1 0 0,0 0-1 0 0,0-1 0 0 0,0 1 0 0 0,0 0 0 0 0,0 0 0 0 0,-1-1 0 0 0,0-4-2042 0 0,9-1-3807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2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46 16740 0 0,'-3'0'2000'0'0,"2"1"-1080"0"0,0 0-440 0 0,-1-1-176 0 0,5 0-376 0 0,-2-2-408 0 0,1-2-552 0 0,0-2-920 0 0,-2-2-1697 0 0,-6-7-288 0 0,3 3-2264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2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156 157 5897 0 0,'-3'2'563'0'0,"0"0"0"0"0,0-1 0 0 0,0 1 0 0 0,0 0 0 0 0,0 1 0 0 0,0-1-1 0 0,1 0 1 0 0,-1 1 0 0 0,1-1 0 0 0,0 1 0 0 0,-1 0 0 0 0,-2 6 0 0 0,-4 5 1925 0 0,8-14-2405 0 0,1 0 0 0 0,0 1 0 0 0,0-1 0 0 0,-1 0 0 0 0,1 1 0 0 0,0-1 0 0 0,-1 0 0 0 0,1 1 0 0 0,0-1 0 0 0,-1 0 0 0 0,1 1 0 0 0,-1-1 0 0 0,1 0 0 0 0,0 0 0 0 0,-1 0 0 0 0,1 1 0 0 0,-1-1 0 0 0,1 0 0 0 0,-1 0 0 0 0,1 0 0 0 0,-1 0 0 0 0,1 0 0 0 0,0 0 0 0 0,-1 0 0 0 0,1 0 0 0 0,-1 0 0 0 0,1 0 0 0 0,-1 0 0 0 0,1 0 0 0 0,-1 0 0 0 0,1 0 0 0 0,-1-1 0 0 0,1 1 0 0 0,0 0 0 0 0,-1 0 0 0 0,1 0 0 0 0,-1-1 0 0 0,1 1 0 0 0,-1-1 0 0 0,-18-18 1544 0 0,0-1-381 0 0,18 20-1174 0 0,1-1 1 0 0,-1 1-1 0 0,1-1 1 0 0,-1 1-1 0 0,0 0 0 0 0,1-1 1 0 0,-1 1-1 0 0,1 0 1 0 0,-1 0-1 0 0,0-1 1 0 0,1 1-1 0 0,-1 0 1 0 0,1 0-1 0 0,-1 0 0 0 0,0 0 1 0 0,1 0-1 0 0,-1 0 1 0 0,0 0-1 0 0,1 0 1 0 0,-1 0-1 0 0,0 0 1 0 0,1 0-1 0 0,-1 0 0 0 0,0 0 1 0 0,1 1-1 0 0,-1-1 1 0 0,1 0-1 0 0,-1 0 1 0 0,-1 1-1 0 0,0 1-2 0 0,1 0 0 0 0,-1 0 0 0 0,0 1 0 0 0,1-1 0 0 0,0 0 0 0 0,-1 1-1 0 0,1-1 1 0 0,0 1 0 0 0,0-1 0 0 0,0 1 0 0 0,0-1 0 0 0,1 1 0 0 0,-1 0 0 0 0,1-1 0 0 0,-1 5-1 0 0,0 46-23 0 0,1-40 10 0 0,1 28-15 0 0,2-1-1 0 0,1 1 1 0 0,3-1-1 0 0,1 0 1 0 0,2 0-1 0 0,1-1 1 0 0,2 0-1 0 0,29 56 0 0 0,-40-89-37 0 0,1-1-1 0 0,1 0 0 0 0,-1 1 0 0 0,1-2 1 0 0,0 1-1 0 0,0 0 0 0 0,0-1 0 0 0,0 0 0 0 0,1 0 1 0 0,0 0-1 0 0,0 0 0 0 0,0-1 0 0 0,0 0 0 0 0,1 0 1 0 0,-1 0-1 0 0,1-1 0 0 0,0 0 0 0 0,-1 0 0 0 0,1 0 1 0 0,0-1-1 0 0,0 0 0 0 0,0 0 0 0 0,0 0 0 0 0,1-1 1 0 0,-1 0-1 0 0,0 0 0 0 0,0-1 0 0 0,10-1 0 0 0,43-3 35 0 0,0 3-1 0 0,0 2 0 0 0,64 9 0 0 0,72 0 76 0 0,240-36-164 0 0,-378 22 49 0 0,-10 3 56 0 0,84 8 0 0 0,13 0 320 0 0,-140-6-350 0 0,0 0 1 0 0,0 0 0 0 0,-1-1 0 0 0,1 1 0 0 0,0-1 0 0 0,-1 0 0 0 0,1 0 0 0 0,0 0-1 0 0,-1-1 1 0 0,1 1 0 0 0,-1-1 0 0 0,0 1 0 0 0,1-1 0 0 0,-1-1 0 0 0,4-2-1 0 0,-6 3 6 0 0,1-1 0 0 0,0 1 0 0 0,-1 0 0 0 0,1-1 0 0 0,-1 0 0 0 0,0 1 0 0 0,0-1-1 0 0,0 0 1 0 0,0 0 0 0 0,0 0 0 0 0,0 1 0 0 0,-1-1 0 0 0,0 0 0 0 0,1 0 0 0 0,-1 0-1 0 0,0 0 1 0 0,-1 0 0 0 0,1 0 0 0 0,0 0 0 0 0,-2-3 0 0 0,-4-23 78 0 0,-2 2 0 0 0,-1-1 0 0 0,-17-33-1 0 0,-12-39-121 0 0,6-39 46 0 0,1 5 223 0 0,29 129-243 0 0,0 1-1 0 0,0-1 1 0 0,0 1 0 0 0,0 0-1 0 0,-1 0 1 0 0,0 0-1 0 0,0 0 1 0 0,0 0-1 0 0,0 1 1 0 0,-6-6 0 0 0,-41-28 92 0 0,24 19-104 0 0,15 11 15 0 0,0 0 0 0 0,-1 1-1 0 0,1 0 1 0 0,-1 1 0 0 0,-1 0 0 0 0,1 1-1 0 0,0 1 1 0 0,-1 0 0 0 0,0 0 0 0 0,0 2 0 0 0,0-1-1 0 0,0 2 1 0 0,-14 0 0 0 0,-22 3 27 0 0,1 2 1 0 0,-57 14-1 0 0,36-6-1 0 0,-42 1-18 0 0,-143 1-1 0 0,213-14-18 0 0,-5 2-3 0 0,0-3 1 0 0,0-1-1 0 0,0-2 0 0 0,-65-14 0 0 0,59 2-82 0 0,34 9 11 0 0,0 1 0 0 0,0 0 1 0 0,-1 1-1 0 0,0 1 0 0 0,0 1 0 0 0,-36 1 1 0 0,54 1-20 0 0,0 0 1 0 0,1 0-1 0 0,-1 0 1 0 0,0 0 0 0 0,0 0-1 0 0,1 0 1 0 0,-1 0-1 0 0,0 0 1 0 0,0 0-1 0 0,1 1 1 0 0,-1-1 0 0 0,0 0-1 0 0,1 0 1 0 0,-1 1-1 0 0,0-1 1 0 0,1 1-1 0 0,-1-1 1 0 0,1 1 0 0 0,-1-1-1 0 0,1 1 1 0 0,-1-1-1 0 0,0 1 1 0 0,9 9-3954 0 0,27 4-6605 0 0,-18-12 3868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1436 6473 0 0,'-20'29'1435'0'0,"16"-24"-848"0"0,1 1 0 0 0,-1-1 0 0 0,0 0 0 0 0,0 0 0 0 0,-10 9 0 0 0,14-14-490 0 0,-1 0 0 0 0,1 0 0 0 0,-1 0 0 0 0,1-1 0 0 0,-1 1 0 0 0,0 0 0 0 0,1 0 0 0 0,-1 0 0 0 0,1-1 0 0 0,0 1 0 0 0,-1 0 0 0 0,1-1 0 0 0,-1 1 0 0 0,1 0 0 0 0,-1-1 0 0 0,1 1 0 0 0,0 0 0 0 0,-1-1-1 0 0,1 1 1 0 0,0-1 0 0 0,-1 1 0 0 0,1-1 0 0 0,0 1 0 0 0,-1-1 0 0 0,1 1 0 0 0,0-1 0 0 0,0 1 0 0 0,0-1 0 0 0,0 1 0 0 0,0-1 0 0 0,0 1 0 0 0,-1-1 0 0 0,1 0 0 0 0,0 1 0 0 0,0-1 0 0 0,1 0 0 0 0,-8-30 483 0 0,7 27-308 0 0,-18-107 1972 0 0,-2-133-1 0 0,25-113-1053 0 0,3 268-699 0 0,4 1-1 0 0,4 0 0 0 0,3 0 0 0 0,41-109 0 0 0,-55 182-395 0 0,1 0-1 0 0,1 0 0 0 0,0 0 0 0 0,1 1 0 0 0,1 0 0 0 0,0 1 0 0 0,1 0 0 0 0,13-13 0 0 0,-18 21-71 0 0,0 0 1 0 0,1 0-1 0 0,0 0 0 0 0,0 1 1 0 0,0 0-1 0 0,1 1 1 0 0,-1-1-1 0 0,1 1 0 0 0,0 0 1 0 0,0 1-1 0 0,0 0 1 0 0,0 0-1 0 0,0 0 0 0 0,0 1 1 0 0,0 0-1 0 0,1 0 1 0 0,-1 1-1 0 0,1 0 0 0 0,-1 0 1 0 0,8 2-1 0 0,36 8 242 0 0,80 27 0 0 0,12 3-212 0 0,-85-28-229 0 0,0-3 1 0 0,1-3-1 0 0,1-2 1 0 0,-1-2-1 0 0,114-13 0 0 0,-164 7-4936 0 0,-38-11-8018 0 0,23 13 12550 0 0,-9-5-3175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0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30 4329 0 0,'-19'-11'609'0'0,"-17"-7"11516"0"0,53 31-9947 0 0,24 14-959 0 0,52 28 0 0 0,-57-36-706 0 0,-1 2 0 0 0,50 38 0 0 0,-83-57-441 0 0,0 0-1 0 0,-1 0 1 0 0,1 0 0 0 0,0 0-1 0 0,-1 0 1 0 0,1 0-1 0 0,-1 1 1 0 0,1-1-1 0 0,-1 1 1 0 0,0-1 0 0 0,0 1-1 0 0,-1-1 1 0 0,1 1-1 0 0,0-1 1 0 0,-1 1-1 0 0,1 0 1 0 0,-1 0-1 0 0,0-1 1 0 0,0 1 0 0 0,0 0-1 0 0,0-1 1 0 0,-1 1-1 0 0,1 0 1 0 0,-1-1-1 0 0,1 1 1 0 0,-1-1 0 0 0,0 1-1 0 0,-2 3 1 0 0,-2 7 73 0 0,-2-1 0 0 0,0 1 0 0 0,0-1 1 0 0,-11 12-1 0 0,12-15-122 0 0,-8 9 16 0 0,-1-1 0 0 0,0 0 0 0 0,-1-1 0 0 0,-1 0 0 0 0,-1-2 0 0 0,0 0 0 0 0,-26 15 0 0 0,24-12-1434 0 0,18-6-2667 0 0,7 2-4288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5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43 8042 0 0,'-15'4'2767'0'0,"12"-3"-2226"0"0,1 0 0 0 0,-1 0 0 0 0,1 0 0 0 0,-1-1 0 0 0,0 1 0 0 0,1-1 0 0 0,-1 1 0 0 0,0-1 0 0 0,0 0 0 0 0,1 0 0 0 0,-1 0 0 0 0,0-1 0 0 0,1 1 0 0 0,-5-1 0 0 0,7 0-493 0 0,-1 1-1 0 0,1 0 1 0 0,0-1 0 0 0,0 1 0 0 0,-1 0-1 0 0,1-1 1 0 0,0 1 0 0 0,0-1-1 0 0,-1 1 1 0 0,1 0 0 0 0,0-1-1 0 0,0 1 1 0 0,0-1 0 0 0,0 1-1 0 0,0 0 1 0 0,0-1 0 0 0,0 1 0 0 0,0-1-1 0 0,0 1 1 0 0,0-1 0 0 0,0 1-1 0 0,0 0 1 0 0,0-1 0 0 0,0 1-1 0 0,0-1 1 0 0,0 1 0 0 0,0-1-1 0 0,1 1 1 0 0,-1 0 0 0 0,0-1 0 0 0,0 0-1 0 0,14-12 576 0 0,18-2-9 0 0,-17 12-490 0 0,-1 1-1 0 0,1 0 1 0 0,0 1-1 0 0,-1 0 1 0 0,1 2-1 0 0,0-1 1 0 0,-1 2-1 0 0,1 0 1 0 0,22 7-1 0 0,-11-2-41 0 0,-1 1-1 0 0,0 2 1 0 0,-1 1 0 0 0,33 19-1 0 0,-51-27-53 0 0,0 0-1 0 0,-1 1 1 0 0,1 0-1 0 0,-1 1 0 0 0,0-1 1 0 0,0 1-1 0 0,0 0 1 0 0,-1 0-1 0 0,7 9 0 0 0,-9-11-68 0 0,-1 1 0 0 0,1 0-1 0 0,-1 0 1 0 0,1 0-1 0 0,-1 0 1 0 0,0 0 0 0 0,-1 1-1 0 0,1-1 1 0 0,-1 0 0 0 0,0 0-1 0 0,0 0 1 0 0,0 1-1 0 0,0-1 1 0 0,-1 0 0 0 0,0 0-1 0 0,-1 6 1 0 0,-62 222-19643 0 0,58-210 17243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3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164 115 6937 0 0,'-4'-5'1051'0'0,"0"1"0"0"0,-1 0 0 0 0,1 0-1 0 0,-1 0 1 0 0,-9-5 0 0 0,5 4-163 0 0,1 0 1 0 0,-1 1 0 0 0,-1 0-1 0 0,1 1 1 0 0,-1 0 0 0 0,1 0 0 0 0,-1 1-1 0 0,0 0 1 0 0,-15 0 0 0 0,24 2-818 0 0,0-1 0 0 0,1 1 0 0 0,-1 0 0 0 0,0 1 0 0 0,1-1 0 0 0,-1 0 0 0 0,0 0 0 0 0,1 0 0 0 0,-1 0 0 0 0,0 0 0 0 0,1 1 1 0 0,-1-1-1 0 0,0 0 0 0 0,1 1 0 0 0,-1-1 0 0 0,1 0 0 0 0,-1 1 0 0 0,1-1 0 0 0,-1 1 0 0 0,0-1 0 0 0,1 1 0 0 0,0-1 0 0 0,-1 1 0 0 0,1-1 0 0 0,-1 1 0 0 0,1-1 1 0 0,0 1-1 0 0,-1 0 0 0 0,1 0 0 0 0,-1 1-10 0 0,1 0 1 0 0,0 0 0 0 0,0 0-1 0 0,0 0 1 0 0,0 0 0 0 0,0 0-1 0 0,0 0 1 0 0,0 0 0 0 0,1 0-1 0 0,0 3 1 0 0,2 3-26 0 0,0 1-1 0 0,1-1 1 0 0,7 13-1 0 0,-5-12-43 0 0,0 0-1 0 0,1-1 1 0 0,0 0 0 0 0,1 0-1 0 0,-1 0 1 0 0,18 11-1 0 0,-20-15-53 0 0,-1-1 1 0 0,1 0-1 0 0,-1-1 0 0 0,1 1 0 0 0,0-1 0 0 0,0 0 1 0 0,0 0-1 0 0,0-1 0 0 0,0 1 0 0 0,1-1 0 0 0,-1 0 0 0 0,0-1 1 0 0,1 1-1 0 0,-1-1 0 0 0,11-1 0 0 0,-14 1 22 0 0,-1-1 1 0 0,1 1-1 0 0,0-1 0 0 0,0 1 1 0 0,0-1-1 0 0,0 0 0 0 0,-1 0 0 0 0,1 1 1 0 0,0-1-1 0 0,-1-1 0 0 0,1 1 1 0 0,-1 0-1 0 0,1 0 0 0 0,-1 0 0 0 0,1-1 1 0 0,-1 1-1 0 0,0-1 0 0 0,0 1 1 0 0,0-1-1 0 0,2-3 0 0 0,-2 2 22 0 0,0 0 0 0 0,0 0 1 0 0,0 0-1 0 0,-1-1 0 0 0,1 1 0 0 0,-1 0 0 0 0,0-1 0 0 0,0 1 0 0 0,0 0 0 0 0,0-1 1 0 0,-1-3-1 0 0,0-1 69 0 0,-1 1 0 0 0,0-1 0 0 0,-1 1 0 0 0,1-1 0 0 0,-1 1 0 0 0,-1 0-1 0 0,0 0 1 0 0,0 0 0 0 0,-7-9 0 0 0,2 6-251 0 0,-1 1 0 0 0,-1 0-1 0 0,0 0 1 0 0,0 1 0 0 0,0 1-1 0 0,-1 0 1 0 0,0 0 0 0 0,-16-5-1 0 0,52 29-6538 0 0,-1 0 3848 0 0,20 9-2305 0 0,-19-12 868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73 6201 0 0,'-30'-11'10050'0'0,"30"11"-9925"0"0,0 0 0 0 0,-1 0 1 0 0,1-1-1 0 0,0 1 1 0 0,0 0-1 0 0,0 0 1 0 0,0 0-1 0 0,0-1 1 0 0,-1 1-1 0 0,1 0 0 0 0,0 0 1 0 0,0 0-1 0 0,0-1 1 0 0,0 1-1 0 0,0 0 1 0 0,0 0-1 0 0,0-1 0 0 0,0 1 1 0 0,0 0-1 0 0,0 0 1 0 0,0 0-1 0 0,0-1 1 0 0,0 1-1 0 0,0 0 1 0 0,0 0-1 0 0,0-1 0 0 0,0 1 1 0 0,0 0-1 0 0,1 0 1 0 0,-1 0-1 0 0,0-1 1 0 0,0 1-1 0 0,0 0 1 0 0,0 0-1 0 0,0 0 0 0 0,0-1 1 0 0,1 1-1 0 0,17-11 969 0 0,-2 5-812 0 0,0 0 0 0 0,0 1 0 0 0,1 1-1 0 0,-1 1 1 0 0,21-2 0 0 0,90-1-1296 0 0,-104 5 476 0 0,15 1-1302 0 0,44-3-7973 0 0,-58-1 3425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11835 0 0,'0'1'77'0'0,"0"-1"0"0"0,0 0 1 0 0,0 1-1 0 0,-1-1 1 0 0,1 1-1 0 0,0-1 1 0 0,0 0-1 0 0,0 1 1 0 0,1-1-1 0 0,-1 0 0 0 0,0 1 1 0 0,0-1-1 0 0,0 0 1 0 0,0 1-1 0 0,0-1 1 0 0,0 0-1 0 0,0 1 1 0 0,1-1-1 0 0,-1 0 1 0 0,0 1-1 0 0,0-1 0 0 0,0 0 1 0 0,1 0-1 0 0,-1 1 1 0 0,0-1-1 0 0,0 0 1 0 0,1 0-1 0 0,-1 1 1 0 0,0-1-1 0 0,1 0 0 0 0,-1 0 1 0 0,0 0-1 0 0,0 1 1 0 0,1-1-1 0 0,-1 0 1 0 0,0 0-1 0 0,1 0 1 0 0,-1 0-1 0 0,1 0 1 0 0,-1 0-1 0 0,0 0 0 0 0,1 0 1 0 0,-1 0-1 0 0,1 0 1 0 0,17 5 807 0 0,18 0 672 0 0,-20-3-1229 0 0,0-1 0 0 0,-1 2-1 0 0,0 0 1 0 0,1 1 0 0 0,-1 1 0 0 0,-1 0 0 0 0,28 14-1 0 0,-41-18-280 0 0,1 0 0 0 0,-1 0-1 0 0,0 1 1 0 0,1-1 0 0 0,-1 0-1 0 0,0 1 1 0 0,0-1 0 0 0,0 1-1 0 0,0-1 1 0 0,-1 1 0 0 0,1 0-1 0 0,0-1 1 0 0,-1 1 0 0 0,1 0-1 0 0,-1 0 1 0 0,1-1 0 0 0,-1 1-1 0 0,0 0 1 0 0,0 0 0 0 0,0 0-1 0 0,0-1 1 0 0,0 1 0 0 0,0 0-1 0 0,0 0 1 0 0,-1 0 0 0 0,1-1-1 0 0,-1 1 1 0 0,1 0 0 0 0,-1 0-1 0 0,0-1 1 0 0,1 1 0 0 0,-1-1-1 0 0,0 1 1 0 0,-2 2 0 0 0,-4 8 33 0 0,-1 0 0 0 0,0-1 0 0 0,-14 15 1 0 0,13-15-11 0 0,5-6-52 0 0,-8 8 2 0 0,2 0-1 0 0,0 1 1 0 0,0 0-1 0 0,-12 27 1 0 0,20-38-25 0 0,1 1 0 0 0,0-1 0 0 0,-1 1-1 0 0,1-1 1 0 0,1 0 0 0 0,-1 1 0 0 0,0 0 0 0 0,1-1 0 0 0,0 1-1 0 0,0-1 1 0 0,0 1 0 0 0,0-1 0 0 0,0 1 0 0 0,1 0 0 0 0,0-1-1 0 0,0 1 1 0 0,0-1 0 0 0,0 0 0 0 0,0 1 0 0 0,0-1 0 0 0,1 0-1 0 0,0 0 1 0 0,0 0 0 0 0,0 0 0 0 0,0 0 0 0 0,0 0 0 0 0,0 0-1 0 0,1-1 1 0 0,3 4 0 0 0,-3-4-11 0 0,0 0 0 0 0,1-1 0 0 0,-1 1 0 0 0,0-1 0 0 0,1 1 0 0 0,0-1 0 0 0,-1 0-1 0 0,1-1 1 0 0,0 1 0 0 0,-1 0 0 0 0,1-1 0 0 0,0 0 0 0 0,0 0 0 0 0,-1 0 0 0 0,1-1 0 0 0,0 1 0 0 0,-1-1 0 0 0,1 0 0 0 0,0 0-1 0 0,-1 0 1 0 0,1 0 0 0 0,4-3 0 0 0,38-17-2146 0 0,-9-2-3802 0 0,-32 20 4806 0 0,-1 0 1 0 0,0-1 0 0 0,0 1-1 0 0,0-1 1 0 0,6-8-1 0 0,3-4-3298 0 0</inkml:trace>
  <inkml:trace contextRef="#ctx0" brushRef="#br0" timeOffset="1">341 112 6153 0 0,'-9'1'10998'0'0,"8"-1"-10778"0"0,-1 20 4046 0 0,6 38-4028 0 0,-3-44 893 0 0,3 36-733 0 0,12 101 99 0 0,-13-131-1545 0 0,2-1 0 0 0,12 36-1 0 0,-16-53 769 0 0,11 20-3498 0 0,0-13-2930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6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10850 0 0,'-9'5'754'0'0,"1"1"0"0"0,1 0-1 0 0,-1 0 1 0 0,1 0 0 0 0,0 1 0 0 0,0 0-1 0 0,1 1 1 0 0,0 0 0 0 0,1-1 0 0 0,-1 2-1 0 0,-6 13 1 0 0,6-9-392 0 0,1 0-1 0 0,1 1 1 0 0,0-1-1 0 0,0 1 1 0 0,1 0 0 0 0,1 0-1 0 0,-1 24 1 0 0,3-24-292 0 0,0 0 0 0 0,0 0-1 0 0,2 0 1 0 0,0 0 0 0 0,0 0 0 0 0,1 0 0 0 0,1-1 0 0 0,0 1 0 0 0,1-1-1 0 0,1 0 1 0 0,0 0 0 0 0,0-1 0 0 0,1 0 0 0 0,1 0 0 0 0,0 0-1 0 0,1-1 1 0 0,11 12 0 0 0,-14-19-77 0 0,0 1 0 0 0,0-1 0 0 0,0 0 0 0 0,0-1 0 0 0,1 0 0 0 0,-1 0 0 0 0,1 0 0 0 0,0-1 1 0 0,0 0-1 0 0,0 0 0 0 0,0-1 0 0 0,0 0 0 0 0,0 0 0 0 0,0 0 0 0 0,0-1 0 0 0,0 0 0 0 0,15-3 0 0 0,-17 3-407 0 0,0-2-1 0 0,0 1 1 0 0,1-1-1 0 0,-1 0 1 0 0,0 0 0 0 0,0 0-1 0 0,-1 0 1 0 0,1-1 0 0 0,0 0-1 0 0,6-6 1 0 0,-7 6-465 0 0,-1 0-1 0 0,0-1 1 0 0,0 1 0 0 0,0-1 0 0 0,-1 0-1 0 0,1 0 1 0 0,-1 0 0 0 0,0 0 0 0 0,0 0-1 0 0,-1 0 1 0 0,1-1 0 0 0,-1 1-1 0 0,2-8 1 0 0,0-13-3596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16 180 4873 0 0,'-15'-18'12565'0'0,"15"18"-12472"0"0,0 0 0 0 0,0 0 0 0 0,0 0 1 0 0,0 1 650 0 0,0-1-651 0 0,2 38 6339 0 0,-1-19-7184 0 0,1 24 1221 0 0,0 25-413 0 0,3 0 0 0 0,17 79 0 0 0,-20-137-464 0 0,0-1-1 0 0,1 0 0 0 0,1 1 1 0 0,7 14-1 0 0,-9-21-145 0 0,0 0 1 0 0,0 0-1 0 0,0 0 0 0 0,0-1 0 0 0,0 1 1 0 0,1-1-1 0 0,-1 1 0 0 0,1-1 1 0 0,6 4-1 0 0,-9-5 307 0 0,1-1 0 0 0,0 0-1 0 0,-1 1 1 0 0,1-1 0 0 0,0 0 0 0 0,-1 1 0 0 0,1-1 0 0 0,0 0-1 0 0,-1 0 1 0 0,1 0 0 0 0,0 1 0 0 0,0-1 0 0 0,-1 0-1 0 0,1 0 1 0 0,0 0 0 0 0,0 0 0 0 0,-1 0 0 0 0,1-1-1 0 0,0 1 1 0 0,0 0 0 0 0,-1 0 0 0 0,1 0 0 0 0,0-1-1 0 0,-1 1 1 0 0,1 0 0 0 0,0-1 0 0 0,-1 1 0 0 0,1 0 0 0 0,0-1-1 0 0,-1 1 1 0 0,1-1 0 0 0,-1 1 0 0 0,2-2 0 0 0,7-11-5405 0 0</inkml:trace>
  <inkml:trace contextRef="#ctx0" brushRef="#br0" timeOffset="1">128 12 9946 0 0,'19'-3'7387'0'0,"23"-5"-6539"0"0,-32 9-756 0 0,0 0-1 0 0,-1 1 0 0 0,0 0 1 0 0,1 0-1 0 0,-1 1 1 0 0,0 0-1 0 0,0 1 0 0 0,9 5 1 0 0,-15-7-289 0 0,0 0 0 0 0,-1 0 0 0 0,1-1 0 0 0,-1 2 1 0 0,0-1-1 0 0,1 0 0 0 0,-1 0 0 0 0,0 1 0 0 0,0-1 0 0 0,-1 1 0 0 0,1-1 1 0 0,2 5-1 0 0,-3-4-238 0 0,-1-1 1 0 0,1 1 0 0 0,-1-1 0 0 0,1 1 0 0 0,-1 0-1 0 0,0-1 1 0 0,0 1 0 0 0,0-1 0 0 0,0 1-1 0 0,0-1 1 0 0,-1 1 0 0 0,1-1 0 0 0,-1 1-1 0 0,0-1 1 0 0,0 1 0 0 0,0-1 0 0 0,-1 4 0 0 0,-7 7-2148 0 0,-1-1-1209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7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7426 0 0,'-1'0'199'0'0,"1"1"0"0"0,0-1 1 0 0,-1 1-1 0 0,1-1 0 0 0,-1 1 1 0 0,1 0-1 0 0,0-1 0 0 0,0 1 1 0 0,-1-1-1 0 0,1 1 0 0 0,0-1 1 0 0,0 1-1 0 0,0 0 0 0 0,-1-1 1 0 0,1 1-1 0 0,0 0 0 0 0,0-1 1 0 0,0 1-1 0 0,0-1 0 0 0,0 1 1 0 0,0 0-1 0 0,1-1 0 0 0,-1 1 1 0 0,0 0-1 0 0,0-1 0 0 0,0 1 1 0 0,0-1-1 0 0,1 1 0 0 0,-1-1 1 0 0,1 2-1 0 0,0-1 18 0 0,1 1 1 0 0,-1-1-1 0 0,0 0 0 0 0,1 0 1 0 0,-1 0-1 0 0,1 0 0 0 0,0-1 0 0 0,-1 1 1 0 0,1 0-1 0 0,3 1 0 0 0,43 5 1497 0 0,-18-8-984 0 0,22 0-317 0 0,-49 1-387 0 0,0 0 0 0 0,-1 1 1 0 0,1-1-1 0 0,0 1 0 0 0,-1-1 1 0 0,1 1-1 0 0,-1 0 0 0 0,1 0 1 0 0,-1 0-1 0 0,1 0 0 0 0,-1 1 1 0 0,0-1-1 0 0,1 1 0 0 0,2 2 1 0 0,-4-2 3 0 0,0-1 0 0 0,0 1 0 0 0,-1-1 0 0 0,1 1 0 0 0,-1-1 0 0 0,1 1 1 0 0,-1-1-1 0 0,0 1 0 0 0,1 0 0 0 0,-1-1 0 0 0,0 1 0 0 0,0 0 0 0 0,0-1 0 0 0,0 1 1 0 0,-1-1-1 0 0,1 1 0 0 0,0 0 0 0 0,-1-1 0 0 0,1 1 0 0 0,-1-1 0 0 0,1 1 0 0 0,-2 1 0 0 0,-18 36 154 0 0,17-34-187 0 0,-4 6-104 0 0,0 0-1 0 0,-1 0 1 0 0,0-1-1 0 0,-1 0 0 0 0,0-1 1 0 0,-11 9-1 0 0,15-14 64 0 0,1 0 0 0 0,-1 0 0 0 0,0-1 0 0 0,0 0 0 0 0,0 0 0 0 0,0 0 1 0 0,-1-1-1 0 0,1 0 0 0 0,-1 0 0 0 0,0 0 0 0 0,1 0 0 0 0,-1-1 0 0 0,0 0 0 0 0,0 0 0 0 0,-10-1 0 0 0,16 0 53 0 0,0 0 0 0 0,1 0 0 0 0,-1 0 0 0 0,0 0 0 0 0,0 0 0 0 0,0 0 0 0 0,0 0 0 0 0,0 0-1 0 0,0 0 1 0 0,0 0 0 0 0,0 0 0 0 0,0 0 0 0 0,0 0 0 0 0,1 0 0 0 0,-1 0 0 0 0,0 0 0 0 0,0 0 0 0 0,0 0 0 0 0,0 0 0 0 0,0 0 0 0 0,0 0 0 0 0,0 0 0 0 0,0 0 0 0 0,0 0 0 0 0,0 0-1 0 0,0-1 1 0 0,0 1 0 0 0,0 0 0 0 0,0 0 0 0 0,0 0 0 0 0,0 0 0 0 0,1 0 0 0 0,-1 0 0 0 0,0 0 0 0 0,0 0 0 0 0,0 0 0 0 0,0 0 0 0 0,0 0 0 0 0,0-1 0 0 0,0 1 0 0 0,0 0 0 0 0,0 0-1 0 0,0 0 1 0 0,0 0 0 0 0,0 0 0 0 0,0 0 0 0 0,0 0 0 0 0,0 0 0 0 0,0 0 0 0 0,-1 0 0 0 0,1-1 0 0 0,0 1 0 0 0,0 0 0 0 0,0 0 0 0 0,0 0 0 0 0,0 0 0 0 0,0 0 0 0 0,0 0 0 0 0,0 0-1 0 0,14-7 568 0 0,17-4 312 0 0,-7 4-651 0 0,0 2 0 0 0,0 0 0 0 0,34-1 0 0 0,-44 5-897 0 0,-1 2 1 0 0,23 2 0 0 0,-23 0-1111 0 0,0 0 0 0 0,-1 0 0 0 0,15 7 1 0 0,7 0-6402 0 0,-22-10 4627 0 0</inkml:trace>
  <inkml:trace contextRef="#ctx0" brushRef="#br0" timeOffset="1">412 30 10562 0 0,'-1'3'4481'0'0,"0"5"-2128"0"0,-3 8-313 0 0,0 8-239 0 0,-2 7-417 0 0,0 9-384 0 0,-1 5-264 0 0,1 1-192 0 0,0 2-224 0 0,4-3-152 0 0,-1-4-96 0 0,3-4-144 0 0,0-5-288 0 0,3-4-640 0 0,1-7-1296 0 0,1-9-2089 0 0,1-8-872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8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14107 0 0,'-2'1'179'0'0,"1"1"1"0"0,0-1-1 0 0,0 0 0 0 0,0 0 1 0 0,0 1-1 0 0,0-1 0 0 0,0 0 1 0 0,0 1-1 0 0,1-1 0 0 0,-1 1 1 0 0,0-1-1 0 0,1 1 0 0 0,-1 0 0 0 0,1-1 1 0 0,0 1-1 0 0,-1-1 0 0 0,1 1 1 0 0,0 0-1 0 0,0-1 0 0 0,0 1 1 0 0,0 0-1 0 0,1 2 0 0 0,0-2-138 0 0,0 0 0 0 0,0 0-1 0 0,0-1 1 0 0,0 1-1 0 0,0-1 1 0 0,1 1 0 0 0,-1-1-1 0 0,1 1 1 0 0,-1-1 0 0 0,1 0-1 0 0,-1 0 1 0 0,1 0-1 0 0,0 0 1 0 0,-1 0 0 0 0,1 0-1 0 0,2 1 1 0 0,9 2-77 0 0,0 0-1 0 0,1 0 1 0 0,-1-2 0 0 0,17 3-1 0 0,-30-5 44 0 0,11 1-180 0 0,1 0 0 0 0,-1-1 0 0 0,1 0 0 0 0,-1 0 0 0 0,1-1 0 0 0,-1-1 0 0 0,0 0 0 0 0,0-1 0 0 0,0 0 0 0 0,0 0 0 0 0,17-9 1 0 0,-77 10-4748 0 0,39 2 5221 0 0,1 1 1 0 0,0 1-1 0 0,0 0 1 0 0,0 0-1 0 0,0 1 0 0 0,0 0 1 0 0,1 0-1 0 0,-1 1 1 0 0,1 0-1 0 0,0 1 1 0 0,0 0-1 0 0,0 0 0 0 0,1 0 1 0 0,-1 1-1 0 0,2 1 1 0 0,-1-1-1 0 0,0 1 1 0 0,1 0-1 0 0,1 0 0 0 0,-1 1 1 0 0,-4 9-1 0 0,0-1 436 0 0,2 0 0 0 0,0 1-1 0 0,1 0 1 0 0,0 1 0 0 0,-4 20-1 0 0,6-15-791 0 0,-4 39 0 0 0,9-58-18 0 0,0 0 0 0 0,0 0 1 0 0,0 0-1 0 0,1 1 0 0 0,-1-1 1 0 0,1 0-1 0 0,0 0 0 0 0,0 0 0 0 0,0 0 1 0 0,1 0-1 0 0,-1 0 0 0 0,1-1 1 0 0,0 1-1 0 0,0 0 0 0 0,1-1 0 0 0,2 5 1 0 0,-4-7-164 0 0,1 0 0 0 0,-1 0 0 0 0,0 0 0 0 0,0 0 1 0 0,1 0-1 0 0,-1 0 0 0 0,1 0 0 0 0,-1 0 0 0 0,1-1 1 0 0,-1 1-1 0 0,1-1 0 0 0,0 1 0 0 0,-1-1 0 0 0,1 1 1 0 0,-1-1-1 0 0,1 0 0 0 0,2 0 0 0 0,-2 0-279 0 0,0 0 1 0 0,1-1-1 0 0,-1 1 0 0 0,1-1 0 0 0,-1 0 0 0 0,0 0 0 0 0,0 0 1 0 0,1 0-1 0 0,-1 0 0 0 0,0 0 0 0 0,0 0 0 0 0,0-1 1 0 0,0 1-1 0 0,3-4 0 0 0,10-11-2375 0 0,0-3-1301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8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7114 0 0,'1'14'558'0'0,"0"-1"0"0"0,-1 0 1 0 0,-1 1-1 0 0,-1-1 0 0 0,0 0 0 0 0,0 1 1 0 0,-1-1-1 0 0,-9 23 0 0 0,8-26-450 0 0,0-1 0 0 0,-1 1 0 0 0,0-1 0 0 0,0 0 0 0 0,-1 0-1 0 0,-1 0 1 0 0,1-1 0 0 0,-1 0 0 0 0,-1 0 0 0 0,1-1-1 0 0,-16 11 1 0 0,18-15-111 0 0,0 0 0 0 0,0 0 0 0 0,0-1 0 0 0,0 0 0 0 0,0 0 0 0 0,-1 0 0 0 0,1-1 0 0 0,-1 1 0 0 0,1-2 0 0 0,-1 1 0 0 0,0 0 0 0 0,1-1 0 0 0,-1 0 0 0 0,-6-1 0 0 0,6-3 1206 0 0,14 0 491 0 0,14 0 714 0 0,46 7-418 0 0,-36-1-1464 0 0,39-2 0 0 0,-21-8-3428 0 0,-41 5 1211 0 0,-1 1 0 0 0,1-2 1 0 0,13-6-1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8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12075 0 0,'-12'30'2493'0'0,"-13"61"0"0"0,22-77-2620 0 0,1-1 1 0 0,0 1-1 0 0,1 0 0 0 0,1 0 1 0 0,0 0-1 0 0,0-1 0 0 0,4 16 0 0 0,-4-28-108 0 0,0-1 0 0 0,0 1 0 0 0,0 0-1 0 0,0-1 1 0 0,0 1 0 0 0,0-1-1 0 0,1 1 1 0 0,-1-1 0 0 0,0 1 0 0 0,0-1-1 0 0,1 1 1 0 0,-1 0 0 0 0,0-1-1 0 0,0 0 1 0 0,1 1 0 0 0,-1-1 0 0 0,1 1-1 0 0,-1-1 1 0 0,0 1 0 0 0,1-1-1 0 0,-1 0 1 0 0,1 1 0 0 0,-1-1 0 0 0,1 0-1 0 0,-1 1 1 0 0,1-1 0 0 0,-1 0-1 0 0,2 1 1 0 0,-1-2 25 0 0,0 1 0 0 0,0 0 0 0 0,0 0 0 0 0,0-1 0 0 0,0 1-1 0 0,0 0 1 0 0,0-1 0 0 0,0 1 0 0 0,-1-1 0 0 0,1 1 0 0 0,0-1 0 0 0,0 0 0 0 0,0 1 0 0 0,0-1-1 0 0,0-1 1 0 0,30-38-1090 0 0,-23 29 1079 0 0,7-8-582 0 0,35-33 0 0 0,-43 45 1407 0 0,0 1 1 0 0,0 1-1 0 0,1 0 1 0 0,14-8-1 0 0,-22 13-524 0 0,1 0-1 0 0,-1-1 1 0 0,0 1-1 0 0,0 0 1 0 0,0 0-1 0 0,0 0 1 0 0,1 0-1 0 0,-1 0 1 0 0,0 0-1 0 0,0 0 1 0 0,1 0-1 0 0,-1 0 1 0 0,0 0-1 0 0,0 0 1 0 0,0 0-1 0 0,1 0 1 0 0,-1 0-1 0 0,0 0 1 0 0,0 0-1 0 0,1 0 1 0 0,-1 0-1 0 0,0 0 1 0 0,0 0-1 0 0,0 0 1 0 0,1 0-1 0 0,-1 0 1 0 0,0 0-1 0 0,0 0 1 0 0,0 0-1 0 0,1 1 1 0 0,-1-1-1 0 0,0 0 1 0 0,0 0-1 0 0,0 0 1 0 0,0 0-1 0 0,0 1 1 0 0,1-1-1 0 0,-1 0 1 0 0,0 0-1 0 0,0 0 1 0 0,0 1-1 0 0,0 11 1904 0 0,-6 13-538 0 0,0-12-1226 0 0,-1 1 1 0 0,0-1-1 0 0,-1 0 1 0 0,0-1-1 0 0,-1 0 0 0 0,0 0 1 0 0,-11 10-1 0 0,15-17-186 0 0,0 0-1 0 0,0-1 0 0 0,0 1 1 0 0,-1-1-1 0 0,1 0 1 0 0,-1-1-1 0 0,0 1 1 0 0,0-1-1 0 0,0 0 1 0 0,-1-1-1 0 0,1 1 0 0 0,-1-1 1 0 0,1-1-1 0 0,-1 1 1 0 0,0-1-1 0 0,1 0 1 0 0,-10 0-1 0 0,54 11 5008 0 0,-5-1-4723 0 0,33 7-1 0 0,-51-16-586 0 0,-1-1-1 0 0,0 1 1 0 0,1-2-1 0 0,-1 0 0 0 0,16-3 1 0 0,-20 2-813 0 0,0-1 0 0 0,0-1 0 0 0,0 1 0 0 0,-1-2 0 0 0,1 1 0 0 0,-1-1 0 0 0,0-1 0 0 0,9-5 0 0 0,12-10-4802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43 12523 0 0,'0'-1'335'0'0,"1"-1"1"0"0,-1 0 0 0 0,1 0-1 0 0,-1 1 1 0 0,1-1 0 0 0,0 1 0 0 0,0-1-1 0 0,0 0 1 0 0,0 1 0 0 0,0-1-1 0 0,0 1 1 0 0,0 0 0 0 0,0-1-1 0 0,0 1 1 0 0,1 0 0 0 0,1-2-1 0 0,1 1-100 0 0,-1 0 0 0 0,0 1 0 0 0,0-1 0 0 0,1 1 0 0 0,-1-1-1 0 0,1 1 1 0 0,6-1 0 0 0,-3 1-47 0 0,0 0 1 0 0,-1 1-1 0 0,1-1 1 0 0,0 1-1 0 0,0 1 0 0 0,0 0 1 0 0,0-1-1 0 0,8 4 0 0 0,-10-3-136 0 0,-1 1 0 0 0,1 0 0 0 0,-1 0 0 0 0,0 1 0 0 0,1-1 0 0 0,-1 1 0 0 0,0 0 0 0 0,-1 0 0 0 0,1 0 0 0 0,-1 0 0 0 0,1 1 0 0 0,-1 0 0 0 0,0-1 0 0 0,0 1 0 0 0,0 0 0 0 0,-1 0 0 0 0,0 1 0 0 0,1-1 0 0 0,-1 1 0 0 0,-1-1 0 0 0,1 1 0 0 0,-1-1 0 0 0,0 1 0 0 0,0 0 0 0 0,0 0 0 0 0,0-1 0 0 0,-1 1 0 0 0,0 0 0 0 0,0 0 0 0 0,-1 5 0 0 0,0 2-196 0 0,-1 0 0 0 0,0 0-1 0 0,0-1 1 0 0,-1 1 0 0 0,-1-1 0 0 0,0 1 0 0 0,0-1-1 0 0,-1 0 1 0 0,-1-1 0 0 0,0 1 0 0 0,-8 10 0 0 0,2-8-33 0 0,-1 0 0 0 0,0-1 1 0 0,-1-1-1 0 0,0 0 1 0 0,-1-1-1 0 0,0 0 1 0 0,0-1-1 0 0,-27 11 0 0 0,33-16 224 0 0,9-4-43 0 0,0 0 0 0 0,0 0 0 0 0,0 0 0 0 0,0 0 1 0 0,0 0-1 0 0,0 1 0 0 0,0-1 0 0 0,0 0 0 0 0,0 0 0 0 0,0 0 1 0 0,0 0-1 0 0,0 0 0 0 0,0 0 0 0 0,0 0 0 0 0,0 1 0 0 0,0-1 1 0 0,0 0-1 0 0,0 0 0 0 0,0 0 0 0 0,0 0 0 0 0,0 0 1 0 0,0 0-1 0 0,0 1 0 0 0,0-1 0 0 0,0 0 0 0 0,0 0 0 0 0,0 0 1 0 0,0 0-1 0 0,0 0 0 0 0,0 0 0 0 0,1 0 0 0 0,-1 0 0 0 0,0 0 1 0 0,0 1-1 0 0,0-1 0 0 0,0 0 0 0 0,0 0 0 0 0,0 0 0 0 0,0 0 1 0 0,0 0-1 0 0,0 0 0 0 0,1 0 0 0 0,-1 0 0 0 0,0 0 1 0 0,0 0-1 0 0,0 0 0 0 0,0 0 0 0 0,0 0 0 0 0,0 0 0 0 0,1 0 1 0 0,-1 0-1 0 0,0 0 0 0 0,0 0 0 0 0,0 0 0 0 0,0 0 0 0 0,0 0 1 0 0,0 0-1 0 0,0 0 0 0 0,1 0 0 0 0,-1 0 0 0 0,0 0 1 0 0,0 0-1 0 0,0 0 0 0 0,0 0 0 0 0,0 0 0 0 0,19 3 259 0 0,22 0 203 0 0,-6-7-112 0 0,41-9 1 0 0,-43 6-309 0 0,47-3 0 0 0,-79 9-138 0 0,0 1-1 0 0,0 0 1 0 0,-1 0-1 0 0,1 0 1 0 0,0 0-1 0 0,-1-1 1 0 0,1 1 0 0 0,0 0-1 0 0,0 1 1 0 0,-1-1-1 0 0,1 0 1 0 0,0 0-1 0 0,0 0 1 0 0,-1 0-1 0 0,1 0 1 0 0,0 1-1 0 0,-1-1 1 0 0,1 0-1 0 0,0 1 1 0 0,-1-1-1 0 0,1 0 1 0 0,0 1-1 0 0,-1-1 1 0 0,1 1-1 0 0,-1-1 1 0 0,2 2-1 0 0,-2-1-246 0 0,-1 0-1 0 0,1 0 0 0 0,0-1 0 0 0,0 1 0 0 0,-1 0 0 0 0,1 0 0 0 0,0 0 0 0 0,-1 0 0 0 0,1-1 0 0 0,-1 1 0 0 0,1 0 0 0 0,-1 0 0 0 0,0-1 0 0 0,1 1 0 0 0,-1-1 0 0 0,0 1 0 0 0,0 0 0 0 0,-25 19-6508 0 0,14-12 5580 0 0,11-8 1389 0 0,-51 27-4730 0 0,-2-4 5749 0 0,2-2 8303 0 0,75-26-2537 0 0,66-7-3295 0 0,-85 12-3597 0 0,1 0 0 0 0,-1 0-1 0 0,0 0 1 0 0,1 1 0 0 0,-1 0-1 0 0,0 0 1 0 0,0 0 0 0 0,0 0-1 0 0,1 1 1 0 0,-1-1 0 0 0,0 1-1 0 0,-1 0 1 0 0,1 0 0 0 0,0 1-1 0 0,-1-1 1 0 0,1 1 0 0 0,-1-1-1 0 0,0 1 1 0 0,0 0 0 0 0,0 1-1 0 0,0-1 1 0 0,0 0 0 0 0,-1 1-1 0 0,1 0 1 0 0,-1-1 0 0 0,0 1-1 0 0,0 0 1 0 0,-1 0 0 0 0,1 0-1 0 0,-1 1 1 0 0,0-1 0 0 0,0 0-1 0 0,0 0 1 0 0,0 1 0 0 0,-1-1-1 0 0,0 0 1 0 0,0 1-1 0 0,0-1 1 0 0,0 0 0 0 0,-2 6-1 0 0,2-10-172 0 0,0 1 0 0 0,0-1-1 0 0,0 0 1 0 0,0 1 0 0 0,0-1-1 0 0,0 0 1 0 0,0 1 0 0 0,0-1-1 0 0,0 0 1 0 0,0 1 0 0 0,-1-1-1 0 0,1 0 1 0 0,0 1 0 0 0,0-1-1 0 0,0 0 1 0 0,0 1 0 0 0,-1-1-1 0 0,1 0 1 0 0,0 1 0 0 0,0-1-1 0 0,-1 0 1 0 0,1 0 0 0 0,0 1-1 0 0,-1-1 1 0 0,1 0 0 0 0,0 0-1 0 0,-1 0 1 0 0,1 1 0 0 0,0-1-1 0 0,-1 0 1 0 0,1 0-1 0 0,0 0 1 0 0,-1 0 0 0 0,1 0-1 0 0,-1 0 1 0 0,1 0 0 0 0,0 0-1 0 0,-1 0 1 0 0,1 0 0 0 0,0 0-1 0 0,-1 0 1 0 0,1 0 0 0 0,-1 0-1 0 0,1 0 1 0 0,0 0 0 0 0,-1 0-1 0 0,1-1 1 0 0,0 1 0 0 0,-1 0-1 0 0,1 0 1 0 0,0 0 0 0 0,-1 0-1 0 0,1-1 1 0 0,0 1 0 0 0,0 0-1 0 0,-1 0 1 0 0,1-1 0 0 0,0 1-1 0 0,0 0 1 0 0,-1-1 0 0 0,-15-19-5125 0 0,14 17 4825 0 0,-11-11-4386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39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12587 0 0,'-7'16'2298'0'0,"1"0"1"0"0,-6 20-1 0 0,9-24-1682 0 0,1 0-1 0 0,0 0 1 0 0,1 0-1 0 0,-1 17 1 0 0,2-25-580 0 0,0 1 0 0 0,0-1 0 0 0,0 0-1 0 0,1 1 1 0 0,-1-1 0 0 0,1 0 0 0 0,0 1 0 0 0,1-1 0 0 0,-1 0 0 0 0,1 0 0 0 0,-1 0 0 0 0,1 0 0 0 0,1 0 0 0 0,-1 0-1 0 0,0-1 1 0 0,1 1 0 0 0,0-1 0 0 0,0 1 0 0 0,0-1 0 0 0,0 0 0 0 0,0 0 0 0 0,0-1 0 0 0,1 1 0 0 0,0-1 0 0 0,-1 1 0 0 0,1-1-1 0 0,0 0 1 0 0,0-1 0 0 0,0 1 0 0 0,1-1 0 0 0,4 2 0 0 0,-2-2-273 0 0,0 0 0 0 0,0 0 0 0 0,0 0 0 0 0,0-1 0 0 0,0 0 0 0 0,0 0 0 0 0,0-1 0 0 0,0 0 0 0 0,-1 0 0 0 0,1-1 0 0 0,0 0 0 0 0,12-5 0 0 0,-9 2-1112 0 0,1-1 1 0 0,-2 0 0 0 0,1 0-1 0 0,-1-1 1 0 0,0 0 0 0 0,0-1-1 0 0,8-9 1 0 0,10-13-4868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3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12 208 7082 0 0,'17'20'10471'0'0,"-20"-33"-7206"0"0,-5-10-2966 0 0,2-1 1 0 0,-3-27-1 0 0,7 44-319 0 0,2-1 0 0 0,-1 1-1 0 0,1-1 1 0 0,0 1 0 0 0,1-1-1 0 0,0 1 1 0 0,0-1 0 0 0,1 1 0 0 0,0 0-1 0 0,0-1 1 0 0,4-7 0 0 0,-6 14 30 0 0,0 0 0 0 0,1 0 1 0 0,-1 0-1 0 0,0 0 1 0 0,1 0-1 0 0,-1 0 1 0 0,1 0-1 0 0,-1 0 1 0 0,1 0-1 0 0,-1 1 0 0 0,1-1 1 0 0,-1 0-1 0 0,1 0 1 0 0,0 1-1 0 0,-1-1 1 0 0,1 0-1 0 0,0 1 1 0 0,0-1-1 0 0,0 1 0 0 0,0-1 1 0 0,-1 1-1 0 0,1-1 1 0 0,0 1-1 0 0,0 0 1 0 0,0 0-1 0 0,0-1 0 0 0,0 1 1 0 0,0 0-1 0 0,0 0 1 0 0,0 0-1 0 0,0 0 1 0 0,0 0-1 0 0,0 0 1 0 0,0 0-1 0 0,0 0 0 0 0,0 0 1 0 0,0 0-1 0 0,0 1 1 0 0,0-1-1 0 0,0 0 1 0 0,-1 1-1 0 0,1-1 1 0 0,0 1-1 0 0,0-1 0 0 0,0 1 1 0 0,0-1-1 0 0,-1 1 1 0 0,1-1-1 0 0,0 1 1 0 0,0 0-1 0 0,-1 0 1 0 0,1-1-1 0 0,-1 1 0 0 0,1 0 1 0 0,0 0-1 0 0,-1 0 1 0 0,1 1-1 0 0,3 3 41 0 0,-1 0 0 0 0,1 1 0 0 0,-1 0 0 0 0,0 0 0 0 0,-1 0 0 0 0,1 0 0 0 0,1 8 0 0 0,-2-1 74 0 0,-2-8-217 0 0,1 1-1 0 0,0-1 1 0 0,1 1 0 0 0,-1-1 0 0 0,1 0 0 0 0,3 7 0 0 0,-5-11 62 0 0,1-1 0 0 0,-1 1 0 0 0,0-1 1 0 0,1 1-1 0 0,-1-1 0 0 0,1 1 0 0 0,-1-1 0 0 0,1 1 1 0 0,-1-1-1 0 0,1 0 0 0 0,-1 1 0 0 0,1-1 0 0 0,-1 0 1 0 0,1 1-1 0 0,-1-1 0 0 0,1 0 0 0 0,-1 0 0 0 0,1 0 1 0 0,0 1-1 0 0,-1-1 0 0 0,1 0 0 0 0,0 0 0 0 0,-1 0 1 0 0,1 0-1 0 0,1-1-33 0 0,0 1 0 0 0,-1-1 0 0 0,1 1 1 0 0,-1-1-1 0 0,1 0 0 0 0,-1 1 0 0 0,1-1 0 0 0,-1 0 1 0 0,1 0-1 0 0,-1 0 0 0 0,0 0 0 0 0,1-1 0 0 0,0 0 1 0 0,4-4 43 0 0,-1 0 1 0 0,1 1-1 0 0,0 0 1 0 0,0 0-1 0 0,1 1 1 0 0,0-1-1 0 0,10-4 1 0 0,-15 8 87 0 0,1 1 0 0 0,-1-1 0 0 0,0 1 0 0 0,0-1 0 0 0,1 1 0 0 0,-1 0 0 0 0,0 0 0 0 0,0 0 0 0 0,1 0 0 0 0,-1 0 0 0 0,0 0 0 0 0,0 1 0 0 0,1-1 0 0 0,-1 1 1 0 0,0 0-1 0 0,0 0 0 0 0,0-1 0 0 0,0 1 0 0 0,0 1 0 0 0,0-1 0 0 0,0 0 0 0 0,0 0 0 0 0,0 1 0 0 0,0-1 0 0 0,-1 1 0 0 0,1-1 0 0 0,-1 1 0 0 0,1 0 0 0 0,-1 0 0 0 0,2 2 0 0 0,19 27 66 0 0,26 50 1 0 0,-45-76-406 0 0,11 24-59 0 0,-13-27-48 0 0,-1-1 0 0 0,1 0-1 0 0,-1 1 1 0 0,1-1-1 0 0,-1 1 1 0 0,0-1-1 0 0,0 1 1 0 0,1-1 0 0 0,-1 1-1 0 0,0-1 1 0 0,0 1-1 0 0,0-1 1 0 0,-1 1-1 0 0,1-1 1 0 0,0 1-1 0 0,-2 2 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0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0 13843 0 0,'-5'3'686'0'0,"1"0"0"0"0,0 0-1 0 0,0 0 1 0 0,0 1 0 0 0,0-1 0 0 0,0 1 0 0 0,1 0 0 0 0,0 0 0 0 0,0 0-1 0 0,-5 8 1 0 0,-23 53 471 0 0,17-34-447 0 0,-16 33-17 0 0,3-6-544 0 0,-2 0 0 0 0,-54 78 1 0 0,62-114-607 0 0,16-21-37 0 0,12-15 132 0 0,-2 6 341 0 0,1 1 1 0 0,0 0-1 0 0,0 0 0 0 0,0 0 0 0 0,1 1 0 0 0,0 0 1 0 0,0 0-1 0 0,1 0 0 0 0,-1 1 0 0 0,1 0 0 0 0,0 1 1 0 0,1 0-1 0 0,-1 0 0 0 0,1 1 0 0 0,14-4 1 0 0,-6 4-147 0 0,0 0 0 0 0,0 1 1 0 0,0 0-1 0 0,0 2 0 0 0,1 0 1 0 0,-1 1-1 0 0,27 5 1 0 0,-41-6-355 0 0,0 1 1 0 0,0-1 0 0 0,0 0 0 0 0,-1 0-1 0 0,1 0 1 0 0,0 0 0 0 0,0 0 0 0 0,4-1-1 0 0,-6 0 147 0 0,0 1 0 0 0,0-1 0 0 0,0 1 0 0 0,0-1 0 0 0,0 1 0 0 0,0-1-1 0 0,0 0 1 0 0,0 1 0 0 0,0-1 0 0 0,0 0 0 0 0,-1 0 0 0 0,1 1 0 0 0,0-1-1 0 0,0 0 1 0 0,-1 0 0 0 0,1 0 0 0 0,-1 0 0 0 0,1 0 0 0 0,-1 0 0 0 0,1 0-1 0 0,-1 0 1 0 0,0 0 0 0 0,1-2 0 0 0,2-13-4660 0 0</inkml:trace>
  <inkml:trace contextRef="#ctx0" brushRef="#br0" timeOffset="1">397 64 9298 0 0,'-3'10'4625'0'0,"3"5"-2040"0"0,-3 5-849 0 0,1 3-264 0 0,-1 3-384 0 0,-1 4-383 0 0,1 4-169 0 0,2 3-144 0 0,0 2-152 0 0,2-2-136 0 0,2-1-184 0 0,1-5-264 0 0,2-2-488 0 0,2-3-889 0 0,1-7-1127 0 0,-1-5-1273 0 0,-1-9 264 0 0,1-5-2064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0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53 158 7034 0 0,'-4'1'720'0'0,"1"1"0"0"0,0 1 1 0 0,0-1-1 0 0,0 0 0 0 0,0 1 1 0 0,0-1-1 0 0,0 1 0 0 0,0 0 1 0 0,1 0-1 0 0,-1 0 1 0 0,1 1-1 0 0,0-1 0 0 0,0 0 1 0 0,0 1-1 0 0,-2 6 0 0 0,2-4-337 0 0,1 1 0 0 0,-1 0 0 0 0,1 0 0 0 0,0 0 0 0 0,0 0 0 0 0,1 0 0 0 0,0 0-1 0 0,2 11 1 0 0,-1-9-372 0 0,0-1 1 0 0,1 1-1 0 0,0 0 0 0 0,0-1 0 0 0,1 1 0 0 0,1-1 0 0 0,-1 0 0 0 0,1 0 0 0 0,1 0 0 0 0,-1 0 0 0 0,1-1 0 0 0,1 1 0 0 0,-1-2 0 0 0,10 10 0 0 0,-14-14-16 0 0,1-1 0 0 0,0 1-1 0 0,-1-1 1 0 0,1 1-1 0 0,0-1 1 0 0,0 0-1 0 0,0 1 1 0 0,0-1-1 0 0,0 0 1 0 0,0 0-1 0 0,0 0 1 0 0,1-1-1 0 0,-1 1 1 0 0,0-1 0 0 0,0 1-1 0 0,1-1 1 0 0,-1 0-1 0 0,0 1 1 0 0,0-1-1 0 0,1 0 1 0 0,-1-1-1 0 0,0 1 1 0 0,1 0-1 0 0,-1-1 1 0 0,0 1-1 0 0,0-1 1 0 0,1 0 0 0 0,-1 0-1 0 0,0 0 1 0 0,0 0-1 0 0,0 0 1 0 0,0 0-1 0 0,0 0 1 0 0,0-1-1 0 0,-1 1 1 0 0,1-1-1 0 0,0 1 1 0 0,-1-1 0 0 0,1 0-1 0 0,-1 1 1 0 0,1-1-1 0 0,1-4 1 0 0,2-2-58 0 0,-1 0 1 0 0,-1 0-1 0 0,1-1 1 0 0,-1 1 0 0 0,0-1-1 0 0,-1 0 1 0 0,0 0-1 0 0,-1 0 1 0 0,2-16 0 0 0,-4 11-228 0 0,1 1 1 0 0,-1-1-1 0 0,-1 1 0 0 0,-1-1 1 0 0,-4-16-1 0 0,5 25 238 0 0,1 0-1 0 0,-1 0 0 0 0,0 0 0 0 0,-1 0 0 0 0,1 0 1 0 0,-1 0-1 0 0,0 1 0 0 0,0-1 0 0 0,0 1 0 0 0,-1-1 1 0 0,0 1-1 0 0,1 1 0 0 0,-2-1 0 0 0,1 0 0 0 0,-9-5 1 0 0,13 9 60 0 0,0 0 1 0 0,-1-1 0 0 0,1 1 0 0 0,0 0 0 0 0,0 0 0 0 0,-1 0-1 0 0,1-1 1 0 0,0 1 0 0 0,-1 0 0 0 0,1 0 0 0 0,0 0 0 0 0,-1 0-1 0 0,1 0 1 0 0,0 0 0 0 0,-1 0 0 0 0,1 0 0 0 0,0 0 0 0 0,-1 0-1 0 0,1 0 1 0 0,0 0 0 0 0,-1 0 0 0 0,1 0 0 0 0,0 0 0 0 0,-1 0-1 0 0,1 0 1 0 0,0 0 0 0 0,-1 0 0 0 0,1 0 0 0 0,0 1 0 0 0,-1-1-1 0 0,1 0 1 0 0,0 0 0 0 0,-1 0 0 0 0,1 1 0 0 0,0-1-1 0 0,0 0 1 0 0,-1 0 0 0 0,1 1 0 0 0,0-1 0 0 0,0 0 0 0 0,0 0-1 0 0,-1 1 1 0 0,1-1 0 0 0,0 0 0 0 0,0 1 0 0 0,0-1 0 0 0,0 0-1 0 0,0 1 1 0 0,0-1 0 0 0,-1 0 0 0 0,1 1 0 0 0,0-1 0 0 0,0 0-1 0 0,0 1 1 0 0,0-1 0 0 0,0 1 0 0 0,0-1 0 0 0,1 0 0 0 0,-1 1-1 0 0,0-1 1 0 0,0 0 0 0 0,0 1 0 0 0,0-1 0 0 0,0 0-1 0 0,0 1 1 0 0,1-1 0 0 0,-1 0 0 0 0,0 1 0 0 0,10 23 525 0 0,-9-22-507 0 0,1 1 0 0 0,1-1 0 0 0,-1 1 1 0 0,0-1-1 0 0,1 0 0 0 0,-1 0 1 0 0,1 0-1 0 0,-1 0 0 0 0,1 0 0 0 0,0-1 1 0 0,0 1-1 0 0,0-1 0 0 0,0 0 1 0 0,0 1-1 0 0,0-1 0 0 0,0-1 0 0 0,0 1 1 0 0,0 0-1 0 0,5-1 0 0 0,-4 0-51 0 0,0-1 1 0 0,0 1-1 0 0,0-1 0 0 0,0 0 0 0 0,0 0 0 0 0,0-1 1 0 0,0 1-1 0 0,-1-1 0 0 0,1 0 0 0 0,-1 0 1 0 0,1 0-1 0 0,-1 0 0 0 0,6-6 0 0 0,-3 3-304 0 0,1-2 1 0 0,-2 1-1 0 0,1-1 0 0 0,-1 1 0 0 0,0-2 0 0 0,0 1 0 0 0,-1 0 0 0 0,0-1 1 0 0,0 0-1 0 0,-1 0 0 0 0,0 0 0 0 0,0 0 0 0 0,-1-1 0 0 0,2-8 1 0 0,-4 11 473 0 0,1-1 1 0 0,-1 1 0 0 0,0 0-1 0 0,-1 0 1 0 0,-1-9 0 0 0,5 35 3962 0 0,-3 18-2418 0 0,1 0-1027 0 0,2 28-125 0 0,-3-41-850 0 0,0 0 1 0 0,2 0-1 0 0,1 0 1 0 0,2-1-1 0 0,8 31 1 0 0,-13-54 181 0 0,9 18-2899 0 0,-9-19 2828 0 0,0 0 1 0 0,1 1-1 0 0,-1-1 0 0 0,0 0 1 0 0,0 1-1 0 0,1-1 0 0 0,-1 0 1 0 0,0 1-1 0 0,1-1 0 0 0,-1 0 1 0 0,0 1-1 0 0,1-1 0 0 0,-1 0 0 0 0,1 0 1 0 0,-1 1-1 0 0,0-1 0 0 0,1 0 1 0 0,-1 0-1 0 0,1 0 0 0 0,-1 0 1 0 0,1 0-1 0 0,-1 0 0 0 0,0 0 1 0 0,1 1-1 0 0,-1-1 0 0 0,1 0 1 0 0,-1-1-1 0 0,1 1 0 0 0,-1 0 1 0 0,1 0-1 0 0,-1 0 0 0 0,0 0 1 0 0,1 0-1 0 0,-1 0 0 0 0,1 0 1 0 0,-1-1-1 0 0,0 1 0 0 0,1 0 1 0 0,0-1-1 0 0,8-8-6196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0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14155 0 0,'0'9'3665'0'0,"-1"5"-1369"0"0,0 5-671 0 0,-1 8-449 0 0,0 3-432 0 0,-1 7-280 0 0,-1 4-176 0 0,1 3-120 0 0,2 0-168 0 0,2-3-288 0 0,2-7-560 0 0,2-1-1048 0 0,3-6-1857 0 0,0-8-1704 0 0,1-4-2473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51 8538 0 0,'-1'1'245'0'0,"-1"-1"0"0"0,1 0 0 0 0,0 0 0 0 0,0 0 0 0 0,0 0 0 0 0,0-1 0 0 0,0 1 1 0 0,0 0-1 0 0,0 0 0 0 0,0-1 0 0 0,0 1 0 0 0,0-1 0 0 0,0 1 0 0 0,0-1 0 0 0,0 1 0 0 0,0-1 0 0 0,0 1 0 0 0,0-1 0 0 0,0 0 1 0 0,0 1-1 0 0,0-1 0 0 0,1 0 0 0 0,-1 0 0 0 0,0 0 0 0 0,1 0 0 0 0,-1 0 0 0 0,1 0 0 0 0,-1 0 0 0 0,1 0 0 0 0,-1 0 0 0 0,1 0 1 0 0,-1 0-1 0 0,1 0 0 0 0,0 0 0 0 0,0-2 0 0 0,0 1-97 0 0,1 1 1 0 0,-1-1-1 0 0,1 1 1 0 0,0 0-1 0 0,0-1 1 0 0,0 1-1 0 0,0 0 0 0 0,0-1 1 0 0,0 1-1 0 0,0 0 1 0 0,0 0-1 0 0,0 0 1 0 0,0 0-1 0 0,1 0 1 0 0,-1 0-1 0 0,0 0 1 0 0,1 1-1 0 0,-1-1 0 0 0,1 0 1 0 0,-1 1-1 0 0,1-1 1 0 0,-1 1-1 0 0,1-1 1 0 0,-1 1-1 0 0,3 0 1 0 0,6-2-14 0 0,0 2 0 0 0,0-1 1 0 0,0 1-1 0 0,0 1 1 0 0,0 0-1 0 0,0 0 1 0 0,0 1-1 0 0,13 4 0 0 0,-17-4-409 0 0,1 0-1 0 0,-1 0 0 0 0,1 0 0 0 0,-1 1 0 0 0,0 0 1 0 0,0 1-1 0 0,0-1 0 0 0,-1 1 0 0 0,1 0 0 0 0,-1 1 0 0 0,0-1 1 0 0,0 1-1 0 0,5 6 0 0 0,-9-10-153 0 0,0 1 1 0 0,0 0-1 0 0,-1-1 1 0 0,1 1-1 0 0,0 0 1 0 0,-1-1-1 0 0,1 1 1 0 0,-1 0-1 0 0,1 0 1 0 0,-1 0-1 0 0,0-1 1 0 0,0 1-1 0 0,0 0 1 0 0,0 0-1 0 0,0 0 1 0 0,0 0-1 0 0,-1-1 1 0 0,1 1-1 0 0,0 0 1 0 0,-1 0-1 0 0,0-1 1 0 0,-1 4-1 0 0,-7 9-5130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6945 0 0,'10'-1'562'0'0,"-1"0"0"0"0,1-1 0 0 0,-1 0-1 0 0,11-3 1 0 0,-13 2-21 0 0,0 1 0 0 0,0 1 0 0 0,0-1 0 0 0,0 1 1 0 0,0 0-1 0 0,1 1 0 0 0,12 0 0 0 0,-19 0-444 0 0,0 0-1 0 0,-1 1 1 0 0,1-1 0 0 0,0 0-1 0 0,-1 1 1 0 0,1-1 0 0 0,0 1-1 0 0,-1-1 1 0 0,1 1 0 0 0,-1-1-1 0 0,1 1 1 0 0,-1-1 0 0 0,1 1-1 0 0,-1-1 1 0 0,1 1 0 0 0,-1 0-1 0 0,0-1 1 0 0,1 1-1 0 0,-1 0 1 0 0,0-1 0 0 0,1 1-1 0 0,-1 0 1 0 0,0 0 0 0 0,0-1-1 0 0,0 1 1 0 0,0 0 0 0 0,0-1-1 0 0,0 1 1 0 0,0 0 0 0 0,0 0-1 0 0,0-1 1 0 0,0 1 0 0 0,0 0-1 0 0,0 0 1 0 0,0-1 0 0 0,-1 1-1 0 0,1 0 1 0 0,-1 0 0 0 0,-11 34 642 0 0,9-28-559 0 0,1 1-35 0 0,-1 0 0 0 0,1 0 0 0 0,0 0 0 0 0,1 1-1 0 0,0-1 1 0 0,0 1 0 0 0,0-1 0 0 0,2 1 0 0 0,-1-1 0 0 0,1 1 0 0 0,2 9 0 0 0,-2-13-119 0 0,0 0 1 0 0,1 1-1 0 0,0-1 1 0 0,0 0 0 0 0,0 0-1 0 0,0 0 1 0 0,1 0 0 0 0,0 0-1 0 0,0-1 1 0 0,0 1-1 0 0,1-1 1 0 0,0 0 0 0 0,0 0-1 0 0,0 0 1 0 0,0-1 0 0 0,0 1-1 0 0,1-1 1 0 0,5 3-1 0 0,-8-5-20 0 0,0 1 0 0 0,1-1 0 0 0,-1 0-1 0 0,1 0 1 0 0,-1 0 0 0 0,1-1 0 0 0,0 1-1 0 0,-1-1 1 0 0,1 1 0 0 0,0-1 0 0 0,-1 0-1 0 0,1 0 1 0 0,0 0 0 0 0,-1 0 0 0 0,1-1-1 0 0,0 1 1 0 0,-1-1 0 0 0,1 1 0 0 0,-1-1-1 0 0,3-1 1 0 0,-1 0 13 0 0,0 0 0 0 0,0-1 0 0 0,-1 0 0 0 0,1 1 0 0 0,-1-1 0 0 0,1 0 0 0 0,-1-1 0 0 0,0 1 0 0 0,-1-1 0 0 0,1 1 0 0 0,2-5 0 0 0,1-2 12 0 0,-1 0-1 0 0,0 0 1 0 0,-1 0-1 0 0,0-1 0 0 0,-1 1 1 0 0,0-1-1 0 0,-1 0 1 0 0,2-21-1 0 0,-4 24-410 0 0,0 0-1 0 0,-1-1 1 0 0,0 1-1 0 0,-1-1 0 0 0,-3-11 1 0 0,-18-40-8360 0 0,20 53 7375 0 0,-6-15-4389 0 0</inkml:trace>
  <inkml:trace contextRef="#ctx0" brushRef="#br0" timeOffset="1">350 1 10986 0 0,'0'10'4926'0'0,"7"14"-2877"0"0,-2-9-1022 0 0,-2 4-135 0 0,2 7-52 0 0,13 42 1 0 0,-16-62-831 0 0,0 0-1 0 0,0 0 1 0 0,1 0 0 0 0,0 0 0 0 0,0-1 0 0 0,1 1 0 0 0,-1-1 0 0 0,1 0 0 0 0,0 0 0 0 0,1 0 0 0 0,-1-1 0 0 0,8 6 0 0 0,-9-8-23 0 0,1-1 0 0 0,-1 1 0 0 0,1-1 0 0 0,0 0 0 0 0,0 0 0 0 0,0 0 0 0 0,0-1 0 0 0,-1 0 0 0 0,1 1 1 0 0,0-1-1 0 0,0-1 0 0 0,0 1 0 0 0,0 0 0 0 0,5-2 0 0 0,-5 1-534 0 0,0 0 0 0 0,0 0 1 0 0,0 0-1 0 0,0-1 0 0 0,0 1 1 0 0,0-1-1 0 0,-1 0 0 0 0,5-3 1 0 0,-8 5 351 0 0,0 0 0 0 0,1 0 0 0 0,-1 0 0 0 0,0-1 0 0 0,0 1 0 0 0,1 0 0 0 0,-1-1 0 0 0,0 1 0 0 0,0 0 0 0 0,1-1 0 0 0,-1 1 0 0 0,0 0 0 0 0,0-1 0 0 0,0 1 0 0 0,0 0 1 0 0,1-1-1 0 0,-1 1 0 0 0,0 0 0 0 0,0-1 0 0 0,0 1 0 0 0,0-1 0 0 0,0 1 0 0 0,0 0 0 0 0,0-1 0 0 0,0 1 0 0 0,0-1 0 0 0,0 1 0 0 0,0 0 0 0 0,0-1 0 0 0,0 1 1 0 0,-1-1-1 0 0,1 1 0 0 0,0 0 0 0 0,0-1 0 0 0,0 1 0 0 0,0 0 0 0 0,-1-1 0 0 0,1 1 0 0 0,0 0 0 0 0,-1-1 0 0 0,-11-8-4621 0 0,2 6 1769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1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8834 0 0,'0'26'3721'0'0,"3"4"-1321"0"0,3 5-799 0 0,5-2-353 0 0,2-6-400 0 0,4-5-376 0 0,0-3-184 0 0,3-5-144 0 0,-1-2-40 0 0,1-2-56 0 0,-1-6-40 0 0,3-3-32 0 0,0-5-344 0 0,2-4-816 0 0,-2-4-1121 0 0,0-5-1303 0 0,-4-2 127 0 0,1-2-2256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2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11987 0 0,'10'-5'541'0'0,"1"2"1"0"0,0-1 0 0 0,0 1 0 0 0,0 1 0 0 0,0 0 0 0 0,0 0 0 0 0,1 1 0 0 0,-1 1 0 0 0,0 0 0 0 0,1 0 0 0 0,-1 1 0 0 0,0 1 0 0 0,0 0-1 0 0,0 0 1 0 0,0 1 0 0 0,13 6 0 0 0,-20-8-484 0 0,-1 2 0 0 0,1-1 1 0 0,-1 0-1 0 0,0 1 0 0 0,0-1 0 0 0,0 1 0 0 0,0 0 0 0 0,0 0 0 0 0,0 0 0 0 0,-1 0 1 0 0,0 1-1 0 0,1-1 0 0 0,-1 1 0 0 0,-1-1 0 0 0,1 1 0 0 0,0 0 0 0 0,-1 0 0 0 0,0 0 1 0 0,0 0-1 0 0,0 0 0 0 0,0 0 0 0 0,-1 0 0 0 0,1 0 0 0 0,-1 0 0 0 0,0 0 0 0 0,0 0 0 0 0,-1 0 1 0 0,1 0-1 0 0,-1 0 0 0 0,0 0 0 0 0,0 0 0 0 0,-3 6 0 0 0,2-2-315 0 0,-2 1-1 0 0,1-1 1 0 0,-1 0-1 0 0,0 0 1 0 0,-1-1-1 0 0,-7 11 1 0 0,8-13-447 0 0,-1 0 0 0 0,0 0 0 0 0,0 0-1 0 0,0 0 1 0 0,0-1 0 0 0,-1 0 0 0 0,-10 7 0 0 0,9-8 138 0 0,0-1 0 0 0,1 0-1 0 0,-1 0 1 0 0,0-1 0 0 0,0 1 0 0 0,-8-1-1 0 0,7 0 860 0 0,0 0 0 0 0,1 0 0 0 0,-1 1 0 0 0,-8 3 0 0 0,58 1 3288 0 0,-29-7-3343 0 0,0-1 0 0 0,-1 0 1 0 0,1 0-1 0 0,-1-2 0 0 0,0 1 1 0 0,0-2-1 0 0,0 1 1 0 0,12-8-1 0 0,34-12 781 0 0,-58 24-996 0 0,1 0-1 0 0,0-1 1 0 0,-1 1-1 0 0,1 0 1 0 0,0-1-1 0 0,-1 1 1 0 0,1 0-1 0 0,0 0 1 0 0,0 0-1 0 0,-1 0 1 0 0,1-1-1 0 0,0 1 1 0 0,0 0-1 0 0,0 0 0 0 0,-1 1 1 0 0,1-1-1 0 0,0 0 1 0 0,0 0-1 0 0,-1 0 1 0 0,1 0-1 0 0,0 1 1 0 0,0-1-1 0 0,-1 0 1 0 0,1 1-1 0 0,0-1 1 0 0,-1 0-1 0 0,1 1 1 0 0,0-1-1 0 0,-1 1 1 0 0,1-1-1 0 0,-1 1 1 0 0,1 0-1 0 0,0 1-230 0 0,-1 0-1 0 0,1-1 0 0 0,-1 1 1 0 0,0 0-1 0 0,0 0 1 0 0,1-1-1 0 0,-1 1 1 0 0,-1 0-1 0 0,1 0 1 0 0,0-1-1 0 0,0 1 0 0 0,-1 0 1 0 0,0 2-1 0 0,-2 7-1975 0 0,-1-1 0 0 0,0 0 0 0 0,-9 16 0 0 0,0-4-602 0 0,-1-1-1210 0 0</inkml:trace>
  <inkml:trace contextRef="#ctx0" brushRef="#br0" timeOffset="1">151 444 7522 0 0,'10'-3'10387'0'0,"18"-8"-8197"0"0,-20 7-782 0 0,-5 3-1227 0 0,3-2 256 0 0,-1 1-1 0 0,1 0 1 0 0,-1 0 0 0 0,1 1-1 0 0,0 0 1 0 0,10-2 0 0 0,-14 3-345 0 0,1 1 1 0 0,-1-1-1 0 0,0 1 1 0 0,0-1 0 0 0,0 1-1 0 0,0 0 1 0 0,0 0-1 0 0,0 0 1 0 0,0 0 0 0 0,0 0-1 0 0,0 0 1 0 0,0 0-1 0 0,0 1 1 0 0,0-1 0 0 0,-1 1-1 0 0,1-1 1 0 0,-1 1-1 0 0,1 0 1 0 0,-1 0 0 0 0,0-1-1 0 0,2 4 1 0 0,8 13 40 0 0,-1 0 1 0 0,-1 1 0 0 0,8 22-1 0 0,0 1-894 0 0,-14-38 720 0 0,0 1-3560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2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31 15051 0 0,'19'-29'3925'0'0,"-19"29"-3881"0"0,0 0 0 0 0,0 0-1 0 0,0 0 1 0 0,1-1 0 0 0,-1 1-1 0 0,0 0 1 0 0,0 0 0 0 0,0 0 0 0 0,0 0-1 0 0,0 0 1 0 0,0 0 0 0 0,0 0 0 0 0,0 0-1 0 0,0 0 1 0 0,1 0 0 0 0,-1 0-1 0 0,0-1 1 0 0,0 1 0 0 0,0 0 0 0 0,0 0-1 0 0,0 0 1 0 0,0 0 0 0 0,0 0 0 0 0,1 0-1 0 0,-1 0 1 0 0,0 0 0 0 0,0 0 0 0 0,0 0-1 0 0,0 0 1 0 0,0 0 0 0 0,0 0-1 0 0,1 0 1 0 0,-1 0 0 0 0,0 0 0 0 0,0 1-1 0 0,0-1 1 0 0,0 0 0 0 0,0 0 0 0 0,0 0-1 0 0,0 0 1 0 0,1 0 0 0 0,-1 0-1 0 0,0 0 1 0 0,0 0 0 0 0,0 0 0 0 0,0 0-1 0 0,0 0 1 0 0,0 0 0 0 0,0 1 0 0 0,0-1-1 0 0,0 0 1 0 0,0 0 0 0 0,0 0 0 0 0,0 0-1 0 0,0 0 1 0 0,0 0 0 0 0,1 0-1 0 0,-1 1 1 0 0,0-1 0 0 0,0 0 0 0 0,0 0-1 0 0,-3 22 1370 0 0,-14 38-239 0 0,-41 100 0 0 0,27-91-2024 0 0,-44 70 1 0 0,66-125-1262 0 0,10-23-791 0 0,12-22 808 0 0,-10 25 2217 0 0,0 1-1 0 0,1 0 0 0 0,-1 0 1 0 0,1 1-1 0 0,0-1 1 0 0,0 1-1 0 0,1 0 0 0 0,-1 0 1 0 0,1 0-1 0 0,0 1 1 0 0,0-1-1 0 0,0 1 0 0 0,0 0 1 0 0,1 1-1 0 0,5-3 0 0 0,-7 4 28 0 0,0 0-1 0 0,0 0 1 0 0,0 0-1 0 0,0 1 1 0 0,0 0-1 0 0,1 0 1 0 0,-1 0-1 0 0,0 0 1 0 0,0 1-1 0 0,0-1 0 0 0,0 1 1 0 0,0 0-1 0 0,0 0 1 0 0,-1 1-1 0 0,1-1 1 0 0,0 1-1 0 0,0 0 1 0 0,-1 0-1 0 0,1 0 1 0 0,-1 0-1 0 0,0 1 0 0 0,0-1 1 0 0,4 4-1 0 0,1 3 15 0 0,-1 1 0 0 0,1-1-1 0 0,-1 1 1 0 0,9 18 0 0 0,-8-15-763 0 0,-1 0 1 0 0,18 21 0 0 0,-22-31-71 0 0,0 0 0 0 0,1 1 0 0 0,-1-1 0 0 0,1-1 0 0 0,0 1 0 0 0,0 0 0 0 0,6 2 0 0 0,-9-4 429 0 0,0 0 0 0 0,0-1 0 0 0,0 1 0 0 0,1-1 0 0 0,-1 1-1 0 0,0-1 1 0 0,0 1 0 0 0,0-1 0 0 0,0 0 0 0 0,0 1 0 0 0,0-1-1 0 0,1 0 1 0 0,-1 0 0 0 0,0 0 0 0 0,0 0 0 0 0,0 0 0 0 0,0 0-1 0 0,1-1 1 0 0,-1 1 0 0 0,0 0 0 0 0,0 0 0 0 0,0-1 0 0 0,0 1-1 0 0,0-1 1 0 0,0 1 0 0 0,0-1 0 0 0,0 1 0 0 0,0-1 0 0 0,0 0 0 0 0,0 0-1 0 0,0 1 1 0 0,0-1 0 0 0,0 0 0 0 0,0 0 0 0 0,-1 0 0 0 0,1 0-1 0 0,0 0 1 0 0,-1 0 0 0 0,1 0 0 0 0,-1 0 0 0 0,1 0 0 0 0,-1 0-1 0 0,1 0 1 0 0,-1 0 0 0 0,0 0 0 0 0,0-1 0 0 0,1 0 0 0 0,10-11-2668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3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79 3305 0 0,'-7'-19'2854'0'0,"5"14"-1946"0"0,0 0 0 0 0,1 0 0 0 0,-2-1 0 0 0,1 1 1 0 0,0 0-1 0 0,-1 1 0 0 0,0-1 0 0 0,0 0 0 0 0,-1 1 1 0 0,-4-5-1 0 0,8 9-796 0 0,0 0 1 0 0,-1-1-1 0 0,1 1 0 0 0,0 0 1 0 0,0 0-1 0 0,-1 0 0 0 0,1 0 1 0 0,0 0-1 0 0,0 0 1 0 0,-1 0-1 0 0,1 0 0 0 0,0 0 1 0 0,0 0-1 0 0,-1 0 0 0 0,1 0 1 0 0,0 0-1 0 0,0 0 1 0 0,-1 0-1 0 0,1 0 0 0 0,0 0 1 0 0,0 0-1 0 0,-1 0 0 0 0,1 0 1 0 0,0 0-1 0 0,0 1 1 0 0,-1-1-1 0 0,1 0 0 0 0,0 0 1 0 0,0 0-1 0 0,0 0 0 0 0,-1 1 1 0 0,1-1-1 0 0,0 0 0 0 0,0 0 1 0 0,0 0-1 0 0,0 1 1 0 0,-1-1-1 0 0,1 0 0 0 0,0 0 1 0 0,0 1-1 0 0,-6 16 1179 0 0,1 18-1177 0 0,5-34-97 0 0,-2 33 97 0 0,4 57-1 0 0,-1-75-878 0 0,1 1-1 0 0,1-1 1 0 0,1 0 0 0 0,0 1-1 0 0,10 23 1 0 0,-1-18-3783 0 0,-13-22 4383 0 0,0 1 0 0 0,0-1 0 0 0,1 0 0 0 0,-1 1 0 0 0,0-1 0 0 0,0 1 0 0 0,1-1 0 0 0,-1 0 0 0 0,0 1 0 0 0,1-1 0 0 0,-1 0 0 0 0,0 0-1 0 0,1 1 1 0 0,-1-1 0 0 0,0 0 0 0 0,1 1 0 0 0,-1-1 0 0 0,1 0 0 0 0,-1 0 0 0 0,1 0 0 0 0,-1 0 0 0 0,0 0 0 0 0,1 1 0 0 0,-1-1 0 0 0,1 0 0 0 0,-1 0 0 0 0,1 0 0 0 0,-1 0 0 0 0,1 0-1 0 0,-1 0 1 0 0,1 0 0 0 0,-1 0 0 0 0,1-1 0 0 0,-1 1 0 0 0,0 0 0 0 0,1 0 0 0 0,-1 0 0 0 0,1 0 0 0 0,-1-1 0 0 0,0 1 0 0 0,1 0 0 0 0,-1 0 0 0 0,1-1 0 0 0,-1 1 0 0 0,0 0 0 0 0,1-1 0 0 0,-1 0-1 0 0,6-8-3408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10946 0 0,'3'-2'282'0'0,"0"0"-1"0"0,1 1 0 0 0,-1-1 0 0 0,1 1 1 0 0,-1 0-1 0 0,1-1 0 0 0,-1 2 0 0 0,1-1 1 0 0,0 0-1 0 0,0 1 0 0 0,-1 0 0 0 0,1 0 1 0 0,0 0-1 0 0,0 0 0 0 0,0 1 0 0 0,-1-1 1 0 0,5 2-1 0 0,9 2 864 0 0,0 1-1 0 0,22 10 1 0 0,-27-11-344 0 0,-4-1-423 0 0,-1 0 1 0 0,0 1-1 0 0,1-1 0 0 0,-1 1 0 0 0,0 1 0 0 0,-1-1 0 0 0,1 1 1 0 0,-1 1-1 0 0,0-1 0 0 0,7 9 0 0 0,-10-10-293 0 0,0 1 0 0 0,0-1 0 0 0,0 1 0 0 0,-1 0 0 0 0,0 1 0 0 0,0-1 0 0 0,0 0-1 0 0,-1 0 1 0 0,0 1 0 0 0,1-1 0 0 0,-2 1 0 0 0,1-1 0 0 0,-1 1 0 0 0,0-1 0 0 0,-1 11 0 0 0,-6 30-176 0 0,5-34-665 0 0,-1 1-1 0 0,2 0 1 0 0,0 0-1 0 0,1 18 1 0 0,0-30 613 0 0,0-1 1 0 0,0 1-1 0 0,0-1 0 0 0,0 0 1 0 0,0 1-1 0 0,0-1 1 0 0,0 1-1 0 0,0-1 0 0 0,0 0 1 0 0,0 1-1 0 0,0-1 0 0 0,0 1 1 0 0,0-1-1 0 0,0 0 0 0 0,1 1 1 0 0,-1-1-1 0 0,0 0 0 0 0,0 1 1 0 0,0-1-1 0 0,1 0 0 0 0,-1 1 1 0 0,0-1-1 0 0,0 0 1 0 0,1 1-1 0 0,-1-1 0 0 0,0 0 1 0 0,1 0-1 0 0,-1 1 0 0 0,0-1 1 0 0,1 0-1 0 0,-1 0 0 0 0,0 0 1 0 0,1 1-1 0 0,9-11-3552 0 0,5-19-236 0 0,-9 12 2985 0 0,-2 0 0 0 0,5-24-1 0 0,-7 27 1753 0 0,0 1 0 0 0,1 0 0 0 0,1 0 0 0 0,0 1 0 0 0,9-20-1 0 0,-13 31-549 0 0,0 1-1 0 0,1-1 1 0 0,-1 0-1 0 0,0 0 1 0 0,1 1-1 0 0,-1-1 0 0 0,1 0 1 0 0,-1 0-1 0 0,1 1 1 0 0,-1-1-1 0 0,1 1 0 0 0,-1-1 1 0 0,1 1-1 0 0,0-1 1 0 0,-1 1-1 0 0,1-1 1 0 0,0 1-1 0 0,-1-1 0 0 0,1 1 1 0 0,0 0-1 0 0,0-1 1 0 0,0 1-1 0 0,-1 0 0 0 0,3-1 1 0 0,-3 2-87 0 0,1-1 0 0 0,0 1 0 0 0,0-1 0 0 0,-1 1 0 0 0,1-1 0 0 0,0 1 0 0 0,-1-1 0 0 0,1 1 0 0 0,-1-1 0 0 0,1 1 0 0 0,-1 0-1 0 0,1 0 1 0 0,-1-1 0 0 0,1 1 0 0 0,-1 0 0 0 0,1 0 0 0 0,-1-1 0 0 0,0 1 0 0 0,1 1 0 0 0,11 52 1473 0 0,-11-44-1562 0 0,1-3-70 0 0,-1 1 0 0 0,1-1 0 0 0,1 0 0 0 0,-1 1 0 0 0,1-2 0 0 0,0 1 0 0 0,1 0 0 0 0,0 0 0 0 0,8 10 0 0 0,-9-14-25 0 0,0 0 0 0 0,1 0 0 0 0,-1 0 0 0 0,1 0 0 0 0,-1-1 0 0 0,1 1 0 0 0,0-1 0 0 0,0 0 0 0 0,0-1 0 0 0,0 1 0 0 0,1-1 0 0 0,-1 1 0 0 0,0-1 0 0 0,1-1 0 0 0,-1 1 0 0 0,0 0 0 0 0,1-1 0 0 0,5 0 0 0 0,-9 0-6 0 0,0 0 1 0 0,1 0 0 0 0,-1 0 0 0 0,0 0 0 0 0,1-1 0 0 0,-1 1 0 0 0,0 0 0 0 0,0 0 0 0 0,1-1 0 0 0,-1 1 0 0 0,0-1 0 0 0,0 1-1 0 0,0-1 1 0 0,2-1 0 0 0,-3 2-136 0 0,1-1-1 0 0,-1 1 0 0 0,0 0 0 0 0,1-1 1 0 0,-1 1-1 0 0,0-1 0 0 0,1 1 1 0 0,-1-1-1 0 0,0 1 0 0 0,0-1 1 0 0,1 1-1 0 0,-1-1 0 0 0,0 1 0 0 0,0-1 1 0 0,0 0-1 0 0,0 1 0 0 0,0-1 1 0 0,0 1-1 0 0,0-1 0 0 0,0 1 0 0 0,0-1 1 0 0,0 1-1 0 0,0-2 0 0 0,-1 1-351 0 0,1-1 1 0 0,-1 0-1 0 0,0 1 0 0 0,0-1 0 0 0,0 1 0 0 0,0-1 0 0 0,0 1 0 0 0,0-1 0 0 0,0 1 0 0 0,0 0 0 0 0,-1 0 0 0 0,1-1 1 0 0,0 1-1 0 0,-1 0 0 0 0,1 0 0 0 0,-1 0 0 0 0,1 1 0 0 0,-1-1 0 0 0,-2-1 0 0 0,0 1-33 0 0,0-1 1 0 0,0 1-1 0 0,-1 0 0 0 0,1 0 0 0 0,0 1 1 0 0,-1-1-1 0 0,-7 1 0 0 0,8 1 426 0 0,0-1 0 0 0,0 1 0 0 0,1 0 0 0 0,-1 0-1 0 0,0 0 1 0 0,1 0 0 0 0,-1 1 0 0 0,-3 1 0 0 0,2 0 505 0 0,0 1-1 0 0,0 0 1 0 0,0 0 0 0 0,0 0 0 0 0,1 0-1 0 0,-1 1 1 0 0,1-1 0 0 0,1 1 0 0 0,-1 0-1 0 0,1 1 1 0 0,-4 6 0 0 0,3-4 518 0 0,-1 1 0 0 0,2 0-1 0 0,-1 0 1 0 0,1 1 0 0 0,1-1 0 0 0,0 1-1 0 0,0-1 1 0 0,1 1 0 0 0,0 0 0 0 0,0 0-1 0 0,1-1 1 0 0,1 1 0 0 0,0 0 0 0 0,0 0-1 0 0,3 11 1 0 0,-1-14-791 0 0,0 0 0 0 0,1-1-1 0 0,-1 1 1 0 0,1-1 0 0 0,1 0 0 0 0,-1 0-1 0 0,1 0 1 0 0,0-1 0 0 0,0 0 0 0 0,1 0 0 0 0,-1 0-1 0 0,1 0 1 0 0,0-1 0 0 0,0 0 0 0 0,1 0-1 0 0,-1-1 1 0 0,9 3 0 0 0,-11-4-355 0 0,0-1 0 0 0,1 1 1 0 0,-1-1-1 0 0,1-1 0 0 0,0 1 0 0 0,-1 0 1 0 0,1-1-1 0 0,0 0 0 0 0,-1 0 0 0 0,1-1 1 0 0,0 1-1 0 0,5-2 0 0 0,-6 0-510 0 0,0 1 1 0 0,0-1-1 0 0,0 1 0 0 0,0-1 0 0 0,-1-1 0 0 0,1 1 0 0 0,-1 0 0 0 0,1-1 0 0 0,-1 0 1 0 0,0 0-1 0 0,0 0 0 0 0,0 0 0 0 0,0 0 0 0 0,-1 0 0 0 0,3-5 0 0 0,9-14-5418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77 135 7762 0 0,'-12'-4'1595'0'0,"-27"-9"1665"0"0,37 13-2989 0 0,1-1 1 0 0,-1 0 0 0 0,0 0-1 0 0,1 0 1 0 0,-1 0 0 0 0,1 0-1 0 0,0 0 1 0 0,-1 0 0 0 0,1 0-1 0 0,0 0 1 0 0,-1-1 0 0 0,1 1-1 0 0,0-1 1 0 0,0 1 0 0 0,0-1-1 0 0,0 1 1 0 0,0-1 0 0 0,0-1-1 0 0,1 1-189 0 0,0 1 0 0 0,0 0 0 0 0,0 0 0 0 0,1 0 0 0 0,-1-1 0 0 0,0 1 0 0 0,1 0 0 0 0,-1 0 0 0 0,1 0 0 0 0,0 0 0 0 0,-1 0 0 0 0,1 0 0 0 0,0 0 0 0 0,-1 0 0 0 0,1 0 0 0 0,0 0 0 0 0,0 0 0 0 0,0 1 0 0 0,0-1 0 0 0,0 0 0 0 0,0 0 0 0 0,0 1 0 0 0,0-1 0 0 0,0 1 0 0 0,0-1 0 0 0,0 1 0 0 0,0-1 0 0 0,2 1 0 0 0,33-13 269 0 0,-26 11-267 0 0,0 1 0 0 0,0 0 0 0 0,1 0 1 0 0,-1 1-1 0 0,0 0 0 0 0,0 0 0 0 0,1 1 0 0 0,-1 1 0 0 0,0 0 0 0 0,11 3 0 0 0,-18-4-63 0 0,-1 0 0 0 0,1 0-1 0 0,0 0 1 0 0,-1 0 0 0 0,1 0-1 0 0,-1 0 1 0 0,1 1 0 0 0,-1-1-1 0 0,0 1 1 0 0,0-1 0 0 0,1 1-1 0 0,-1 0 1 0 0,0 0 0 0 0,-1 0 0 0 0,1 0-1 0 0,0 0 1 0 0,0 1 0 0 0,-1-1-1 0 0,0 1 1 0 0,1-1 0 0 0,-1 1-1 0 0,0-1 1 0 0,0 1 0 0 0,0-1-1 0 0,-1 1 1 0 0,1 0 0 0 0,0 0-1 0 0,-1-1 1 0 0,0 1 0 0 0,0 0-1 0 0,0 0 1 0 0,0 0 0 0 0,0-1-1 0 0,-1 1 1 0 0,1 0 0 0 0,-1 0-1 0 0,1-1 1 0 0,-1 1 0 0 0,0 0-1 0 0,0-1 1 0 0,-2 3 0 0 0,-2 6-124 0 0,-1-2 0 0 0,0 1 0 0 0,0-1 0 0 0,-1 0 0 0 0,-1 0 1 0 0,1-1-1 0 0,-1 1 0 0 0,-1-2 0 0 0,0 1 0 0 0,-13 8 0 0 0,17-12-3 0 0,84-19-913 0 0,-67 13 971 0 0,2-1-19 0 0,0 0 0 0 0,1 0 0 0 0,-1 2 0 0 0,0 0 0 0 0,1 0 0 0 0,-1 2-1 0 0,1 0 1 0 0,25 5 0 0 0,-52-13-7206 0 0,-11-12 3758 0 0,3 3 2291 0 0,3 6 932 0 0,13 8 641 0 0,0 0 1 0 0,1 0-1 0 0,-1 0 0 0 0,1-1 0 0 0,-1 1 1 0 0,1-1-1 0 0,-5-4 0 0 0,8 6-208 0 0,0 1 0 0 0,1-1 1 0 0,-1 1-1 0 0,0 0 0 0 0,0-1 0 0 0,0 1 0 0 0,1 0 0 0 0,-1-1 0 0 0,0 1 0 0 0,0 0 1 0 0,1-1-1 0 0,-1 1 0 0 0,0 0 0 0 0,1-1 0 0 0,-1 1 0 0 0,0 0 0 0 0,1 0 0 0 0,-1 0 1 0 0,1-1-1 0 0,-1 1 0 0 0,0 0 0 0 0,1 0 0 0 0,-1 0 0 0 0,1 0 0 0 0,-1 0 1 0 0,0 0-1 0 0,1 0 0 0 0,-1 0 0 0 0,1 0 0 0 0,0 0 0 0 0,18-4 203 0 0,-18 4-76 0 0,7-2-316 0 0,0 1 0 0 0,-1-1 0 0 0,1 0 0 0 0,-1 0 1 0 0,1-1-1 0 0,-1 0 0 0 0,11-6 0 0 0,-16 7-138 0 0,1 0-1 0 0,-1-1 1 0 0,0 1-1 0 0,1-1 1 0 0,-1 1-1 0 0,0-1 1 0 0,0 0-1 0 0,-1 0 1 0 0,1 1 0 0 0,0-1-1 0 0,-1-1 1 0 0,0 1-1 0 0,0 0 1 0 0,0 0-1 0 0,0 0 1 0 0,0-1-1 0 0,-1 1 1 0 0,1 0-1 0 0,-1-1 1 0 0,0-3-1 0 0,0 3 176 0 0,1-2 149 0 0,-1 1-1 0 0,0-1 0 0 0,0 0 0 0 0,0 0 1 0 0,-1 0-1 0 0,0 0 0 0 0,0 0 0 0 0,-4-10 1 0 0,13 44 4951 0 0,-2 25-3304 0 0,-3-8-1321 0 0,2-21-481 0 0,-3-10-746 0 0,1-1 0 0 0,-2 1-1 0 0,0-1 1 0 0,-1 21-1 0 0,0-33 627 0 0,0-1-1 0 0,-1 1 0 0 0,1-1 0 0 0,0 1 1 0 0,0 0-1 0 0,-1-1 0 0 0,1 1 0 0 0,0-1 1 0 0,-1 1-1 0 0,1-1 0 0 0,-1 0 1 0 0,1 1-1 0 0,0-1 0 0 0,-1 1 0 0 0,1-1 1 0 0,-1 0-1 0 0,1 1 0 0 0,-1-1 1 0 0,1 0-1 0 0,-1 1 0 0 0,0-1 0 0 0,1 0 1 0 0,-1 0-1 0 0,1 0 0 0 0,-1 0 1 0 0,0 1-1 0 0,1-1 0 0 0,-1 0 0 0 0,1 0 1 0 0,-1 0-1 0 0,0 0 0 0 0,1 0 0 0 0,-1-1 1 0 0,1 1-1 0 0,-1 0 0 0 0,0 0 1 0 0,1 0-1 0 0,-2-1 0 0 0,-31-9-403 0 0,18 4 247 0 0,13 6 364 0 0,-1-1 1 0 0,1 1 0 0 0,0-1 0 0 0,-1 1 0 0 0,1 0 0 0 0,0 0 0 0 0,-1 0 0 0 0,1 0 0 0 0,0 0-1 0 0,-1 0 1 0 0,1 1 0 0 0,0-1 0 0 0,-1 1 0 0 0,1-1 0 0 0,0 1 0 0 0,0 0 0 0 0,0 0 0 0 0,0 0-1 0 0,-3 2 1 0 0,3-1 80 0 0,0 0 0 0 0,1-1 0 0 0,0 1-1 0 0,-1 0 1 0 0,1 0 0 0 0,0 0 0 0 0,0 0-1 0 0,0 0 1 0 0,0 0 0 0 0,0 1 0 0 0,1-1-1 0 0,-1 0 1 0 0,1 0 0 0 0,-1 1 0 0 0,1-1-1 0 0,0 3 1 0 0,0 5 246 0 0,0-1-1 0 0,1 0 1 0 0,1 0-1 0 0,-1 1 1 0 0,1-1-1 0 0,1 0 1 0 0,0 0 0 0 0,5 11-1 0 0,-3-9-141 0 0,1-1 0 0 0,0 0-1 0 0,0 0 1 0 0,1-1 0 0 0,0 0-1 0 0,0 0 1 0 0,17 15 0 0 0,-22-22-232 0 0,0-1 0 0 0,0 1 0 0 0,0-1 1 0 0,0 1-1 0 0,0-1 0 0 0,0 0 0 0 0,1 0 0 0 0,-1 0 1 0 0,0 0-1 0 0,1 0 0 0 0,-1 0 0 0 0,1-1 1 0 0,-1 1-1 0 0,1-1 0 0 0,-1 0 0 0 0,1 0 0 0 0,0 0 1 0 0,-1 0-1 0 0,1 0 0 0 0,-1 0 0 0 0,1-1 1 0 0,-1 1-1 0 0,1-1 0 0 0,-1 1 0 0 0,1-1 0 0 0,-1 0 1 0 0,0 0-1 0 0,1 0 0 0 0,-1-1 0 0 0,0 1 0 0 0,0 0 1 0 0,0-1-1 0 0,0 0 0 0 0,0 1 0 0 0,0-1 1 0 0,0 0-1 0 0,-1 0 0 0 0,1 0 0 0 0,-1 0 0 0 0,1 0 1 0 0,0-3-1 0 0,3-2-32 0 0,0-1 0 0 0,-1-1 1 0 0,0 1-1 0 0,0-1 0 0 0,-1 1 0 0 0,0-1 1 0 0,0 0-1 0 0,-1 0 0 0 0,0 0 0 0 0,-1-1 1 0 0,0 1-1 0 0,-1 0 0 0 0,0 0 0 0 0,0-1 1 0 0,-1 1-1 0 0,0 0 0 0 0,-2-10 1 0 0,3 18-113 0 0,-1 0 0 0 0,1 0 0 0 0,0-1 0 0 0,-1 1 0 0 0,1 0 0 0 0,-1 0 0 0 0,1 0 0 0 0,-1 0 1 0 0,0 0-1 0 0,1 0 0 0 0,-1 0 0 0 0,0 1 0 0 0,0-1 0 0 0,0 0 0 0 0,1 0 0 0 0,-1 0 1 0 0,0 1-1 0 0,0-1 0 0 0,0 0 0 0 0,0 1 0 0 0,0-1 0 0 0,0 1 0 0 0,-2-1 1 0 0,-26 2-4572 0 0,7 2 2029 0 0,-6-4-131 0 0,3 13-1261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3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11226 0 0,'0'10'648'0'0,"1"1"0"0"0,0-1 0 0 0,0 0 0 0 0,1-1 0 0 0,0 1 0 0 0,1 0 0 0 0,0 0 0 0 0,8 17-1 0 0,-9-23-419 0 0,0-1 0 0 0,0 0 0 0 0,0 1 0 0 0,1-1 0 0 0,-1 0 0 0 0,1 0 0 0 0,0 0-1 0 0,-1 0 1 0 0,1-1 0 0 0,1 1 0 0 0,-1-1 0 0 0,0 1 0 0 0,1-1 0 0 0,-1 0 0 0 0,1-1-1 0 0,-1 1 1 0 0,1-1 0 0 0,0 1 0 0 0,0-1 0 0 0,0 0 0 0 0,0 0 0 0 0,-1-1 0 0 0,1 1-1 0 0,0-1 1 0 0,5 0 0 0 0,-6 0-160 0 0,0-1-1 0 0,0 1 0 0 0,0-1 1 0 0,-1 0-1 0 0,1 0 0 0 0,0 0 1 0 0,-1 0-1 0 0,1 0 0 0 0,0 0 1 0 0,-1-1-1 0 0,1 1 0 0 0,-1-1 0 0 0,0 0 1 0 0,0 0-1 0 0,0 0 0 0 0,0 0 1 0 0,0 0-1 0 0,0 0 0 0 0,0 0 1 0 0,0-1-1 0 0,1-3 0 0 0,-2 4-99 0 0,0 0-1 0 0,0 0 1 0 0,0 0-1 0 0,0 0 1 0 0,-1 0-1 0 0,1 0 1 0 0,-1 0-1 0 0,0 0 1 0 0,1 0-1 0 0,-1 0 1 0 0,0 0-1 0 0,0 0 1 0 0,0 0-1 0 0,0 0 1 0 0,-1 0-1 0 0,1-1 0 0 0,-1 1 1 0 0,1 0-1 0 0,-1 0 1 0 0,0 0-1 0 0,1 1 1 0 0,-1-1-1 0 0,0 0 1 0 0,0 0-1 0 0,-1 0 1 0 0,1 0-1 0 0,0 1 1 0 0,0-1-1 0 0,-3-1 1 0 0,0-1-257 0 0,0 1 1 0 0,0 0 0 0 0,0 1 0 0 0,0-1-1 0 0,-1 1 1 0 0,1 0 0 0 0,-1 0 0 0 0,1 0 0 0 0,-1 0-1 0 0,0 1 1 0 0,0 0 0 0 0,0 0 0 0 0,0 0-1 0 0,0 1 1 0 0,-7 0 0 0 0,8 0 300 0 0,1 0-1 0 0,-1 0 1 0 0,1 1 0 0 0,0 0 0 0 0,-1-1 0 0 0,1 1-1 0 0,-1 1 1 0 0,1-1 0 0 0,0 0 0 0 0,0 1-1 0 0,0 0 1 0 0,0-1 0 0 0,0 1 0 0 0,0 0 0 0 0,0 1-1 0 0,1-1 1 0 0,-1 0 0 0 0,1 1 0 0 0,0 0-1 0 0,-1-1 1 0 0,1 1 0 0 0,-2 4 0 0 0,-2 6-418 0 0,0-1-1 0 0,1 1 1 0 0,0 0 0 0 0,-4 26 0 0 0,7-33-146 0 0,1 0 0 0 0,1 0 0 0 0,-1 0 0 0 0,1 1 0 0 0,0-1 0 0 0,0 0 0 0 0,1 0-1 0 0,0 0 1 0 0,0 0 0 0 0,0 1 0 0 0,1-2 0 0 0,0 1 0 0 0,2 6 0 0 0,-3-10 376 0 0,0-1-1 0 0,0 1 1 0 0,0-1-1 0 0,0 0 1 0 0,0 0-1 0 0,0 0 1 0 0,1 0-1 0 0,-1 1 0 0 0,0-2 1 0 0,1 1-1 0 0,-1 0 1 0 0,0 0-1 0 0,1 0 1 0 0,-1-1-1 0 0,1 1 1 0 0,0 0-1 0 0,-1-1 1 0 0,1 0-1 0 0,2 1 1 0 0,37-1 2823 0 0,-35-1-1920 0 0,-1 1 0 0 0,0-1 0 0 0,1 1 0 0 0,-1 1 0 0 0,0-1 0 0 0,0 1 0 0 0,9 1 0 0 0,-8 2-767 0 0,1-1-1 0 0,0 1 0 0 0,-1 0 1 0 0,1 1-1 0 0,8 8 0 0 0,14 10-6783 0 0,-21-18 2149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4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37 12555 0 0,'0'1'217'0'0,"-1"0"0"0"0,1 0 0 0 0,0 0 0 0 0,-1-1 0 0 0,1 1 1 0 0,0 0-1 0 0,-1 0 0 0 0,1 0 0 0 0,0 0 0 0 0,0-1 0 0 0,0 1 1 0 0,0 0-1 0 0,0 0 0 0 0,0 0 0 0 0,0 0 0 0 0,0 0 0 0 0,0 0 1 0 0,0-1-1 0 0,1 1 0 0 0,-1 0 0 0 0,0 0 0 0 0,0 0 0 0 0,1 0 1 0 0,-1-1-1 0 0,1 1 0 0 0,-1 0 0 0 0,2 1 0 0 0,-1-2-25 0 0,0 1 1 0 0,0-1-1 0 0,1 1 0 0 0,-1-1 0 0 0,0 1 0 0 0,1-1 1 0 0,-1 0-1 0 0,1 0 0 0 0,-1 0 0 0 0,0 0 0 0 0,1 0 1 0 0,-1 0-1 0 0,0 0 0 0 0,1 0 0 0 0,2-1 0 0 0,9-3 347 0 0,0 0-1 0 0,23-10 1 0 0,-28 10-340 0 0,14-6-57 0 0,30-12-46 0 0,-48 21-78 0 0,-1 0 0 0 0,1 0 1 0 0,-1 0-1 0 0,1 1 0 0 0,0-1 0 0 0,-1 1 0 0 0,1 0 0 0 0,-1 0 1 0 0,1 0-1 0 0,0 0 0 0 0,7 2 0 0 0,-10-1-15 0 0,-1-1 1 0 0,1 0-1 0 0,0 1 0 0 0,0-1 0 0 0,0 0 1 0 0,0 1-1 0 0,0 0 0 0 0,0-1 0 0 0,-1 1 1 0 0,1-1-1 0 0,0 1 0 0 0,0 0 0 0 0,-1-1 1 0 0,1 1-1 0 0,0 0 0 0 0,-1 0 1 0 0,1 0-1 0 0,-1 0 0 0 0,1-1 0 0 0,-1 1 1 0 0,0 0-1 0 0,1 0 0 0 0,-1 0 0 0 0,0 0 1 0 0,1 1-1 0 0,-1 0 8 0 0,0 1-1 0 0,0-1 1 0 0,0 1 0 0 0,-1-1 0 0 0,1 0 0 0 0,-1 1-1 0 0,1-1 1 0 0,-1 0 0 0 0,0 1 0 0 0,-1 2 0 0 0,-1 2 14 0 0,-1 0 0 0 0,0 0 0 0 0,-1 0 0 0 0,0 0 1 0 0,-6 7-1 0 0,-1-3 13 0 0,7-6 15 0 0,1-1 1 0 0,-1 0-1 0 0,1 1 1 0 0,0 0-1 0 0,1 0 1 0 0,-6 8 0 0 0,9-12-47 0 0,0-1 0 0 0,-1 1 0 0 0,1 0 1 0 0,0-1-1 0 0,0 1 0 0 0,0 0 1 0 0,0-1-1 0 0,0 1 0 0 0,0 0 1 0 0,0-1-1 0 0,0 1 0 0 0,0 0 1 0 0,0-1-1 0 0,0 1 0 0 0,0 0 1 0 0,0-1-1 0 0,0 1 0 0 0,1 0 1 0 0,-1-1-1 0 0,0 1 0 0 0,0-1 0 0 0,1 1 1 0 0,-1 0-1 0 0,0-1 0 0 0,1 1 1 0 0,1 1-2 0 0,0-1 1 0 0,0 0 0 0 0,-1 0-1 0 0,1 0 1 0 0,0 0 0 0 0,0 0-1 0 0,0 0 1 0 0,0-1 0 0 0,0 1-1 0 0,0-1 1 0 0,0 1 0 0 0,4-1-1 0 0,17 3-205 0 0,0-1-1 0 0,35-3 0 0 0,-23-3-4109 0 0,-4-4-5843 0 0,-22 4 3548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10450 0 0,'-1'0'395'0'0,"0"0"0"0"0,1 0 0 0 0,-1 0 0 0 0,0 0 0 0 0,0 0-1 0 0,1 0 1 0 0,-1 0 0 0 0,0 1 0 0 0,0-1 0 0 0,1 0 0 0 0,-1 1-1 0 0,0-1 1 0 0,0 0 0 0 0,1 1 0 0 0,-1-1 0 0 0,0 1 0 0 0,1-1 0 0 0,-1 1-1 0 0,1-1 1 0 0,-1 1 0 0 0,1-1 0 0 0,-1 1 0 0 0,1-1 0 0 0,-2 2 0 0 0,2 0-67 0 0,-1 0 0 0 0,1-1 1 0 0,-1 1-1 0 0,1 0 1 0 0,0 0-1 0 0,-1-1 1 0 0,1 1-1 0 0,0 0 0 0 0,0 0 1 0 0,0 0-1 0 0,1 1 1 0 0,1 9-198 0 0,1 0 0 0 0,8 21 1 0 0,-5-16 906 0 0,0 5-703 0 0,10 29 125 0 0,-3 2 0 0 0,13 100 0 0 0,-43-237-1746 0 0,15 63 1195 0 0,1-1 0 0 0,2 1 0 0 0,0 0 0 0 0,4-22 0 0 0,-4 33 63 0 0,1 1 1 0 0,1 0 0 0 0,-1 0 0 0 0,1 0-1 0 0,1 1 1 0 0,0-1 0 0 0,0 1-1 0 0,1 0 1 0 0,-1 0 0 0 0,2 0 0 0 0,10-12-1 0 0,-14 18 29 0 0,0 0 0 0 0,0 0-1 0 0,1 0 1 0 0,-1 0-1 0 0,1 0 1 0 0,0 1 0 0 0,-1-1-1 0 0,1 1 1 0 0,0 0-1 0 0,0-1 1 0 0,0 1 0 0 0,0 1-1 0 0,0-1 1 0 0,0 0-1 0 0,0 1 1 0 0,0 0 0 0 0,0-1-1 0 0,0 1 1 0 0,0 0 0 0 0,0 1-1 0 0,1-1 1 0 0,-1 0-1 0 0,0 1 1 0 0,0 0 0 0 0,0 0-1 0 0,0 0 1 0 0,0 0-1 0 0,-1 0 1 0 0,1 0 0 0 0,0 1-1 0 0,0 0 1 0 0,-1-1-1 0 0,1 1 1 0 0,-1 0 0 0 0,3 3-1 0 0,0-1 15 0 0,0 1 0 0 0,0 0 0 0 0,-1 0 0 0 0,1 0 0 0 0,-1 1 0 0 0,0 0 0 0 0,-1-1 0 0 0,1 1 0 0 0,-1 1 0 0 0,0-1 0 0 0,-1 0 0 0 0,0 1 0 0 0,0-1 0 0 0,0 1 0 0 0,1 8 0 0 0,-3-9-6 0 0,0 0 0 0 0,0 0 1 0 0,0 0-1 0 0,-1 0 0 0 0,1 0 1 0 0,-1 0-1 0 0,-1 0 1 0 0,1 0-1 0 0,-1 0 0 0 0,0 0 1 0 0,-1-1-1 0 0,1 1 0 0 0,-1-1 1 0 0,0 1-1 0 0,-1-1 0 0 0,1 0 1 0 0,-1 0-1 0 0,0-1 0 0 0,-8 8 1 0 0,-4 1 4 0 0,0-1 0 0 0,-1-1 0 0 0,0-1 0 0 0,-31 13 0 0 0,4 0 26 0 0,43-23-39 0 0,1 0-1 0 0,0 0 1 0 0,0 0-1 0 0,-1 0 1 0 0,1 0-1 0 0,0 0 0 0 0,0 0 1 0 0,0 0-1 0 0,-1 1 1 0 0,1-1-1 0 0,0 0 1 0 0,0 0-1 0 0,0 0 1 0 0,-1 0-1 0 0,1 0 1 0 0,0 1-1 0 0,0-1 1 0 0,0 0-1 0 0,0 0 1 0 0,-1 0-1 0 0,1 1 0 0 0,0-1 1 0 0,0 0-1 0 0,0 0 1 0 0,0 0-1 0 0,0 1 1 0 0,0-1-1 0 0,0 0 1 0 0,0 0-1 0 0,0 1 1 0 0,0-1-1 0 0,0 0 1 0 0,0 0-1 0 0,0 1 1 0 0,0-1-1 0 0,0 0 0 0 0,0 0 1 0 0,0 1-1 0 0,0-1 1 0 0,0 0-1 0 0,0 0 1 0 0,0 0-1 0 0,0 1 1 0 0,12 6-23 0 0,20 1-18 0 0,-31-8 41 0 0,21 3-77 0 0,0-1-1 0 0,1 0 0 0 0,-1-2 1 0 0,35-3-1 0 0,-43 1-743 0 0,0 0-1 0 0,1-1 1 0 0,-1 0 0 0 0,-1-1 0 0 0,1-1-1 0 0,-1 0 1 0 0,0-1 0 0 0,16-9 0 0 0,-25 13 481 0 0,0-1 0 0 0,-1 0 1 0 0,1 0-1 0 0,-1 0 0 0 0,1-1 1 0 0,-1 0-1 0 0,0 1 1 0 0,0-1-1 0 0,-1 0 0 0 0,1 0 1 0 0,-1 0-1 0 0,0-1 0 0 0,0 1 1 0 0,-1 0-1 0 0,1-1 1 0 0,1-6-1 0 0,-2 6 430 0 0,-1-1 1 0 0,1 0-1 0 0,-1 1 1 0 0,0-1-1 0 0,0 0 1 0 0,0 1-1 0 0,-1-1 1 0 0,0 0-1 0 0,0 1 1 0 0,-1-1-1 0 0,1 1 1 0 0,-1-1-1 0 0,-4-5 1 0 0,6 10 48 0 0,0 1-1 0 0,0-1 1 0 0,0 1-1 0 0,0-1 1 0 0,0 1 0 0 0,-1-1-1 0 0,1 1 1 0 0,0-1 0 0 0,0 1-1 0 0,-1-1 1 0 0,1 1 0 0 0,0-1-1 0 0,-1 1 1 0 0,1-1-1 0 0,0 1 1 0 0,-1 0 0 0 0,1-1-1 0 0,-1 1 1 0 0,1 0 0 0 0,-1-1-1 0 0,1 1 1 0 0,0 0-1 0 0,-1 0 1 0 0,1 0 0 0 0,-1-1-1 0 0,1 1 1 0 0,-1 0 0 0 0,0 0-1 0 0,1 0 1 0 0,-1 0 0 0 0,1 0-1 0 0,-1 0 1 0 0,1 0-1 0 0,-1 0 1 0 0,1 0 0 0 0,-2 0-1 0 0,1 1 53 0 0,0 0-1 0 0,0 0 0 0 0,-1 0 0 0 0,1 1 1 0 0,0-1-1 0 0,0 0 0 0 0,0 0 1 0 0,1 1-1 0 0,-1-1 0 0 0,0 1 0 0 0,0-1 1 0 0,0 2-1 0 0,-13 46 1729 0 0,14-46-1843 0 0,-1 0 1 0 0,1 1 0 0 0,0-1 0 0 0,0 0 0 0 0,0 1 0 0 0,0-1 0 0 0,0 0-1 0 0,1 0 1 0 0,-1 1 0 0 0,1-1 0 0 0,0 0 0 0 0,0 0 0 0 0,0 0 0 0 0,1 0-1 0 0,-1 0 1 0 0,1 0 0 0 0,-1 0 0 0 0,1 0 0 0 0,0 0 0 0 0,0-1 0 0 0,1 1-1 0 0,-1-1 1 0 0,0 1 0 0 0,5 2 0 0 0,-4-4-115 0 0,0 1 1 0 0,1-1-1 0 0,-1 1 0 0 0,1-1 1 0 0,-1 0-1 0 0,1 0 1 0 0,-1-1-1 0 0,1 1 0 0 0,0-1 1 0 0,-1 0-1 0 0,1 0 0 0 0,0 0 1 0 0,-1 0-1 0 0,1-1 0 0 0,-1 1 1 0 0,1-1-1 0 0,0 0 0 0 0,-1 0 1 0 0,1 0-1 0 0,-1-1 1 0 0,6-3-1 0 0,-1 0-1468 0 0,-28 7-11740 0 0,4 4 7200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5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16011 0 0,'3'3'370'0'0,"0"0"-1"0"0,1-1 0 0 0,0 0 0 0 0,0 0 0 0 0,-1 0 0 0 0,1 0 0 0 0,0-1 0 0 0,0 1 0 0 0,1-1 0 0 0,-1 0 1 0 0,0 0-1 0 0,8 0 0 0 0,58 1 276 0 0,-48-3-69 0 0,-7 1-286 0 0,28 0 564 0 0,-41 1-772 0 0,0-1 0 0 0,1 0-1 0 0,-1 1 1 0 0,0-1 0 0 0,1 1-1 0 0,-1 0 1 0 0,0-1 0 0 0,0 1 0 0 0,1 0-1 0 0,-1 1 1 0 0,0-1 0 0 0,0 0 0 0 0,0 1-1 0 0,1 1 1 0 0,-2-2-59 0 0,0 0 0 0 0,-1 0-1 0 0,1 0 1 0 0,-1 0 0 0 0,0 0 0 0 0,1 1-1 0 0,-1-1 1 0 0,0 0 0 0 0,0 0-1 0 0,0 0 1 0 0,0 1 0 0 0,0-1 0 0 0,0 0-1 0 0,0 0 1 0 0,0 1 0 0 0,0-1 0 0 0,0 0-1 0 0,-1 0 1 0 0,1 0 0 0 0,-1 0-1 0 0,1 1 1 0 0,-1-1 0 0 0,1 0 0 0 0,-1 0-1 0 0,1 0 1 0 0,-1 0 0 0 0,0 0-1 0 0,0 0 1 0 0,0 0 0 0 0,1-1 0 0 0,-3 3-1 0 0,-29 26-190 0 0,-11-5-349 0 0,13-9 227 0 0,36-15 356 0 0,0 0 0 0 0,0 0 0 0 0,0 1 0 0 0,0-1-1 0 0,7 3 1 0 0,7 0 110 0 0,44 3-65 0 0,48 4-48 0 0,-39-13-2794 0 0,-70 3 2023 0 0,-1-1 0 0 0,1 1 0 0 0,-1-1-1 0 0,1 0 1 0 0,-1 0 0 0 0,1 0 0 0 0,-1 0-1 0 0,0 0 1 0 0,0 0 0 0 0,1 0 0 0 0,1-3-1 0 0,8-5-7158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63 19740 0 0,'16'-10'1152'0'0,"0"2"-575"0"0,6-1-97 0 0,1 0 24 0 0,0 0-160 0 0,0 2-208 0 0,-2 0-32 0 0,-2 3-24 0 0,-5 4 0 0 0,-5 2-80 0 0,-2 2-320 0 0,-4 0-696 0 0,-3 2-1153 0 0,-4 1-1288 0 0,-7 2-1184 0 0,-2 7-2736 0 0</inkml:trace>
  <inkml:trace contextRef="#ctx0" brushRef="#br0" timeOffset="1">0 257 11883 0 0,'79'-19'4726'0'0,"-59"13"-3416"0"0,0 0 0 0 0,36-4 0 0 0,-55 10-1224 0 0,1 0-1 0 0,-1 0 1 0 0,0 0-1 0 0,1-1 1 0 0,-1 1-1 0 0,0 0 1 0 0,0 1-1 0 0,1-1 1 0 0,-1 0-1 0 0,0 0 1 0 0,0 1-1 0 0,1-1 1 0 0,-1 0-1 0 0,0 1 1 0 0,0-1-1 0 0,0 1 1 0 0,1-1-1 0 0,-1 1 1 0 0,0 0-1 0 0,0 0 1 0 0,0-1-1 0 0,0 1 1 0 0,0 0-1 0 0,0 0 1 0 0,1 2-1 0 0,-2-2-27 0 0,1 1-1 0 0,-1 0 1 0 0,1 0-1 0 0,-1 0 1 0 0,0-1-1 0 0,0 1 1 0 0,0 0-1 0 0,0 0 1 0 0,0 0-1 0 0,0 0 1 0 0,0 0-1 0 0,0-1 1 0 0,-1 1 0 0 0,1 0-1 0 0,-2 2 1 0 0,-2 6-30 0 0,0 0 0 0 0,-1 0 0 0 0,0 0 1 0 0,-12 15-1 0 0,13-19-143 0 0,0-1 1 0 0,-1 1-1 0 0,0-1 1 0 0,0 0-1 0 0,0-1 1 0 0,-1 1-1 0 0,1-1 1 0 0,-1 0-1 0 0,0 0 1 0 0,0-1-1 0 0,-1 0 1 0 0,1 0-1 0 0,-12 4 1 0 0,14-9-230 0 0,9-5 362 0 0,11-5 458 0 0,15-1 259 0 0,47-12-1 0 0,-10 4-789 0 0,-60 18-2041 0 0,-13 6-859 0 0,-15 7-3443 0 0,16-8 4984 0 0,-15 8-5451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6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11298 0 0,'51'-9'7879'0'0,"0"0"-4848"0"0,49-9-1183 0 0,-96 17-1771 0 0,35-4 375 0 0,-37 5-422 0 0,0 0 0 0 0,-1 0 0 0 0,1 0 1 0 0,0 0-1 0 0,-1 0 0 0 0,1 0 0 0 0,-1 0 1 0 0,1 1-1 0 0,0-1 0 0 0,-1 1 0 0 0,1-1 1 0 0,-1 1-1 0 0,1-1 0 0 0,-1 1 0 0 0,1 0 0 0 0,-1 0 1 0 0,1 0-1 0 0,-1 0 0 0 0,2 2 0 0 0,-3-2-101 0 0,0 0-1 0 0,0 1 1 0 0,0-1-1 0 0,0 0 1 0 0,0 0-1 0 0,-1 1 0 0 0,1-1 1 0 0,0 0-1 0 0,-1 0 1 0 0,1 0-1 0 0,-1 0 1 0 0,0 1-1 0 0,1-1 1 0 0,-1 0-1 0 0,0 0 0 0 0,1 0 1 0 0,-1 0-1 0 0,-2 1 1 0 0,-15 18-5779 0 0,-6-4-3401 0 0,12-7 3443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4:4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74 12179 0 0,'9'44'7020'0'0,"-6"-31"-6733"0"0,-1 0-1 0 0,0 0 1 0 0,1 14 0 0 0,-16-70-4011 0 0,12 36 3784 0 0,1 0 1 0 0,0 0-1 0 0,0 0 0 0 0,1 0 0 0 0,-1 0 0 0 0,2 0 0 0 0,-1 1 0 0 0,1-1 0 0 0,0 0 1 0 0,0 1-1 0 0,1-1 0 0 0,0 1 0 0 0,7-11 0 0 0,-8 14 33 0 0,0 0 0 0 0,0 1 1 0 0,0-1-1 0 0,1 1 0 0 0,-1-1 0 0 0,1 1 0 0 0,-1 0 0 0 0,1 0 0 0 0,0 0 0 0 0,0 0 1 0 0,0 1-1 0 0,0-1 0 0 0,0 1 0 0 0,0 0 0 0 0,0 0 0 0 0,1 0 0 0 0,-1 0 0 0 0,0 0 1 0 0,1 1-1 0 0,-1-1 0 0 0,0 1 0 0 0,1 0 0 0 0,-1 0 0 0 0,1 1 0 0 0,-1-1 0 0 0,0 0 1 0 0,1 1-1 0 0,-1 0 0 0 0,0 0 0 0 0,4 1 0 0 0,-6-1-12 0 0,0-1 0 0 0,1 0 0 0 0,-1 1 0 0 0,0-1 1 0 0,0 0-1 0 0,0 1 0 0 0,0 0 0 0 0,0-1 0 0 0,0 1 0 0 0,0-1 0 0 0,0 1 0 0 0,0 0 0 0 0,0 0 1 0 0,0 0-1 0 0,0 0 0 0 0,0 0 0 0 0,0 0 0 0 0,-1 0 0 0 0,1 0 0 0 0,0 0 0 0 0,-1 0 1 0 0,1 0-1 0 0,0 1 0 0 0,-1 0 11 0 0,-1-1 0 0 0,1 0 0 0 0,0 0 0 0 0,0 0 0 0 0,-1 1 0 0 0,1-1 0 0 0,0 0 0 0 0,-1 0 0 0 0,1 0 0 0 0,-1 0 0 0 0,0 0 0 0 0,1 0 0 0 0,-1 0 0 0 0,0 0 0 0 0,0 0 0 0 0,1 0-1 0 0,-1 0 1 0 0,-2 1 0 0 0,-3 3 78 0 0,0-1-1 0 0,0 1 0 0 0,-1-2 1 0 0,1 1-1 0 0,-1-1 0 0 0,-9 4 1 0 0,-13 1-96 0 0,20-6-68 0 0,0 1 1 0 0,0-1 0 0 0,0 2 0 0 0,0-1 0 0 0,1 1-1 0 0,-16 10 1 0 0,24-14-20 0 0,0 0 0 0 0,0 1 0 0 0,0-1 0 0 0,0 1 0 0 0,0-1 0 0 0,0 0 0 0 0,1 1 0 0 0,-1-1 0 0 0,0 1 0 0 0,0-1 0 0 0,0 0 0 0 0,0 1-1 0 0,1-1 1 0 0,-1 1 0 0 0,0-1 0 0 0,0 0 0 0 0,1 1 0 0 0,-1-1 0 0 0,0 0 0 0 0,0 1 0 0 0,1-1 0 0 0,-1 0 0 0 0,0 0 0 0 0,1 1 0 0 0,-1-1 0 0 0,1 0 0 0 0,-1 0 0 0 0,0 0 0 0 0,1 0 0 0 0,-1 1 0 0 0,1-1 0 0 0,-1 0-1 0 0,0 0 1 0 0,1 0 0 0 0,-1 0 0 0 0,1 0 0 0 0,0 0 0 0 0,18 7-973 0 0,2 1-2398 0 0,-7-1-3083 0 0,-3-1-1895 0 0</inkml:trace>
  <inkml:trace contextRef="#ctx0" brushRef="#br0" timeOffset="1">512 122 16396 0 0,'5'2'5713'0'0,"0"1"-4769"0"0,3-1-352 0 0,-3 2-128 0 0,-2-5-80 0 0,-2 1-200 0 0,-1-1-144 0 0,2-2-40 0 0,0-1-136 0 0,-2-1-336 0 0,2 0-640 0 0,-4-2-1097 0 0,0-1-1783 0 0,-5-1-1274 0 0,-3-2-2271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81 7594 0 0,'-8'-8'1305'0'0,"1"0"1"0"0,0-1 0 0 0,1 1 0 0 0,0-1 0 0 0,-6-13 0 0 0,11 22-1183 0 0,1-1 0 0 0,0 1 0 0 0,-1-1 0 0 0,1 1 0 0 0,0-1 0 0 0,0 1 1 0 0,0-1-1 0 0,0 1 0 0 0,-1-1 0 0 0,1 1 0 0 0,0-1 0 0 0,0 1 0 0 0,0-1 0 0 0,0 1 1 0 0,0-1-1 0 0,0 1 0 0 0,0-1 0 0 0,0 1 0 0 0,0-1 0 0 0,1 1 0 0 0,-1-1 0 0 0,0 1 1 0 0,0-1-1 0 0,0 1 0 0 0,1 0 0 0 0,-1-1 0 0 0,0 1 0 0 0,0-1 0 0 0,1 1 0 0 0,-1-1 0 0 0,16 0 1925 0 0,17 12-521 0 0,-15-2-1308 0 0,-2 1 1 0 0,1 1-1 0 0,-1 1 1 0 0,-1 0-1 0 0,0 1 1 0 0,-1 1-1 0 0,0 0 1 0 0,-1 1-1 0 0,-1 0 1 0 0,-1 1-1 0 0,0 0 1 0 0,13 25-1 0 0,-13-18-49 0 0,0 1 0 0 0,-2 0 0 0 0,0 1 0 0 0,-2-1 0 0 0,0 2 0 0 0,-2-1 0 0 0,-1 1 0 0 0,2 50 0 0 0,-6-40-309 0 0,-1-1-1 0 0,-2 1 1 0 0,-1-1 0 0 0,-2 0-1 0 0,-1 0 1 0 0,-2-1 0 0 0,-2 0-1 0 0,0 0 1 0 0,-19 34 0 0 0,27-63-349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17 106 12483 0 0,'-16'-24'3747'0'0,"16"23"-3695"0"0,0 0 1 0 0,0 1-1 0 0,0-1 1 0 0,0 1-1 0 0,0-1 1 0 0,-1 1-1 0 0,1-1 1 0 0,0 1-1 0 0,1-1 1 0 0,-1 1-1 0 0,0-1 0 0 0,0 1 1 0 0,0-1-1 0 0,0 0 1 0 0,0 1-1 0 0,0-1 1 0 0,1 1-1 0 0,-1-1 1 0 0,0 1-1 0 0,0 0 1 0 0,1-1-1 0 0,-1 1 1 0 0,0-1-1 0 0,1 1 0 0 0,-1-1 1 0 0,0 1-1 0 0,1 0 1 0 0,-1-1-1 0 0,1 1 1 0 0,-1 0-1 0 0,1-1 1 0 0,-1 1-1 0 0,1 0 1 0 0,-1 0-1 0 0,1-1 1 0 0,-1 1-1 0 0,1 0 0 0 0,-1 0 1 0 0,1 0-1 0 0,-1 0 1 0 0,1 0-1 0 0,-1 0 1 0 0,1 0-1 0 0,-1 0 1 0 0,1 0-1 0 0,0 0 1 0 0,0 0-1 0 0,27-1 594 0 0,36 2-1 0 0,27-1-351 0 0,-81-1-280 0 0,-1 0 1 0 0,0 0-1 0 0,0-1 0 0 0,0 0 0 0 0,0-1 1 0 0,0 0-1 0 0,10-5 0 0 0,-17 7 2 0 0,-1 1 1 0 0,0 0-1 0 0,0-1 0 0 0,0 1 1 0 0,0-1-1 0 0,-1 0 0 0 0,1 1 0 0 0,0-1 1 0 0,0 0-1 0 0,0 1 0 0 0,0-1 1 0 0,-1 0-1 0 0,1 0 0 0 0,0 0 1 0 0,-1 1-1 0 0,1-1 0 0 0,0 0 0 0 0,-1 0 1 0 0,1 0-1 0 0,-1 0 0 0 0,0 0 1 0 0,1-2-1 0 0,-1 2 11 0 0,0 1 0 0 0,-1-1-1 0 0,1 0 1 0 0,0 0 0 0 0,-1 0 0 0 0,1 1-1 0 0,-1-1 1 0 0,1 0 0 0 0,-1 1 0 0 0,1-1-1 0 0,-1 0 1 0 0,1 1 0 0 0,-1-1 0 0 0,0 1-1 0 0,1-1 1 0 0,-1 1 0 0 0,0-1 0 0 0,1 1-1 0 0,-1-1 1 0 0,0 1 0 0 0,-1-1 0 0 0,-3-1 56 0 0,0 0 1 0 0,0 1-1 0 0,1-1 1 0 0,-2 1-1 0 0,1 0 1 0 0,0 0-1 0 0,0 1 1 0 0,-7 0-1 0 0,0 1-8 0 0,1 1-1 0 0,-1 1 1 0 0,0 0 0 0 0,1 0-1 0 0,0 1 1 0 0,0 1 0 0 0,0-1-1 0 0,0 2 1 0 0,-11 7 0 0 0,19-11-51 0 0,-1 1 1 0 0,1-1-1 0 0,0 0 1 0 0,0 1-1 0 0,0 0 1 0 0,0 0 0 0 0,0 0-1 0 0,0 0 1 0 0,1 0-1 0 0,-1 1 1 0 0,1-1-1 0 0,0 1 1 0 0,0-1-1 0 0,1 1 1 0 0,-1 0-1 0 0,1 0 1 0 0,-1 0 0 0 0,1 0-1 0 0,1 0 1 0 0,-1 0-1 0 0,0 0 1 0 0,1 0-1 0 0,0 0 1 0 0,0 0-1 0 0,0 0 1 0 0,0 1-1 0 0,1-1 1 0 0,0 0 0 0 0,1 5-1 0 0,1 0-1 0 0,0 0-1 0 0,1-1 0 0 0,0 0 1 0 0,0 0-1 0 0,1 0 1 0 0,0 0-1 0 0,0-1 1 0 0,1 0-1 0 0,8 9 0 0 0,-11-13-50 0 0,0-1-1 0 0,0 1 1 0 0,0-1-1 0 0,0 0 0 0 0,1 0 1 0 0,-1 0-1 0 0,1 0 1 0 0,-1-1-1 0 0,1 1 0 0 0,0-1 1 0 0,-1 0-1 0 0,1 0 1 0 0,0-1-1 0 0,0 1 0 0 0,0-1 1 0 0,0 1-1 0 0,-1-1 1 0 0,1 0-1 0 0,0-1 0 0 0,0 1 1 0 0,0-1-1 0 0,0 0 0 0 0,0 0 1 0 0,3-1-1 0 0,1-1-758 0 0,0 0-1 0 0,-1 0 0 0 0,0-1 0 0 0,11-7 0 0 0,-13 7-357 0 0,1 0 0 0 0,-1-1 0 0 0,-1 1 0 0 0,1-1 0 0 0,-1 0 0 0 0,0 0 0 0 0,0-1 0 0 0,0 1-1 0 0,4-10 1 0 0,8-10-4066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3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6025 0 0,'-4'4'4145'0'0,"1"3"-296"0"0,1 3-1144 0 0,2 6-689 0 0,-3-1-472 0 0,3 3-511 0 0,0 3-401 0 0,0 3-304 0 0,1 3-176 0 0,-1-1-152 0 0,2 2-384 0 0,-2 1-665 0 0,0-1-1127 0 0,0-1-1409 0 0,-4-3-1040 0 0,-2-3-2224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7090 0 0,'12'0'1704'0'0,"0"-1"-72"0"0,2-2 1 0 0,2-2-97 0 0,-3-3-280 0 0,2 1-272 0 0,2-2-231 0 0,2 1-233 0 0,0 0-232 0 0,4-1-136 0 0,1 1-80 0 0,-1 2-160 0 0,0 0-296 0 0,-1 0-737 0 0,1 0-1351 0 0,-6-3-905 0 0,2 1-3000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0 428 11690 0 0,'1'2'462'0'0,"0"-1"0"0"0,0 1-1 0 0,0-1 1 0 0,0 1-1 0 0,0-1 1 0 0,0 1-1 0 0,0-1 1 0 0,1 0-1 0 0,-1 0 1 0 0,0 1-1 0 0,1-1 1 0 0,-1 0-1 0 0,1 0 1 0 0,0 0-1 0 0,-1-1 1 0 0,1 1-1 0 0,3 1 1 0 0,-3-2-125 0 0,1 1 1 0 0,0-1 0 0 0,0 1 0 0 0,0-1-1 0 0,0 0 1 0 0,0 0 0 0 0,0-1-1 0 0,0 1 1 0 0,0-1 0 0 0,3 0 0 0 0,7-4-19 0 0,-1 1 0 0 0,0-2 0 0 0,23-13 1 0 0,-23 12 46 0 0,-5 3-343 0 0,0 0 0 0 0,1 1-1 0 0,-1 0 1 0 0,1 0 0 0 0,0 1 0 0 0,0 0-1 0 0,0 0 1 0 0,0 0 0 0 0,0 1 0 0 0,14 0-1 0 0,-19 1-10 0 0,0 1 0 0 0,1-1 0 0 0,-1 1-1 0 0,0 0 1 0 0,0 0 0 0 0,0 0 0 0 0,0 0 0 0 0,-1 0 0 0 0,1 1-1 0 0,0-1 1 0 0,0 1 0 0 0,-1 0 0 0 0,1 0 0 0 0,-1 0-1 0 0,1 0 1 0 0,-1 0 0 0 0,0 0 0 0 0,0 1 0 0 0,0-1-1 0 0,0 1 1 0 0,-1-1 0 0 0,1 1 0 0 0,0 0 0 0 0,-1 0-1 0 0,0-1 1 0 0,0 1 0 0 0,0 0 0 0 0,0 0 0 0 0,0 1-1 0 0,0 4 1 0 0,1 4-39 0 0,-2 0-1 0 0,1 0 1 0 0,-1-1 0 0 0,-1 1-1 0 0,0 0 1 0 0,0 0-1 0 0,-2-1 1 0 0,1 1 0 0 0,-5 12-1 0 0,-12 28-3332 0 0,14-44-380 0 0</inkml:trace>
  <inkml:trace contextRef="#ctx0" brushRef="#br0" timeOffset="1">512 2 9754 0 0,'1'0'219'0'0,"-1"-1"-1"0"0,1 1 0 0 0,-1 0 1 0 0,0 0-1 0 0,1 0 1 0 0,-1 0-1 0 0,1 0 0 0 0,-1 0 1 0 0,1 0-1 0 0,-1 0 1 0 0,0 0-1 0 0,1 0 1 0 0,-1 0-1 0 0,1 0 0 0 0,-1 0 1 0 0,1 0-1 0 0,-1 0 1 0 0,1 0-1 0 0,-1 0 0 0 0,0 0 1 0 0,1 1-1 0 0,-1-1 1 0 0,1 0-1 0 0,-1 0 1 0 0,0 0-1 0 0,1 1 0 0 0,-1-1 1 0 0,0 0-1 0 0,1 1 1 0 0,8 15 2755 0 0,-2 19-698 0 0,-5-12-1888 0 0,-1-1 1 0 0,-1 1 0 0 0,-2-1 0 0 0,0 0 0 0 0,-7 33-1 0 0,-1-16-546 0 0,-1-1 0 0 0,-19 45-1 0 0,10-54-1746 0 0,20-28 1784 0 0,-1-1 0 0 0,1 1-1 0 0,0-1 1 0 0,-1 1 0 0 0,1-1 0 0 0,-1 0 0 0 0,1 1 0 0 0,-1-1-1 0 0,1 0 1 0 0,-1 0 0 0 0,1 1 0 0 0,-1-1 0 0 0,1 0-1 0 0,-1 0 1 0 0,1 0 0 0 0,-1 0 0 0 0,1 1 0 0 0,-1-1 0 0 0,0 0-1 0 0,1 0 1 0 0,-2 0 0 0 0,2-1-21 0 0,-1 1-1 0 0,1-1 1 0 0,-1 1-1 0 0,1-1 1 0 0,-1 1-1 0 0,1-1 1 0 0,-1 0-1 0 0,1 1 1 0 0,-1-1-1 0 0,1 1 1 0 0,0-1-1 0 0,0 0 1 0 0,-1 1-1 0 0,1-1 1 0 0,0 0-1 0 0,0 0 1 0 0,0 1-1 0 0,-1-1 1 0 0,1 0-1 0 0,0 0 1 0 0,0 1-1 0 0,0-2 1 0 0,0 0 94 0 0,0 1 1 0 0,-1-1-1 0 0,1 0 1 0 0,0 1-1 0 0,0-1 1 0 0,0 0-1 0 0,0 1 0 0 0,1-1 1 0 0,-1 0-1 0 0,0 1 1 0 0,1-1-1 0 0,-1 0 1 0 0,1 1-1 0 0,-1-1 1 0 0,1 1-1 0 0,0-1 0 0 0,0 1 1 0 0,0-1-1 0 0,0 1 1 0 0,0-1-1 0 0,0 1 1 0 0,0 0-1 0 0,0 0 0 0 0,0 0 1 0 0,1-1-1 0 0,-1 1 1 0 0,0 0-1 0 0,1 0 1 0 0,-1 1-1 0 0,1-1 0 0 0,-1 0 1 0 0,1 0-1 0 0,-1 1 1 0 0,1-1-1 0 0,0 1 1 0 0,2-1-1 0 0,0 1 184 0 0,0-1 0 0 0,0 1 0 0 0,0 0 0 0 0,1 0 0 0 0,-1 1-1 0 0,0-1 1 0 0,0 1 0 0 0,0 0 0 0 0,0 0 0 0 0,0 1 0 0 0,0-1 0 0 0,0 1 0 0 0,7 3 0 0 0,24 21 426 0 0,-27-19-552 0 0,0-1-1 0 0,0 0 0 0 0,1 0 0 0 0,14 6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4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9786 0 0,'85'2'10383'0'0,"-47"1"-9473"0"0,50 10 0 0 0,-74-7-4235 0 0,-22 0-3080 0 0,-13-1-526 0 0,11-4 5508 0 0,-12 1-1778 0 0</inkml:trace>
  <inkml:trace contextRef="#ctx0" brushRef="#br0" timeOffset="1">2 93 10626 0 0,'-1'8'4601'0'0,"2"-3"-1712"0"0,5 2-929 0 0,4-3-375 0 0,6 0-385 0 0,3-1-440 0 0,3-2-200 0 0,1 0-256 0 0,-1-2-152 0 0,1 1-88 0 0,-4-3-128 0 0,3 2-424 0 0,-4-3-744 0 0,-1 0-1249 0 0,-4-3-1688 0 0,-5-4-688 0 0,-1-3-2512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12347 0 0,'4'14'3016'0'0,"3"6"-759"0"0,0 6-273 0 0,-2 8-375 0 0,0-1-649 0 0,-2 2-400 0 0,-1 2-224 0 0,1-2-168 0 0,0-1-72 0 0,2 1-272 0 0,0-4-488 0 0,2 0-1065 0 0,1-5-1687 0 0,0-6-1505 0 0,-7-13 816 0 0,8 1-1648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5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22 8458 0 0,'-11'-19'5073'0'0,"11"19"-4955"0"0,0 0 0 0 0,0 0 1 0 0,0-1-1 0 0,0 1 1 0 0,-1 0-1 0 0,1 0 0 0 0,0 0 1 0 0,0 0-1 0 0,0 0 1 0 0,0-1-1 0 0,0 1 1 0 0,-1 0-1 0 0,1 0 0 0 0,0 0 1 0 0,0 0-1 0 0,0 0 1 0 0,-1 0-1 0 0,1 0 0 0 0,0 0 1 0 0,0 0-1 0 0,0 0 1 0 0,0 0-1 0 0,-1 0 0 0 0,1 0 1 0 0,0 0-1 0 0,0 0 1 0 0,0 0-1 0 0,-1 0 0 0 0,1 0 1 0 0,0 0-1 0 0,0 0 1 0 0,0 0-1 0 0,-1 0 0 0 0,1 0 1 0 0,0 0-1 0 0,0 1 1 0 0,0-1-1 0 0,0 0 0 0 0,-1 0 1 0 0,1 0-1 0 0,0 0 1 0 0,0 0-1 0 0,0 1 1 0 0,-5 12 3515 0 0,2 10-3287 0 0,-1 23 582 0 0,3 76 0 0 0,1-110-890 0 0,1 1 0 0 0,1 0 1 0 0,0 0-1 0 0,1-1 0 0 0,0 1 0 0 0,1-1 0 0 0,1 0 0 0 0,0 0 0 0 0,0 0 1 0 0,14 21-1 0 0,-16-30-32 0 0,0 1 0 0 0,1-1 0 0 0,0 1 0 0 0,-1-1-1 0 0,1-1 1 0 0,0 1 0 0 0,1 0 0 0 0,-1-1 0 0 0,0 0 0 0 0,1 0 0 0 0,-1 0 0 0 0,1-1 0 0 0,0 1 0 0 0,0-1 0 0 0,-1 0 0 0 0,1 0 0 0 0,0-1 0 0 0,0 0 0 0 0,9 0 0 0 0,-7 0-388 0 0,0-1 0 0 0,0 0 0 0 0,0 0 0 0 0,-1 0 0 0 0,1-1 0 0 0,0 0 0 0 0,-1 0 0 0 0,1-1 0 0 0,-1 0 0 0 0,0 0 0 0 0,0 0 0 0 0,0-1 0 0 0,8-6 0 0 0,-12 8-332 0 0,0 0 0 0 0,-1 0 1 0 0,1 0-1 0 0,0 0 0 0 0,-1-1 0 0 0,0 1 0 0 0,0 0 0 0 0,1 0 0 0 0,-1-1 1 0 0,-1 1-1 0 0,1-1 0 0 0,1-3 0 0 0,0-14-6115 0 0</inkml:trace>
  <inkml:trace contextRef="#ctx0" brushRef="#br0" timeOffset="1">65 181 10762 0 0,'50'10'7737'0'0,"9"-11"-5468"0"0,-51 0-2765 0 0,0 0 0 0 0,0-1 0 0 0,0 0 0 0 0,14-6 0 0 0,-18 6-95 0 0,0 0-1 0 0,0 0 0 0 0,-1 0 0 0 0,1 0 0 0 0,-1-1 1 0 0,0 1-1 0 0,0-1 0 0 0,0 0 0 0 0,0 0 0 0 0,3-4 1 0 0,-3 2-229 0 0,0 0 0 0 0,-1 0 0 0 0,0 0 0 0 0,0-1 0 0 0,-1 1 0 0 0,1-1 1 0 0,-1 1-1 0 0,1-10 0 0 0,1-17 13372 0 0,1 46-9415 0 0,7 27-2076 0 0,-2 10-758 0 0,11 48-537 0 0,-5-35-5415 0 0,-14-61 4974 0 0,1 5-2239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7682 0 0,'2'-2'356'0'0,"-1"-1"0"0"0,1 0 0 0 0,0 0 0 0 0,0 1 0 0 0,1-1 0 0 0,-1 1 0 0 0,1-1 0 0 0,-1 1 0 0 0,1 0 0 0 0,0 0 0 0 0,0 0 0 0 0,-1 1 0 0 0,1-1 0 0 0,0 1 0 0 0,1-1 0 0 0,-1 1 0 0 0,5-1 0 0 0,-2 0-130 0 0,0 1 0 0 0,0 0 1 0 0,0 1-1 0 0,1 0 1 0 0,-1-1-1 0 0,0 2 1 0 0,0-1-1 0 0,0 1 0 0 0,10 2 1 0 0,-11-2-123 0 0,0 1 0 0 0,0-1 1 0 0,0 1-1 0 0,-1 0 0 0 0,1 1 0 0 0,-1-1 1 0 0,0 1-1 0 0,1-1 0 0 0,-1 1 0 0 0,0 1 1 0 0,6 5-1 0 0,-8-7 56 0 0,-1 1 1 0 0,1-1-1 0 0,0 1 1 0 0,-1-1-1 0 0,1 1 0 0 0,-1-1 1 0 0,0 1-1 0 0,0 0 1 0 0,0 0-1 0 0,0 0 1 0 0,-1-1-1 0 0,1 1 0 0 0,-1 0 1 0 0,1 0-1 0 0,-1 0 1 0 0,0 0-1 0 0,0 0 1 0 0,0 0-1 0 0,-1 0 0 0 0,0 5 1 0 0,-4 6 138 0 0,-1 0-1 0 0,0 0 1 0 0,-1 0 0 0 0,-10 16 0 0 0,9-17-246 0 0,0 0 0 0 0,1 1 0 0 0,1 0 1 0 0,0 0-1 0 0,-5 18 0 0 0,10-28-25 0 0,1 1 1 0 0,-1-1-1 0 0,1 0 1 0 0,0 1-1 0 0,0-1 1 0 0,0 0 0 0 0,1 0-1 0 0,-1 1 1 0 0,1-1-1 0 0,0 0 1 0 0,0 0-1 0 0,0 0 1 0 0,1 0-1 0 0,0 0 1 0 0,0 0-1 0 0,0 0 1 0 0,0 0-1 0 0,0-1 1 0 0,1 1 0 0 0,-1-1-1 0 0,1 0 1 0 0,0 0-1 0 0,4 4 1 0 0,-5-6-15 0 0,0 1-1 0 0,-1-1 1 0 0,1 1 0 0 0,0-1 0 0 0,1 0 0 0 0,-1 0 0 0 0,0 0 0 0 0,0 0 0 0 0,0 0-1 0 0,0-1 1 0 0,1 1 0 0 0,-1-1 0 0 0,0 1 0 0 0,1-1 0 0 0,-1 0 0 0 0,0 0 0 0 0,3 0-1 0 0,1-1 2 0 0,-1 1-1 0 0,0-1 0 0 0,0-1 0 0 0,0 1 0 0 0,0-1 0 0 0,0 0 0 0 0,7-3 0 0 0,32-25-1933 0 0,-13-2-3929 0 0,-20 15 977 0 0,-2-2-2044 0 0</inkml:trace>
  <inkml:trace contextRef="#ctx0" brushRef="#br0" timeOffset="1">366 115 9594 0 0,'-4'3'5033'0'0,"1"2"-1184"0"0,1 8-1112 0 0,3 7-921 0 0,-1 8-720 0 0,1 5-464 0 0,1 5-280 0 0,0 2-168 0 0,1-2-112 0 0,2-1-128 0 0,1-5-280 0 0,-1-3-584 0 0,3-6-1104 0 0,-3-5-2105 0 0,0-7-1416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5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17372 0 0,'4'-6'1672'0'0,"3"0"-608"0"0,2 1-232 0 0,4 1-159 0 0,2 3-385 0 0,2 1-200 0 0,2 1-88 0 0,-1 3-144 0 0,-1 1-424 0 0,1 2-777 0 0,-4 2-879 0 0,-3-1-873 0 0,-3 2-816 0 0,-6 0 737 0 0,0 1-1905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8474 0 0,'1'-2'421'0'0,"0"0"-1"0"0,0 1 1 0 0,0-1 0 0 0,1 0 0 0 0,-1 1-1 0 0,1-1 1 0 0,-1 1 0 0 0,1-1 0 0 0,0 1-1 0 0,-1 0 1 0 0,1 0 0 0 0,0 0 0 0 0,0 0-1 0 0,4-2 1 0 0,-1 1 12 0 0,1 1 0 0 0,0-1 0 0 0,0 1 0 0 0,0 0 0 0 0,6 0 0 0 0,8 0-101 0 0,-1 2 0 0 0,23 3 0 0 0,-42-4-322 0 0,2 0 11 0 0,-1-1-1 0 0,1 2 1 0 0,-1-1-1 0 0,0 0 1 0 0,1 0 0 0 0,-1 0-1 0 0,0 1 1 0 0,0-1-1 0 0,1 0 1 0 0,-1 1-1 0 0,0-1 1 0 0,0 1-1 0 0,1 0 1 0 0,-1-1 0 0 0,0 1-1 0 0,0 0 1 0 0,0 0-1 0 0,0 0 1 0 0,0 0-1 0 0,0 0 1 0 0,0 0-1 0 0,0 0 1 0 0,-1 0 0 0 0,1 0-1 0 0,0 0 1 0 0,-1 0-1 0 0,1 0 1 0 0,0 1-1 0 0,-1-1 1 0 0,1 0-1 0 0,-1 1 1 0 0,0-1 0 0 0,0 0-1 0 0,1 0 1 0 0,-1 1-1 0 0,0-1 1 0 0,0 0-1 0 0,0 1 1 0 0,0-1-1 0 0,0 1 1 0 0,-1-1 0 0 0,0 3-1 0 0,-1 6 89 0 0,-2 0 0 0 0,0-1-1 0 0,0 1 1 0 0,-10 16 0 0 0,2-3 54 0 0,9-15-11 0 0,0 0-1 0 0,0 1 1 0 0,0-1-1 0 0,1 1 1 0 0,1-1-1 0 0,-1 1 1 0 0,2 0-1 0 0,-1 0 1 0 0,1 0-1 0 0,0-1 1 0 0,1 1-1 0 0,0 0 1 0 0,1 0-1 0 0,-1-1 1 0 0,2 1-1 0 0,-1-1 1 0 0,1 1-1 0 0,0-1 1 0 0,1 0-1 0 0,0 0 1 0 0,0 0-1 0 0,1-1 1 0 0,0 0-1 0 0,0 1 1 0 0,1-2-1 0 0,10 11 0 0 0,-15-16-143 0 0,0 0-1 0 0,1 0 1 0 0,-1 0-1 0 0,1 1 1 0 0,-1-2-1 0 0,1 1 1 0 0,0 0-1 0 0,-1 0 0 0 0,1 0 1 0 0,0-1-1 0 0,-1 1 1 0 0,1-1-1 0 0,0 1 1 0 0,0-1-1 0 0,0 0 1 0 0,0 0-1 0 0,-1 0 0 0 0,1 0 1 0 0,0 0-1 0 0,0 0 1 0 0,0 0-1 0 0,3-1 1 0 0,-2-1-1 0 0,0 1 1 0 0,-1-1 0 0 0,1 1 0 0 0,0-1-1 0 0,-1 0 1 0 0,1 0 0 0 0,-1 0-1 0 0,0 0 1 0 0,0-1 0 0 0,1 1 0 0 0,-1 0-1 0 0,1-4 1 0 0,4-5 12 0 0,-1 0 0 0 0,-1 1 0 0 0,0-2 0 0 0,0 1 0 0 0,5-22 1 0 0,-7 19-38 0 0,0 0 0 0 0,-1-1 0 0 0,-1 1 0 0 0,0-1 1 0 0,-1 0-1 0 0,0 1 0 0 0,-4-20 0 0 0,2 25-219 0 0,0 1 0 0 0,0-1-1 0 0,-1 1 1 0 0,0 0 0 0 0,0 0-1 0 0,-1 0 1 0 0,0 1-1 0 0,-1-1 1 0 0,1 1 0 0 0,-2 0-1 0 0,1 0 1 0 0,-1 1 0 0 0,-10-11-1 0 0,2 7-439 0 0,-5-5 43 0 0,18 15 591 0 0,1-1-1 0 0,0 1 1 0 0,0 0 0 0 0,0 0 0 0 0,-1 0 0 0 0,1 0 0 0 0,0-1 0 0 0,0 1 0 0 0,0 0-1 0 0,0 0 1 0 0,-1 0 0 0 0,1-1 0 0 0,0 1 0 0 0,0 0 0 0 0,0 0 0 0 0,0 0-1 0 0,0-1 1 0 0,0 1 0 0 0,0 0 0 0 0,0 0 0 0 0,0-1 0 0 0,0 1 0 0 0,0 0 0 0 0,0 0-1 0 0,0-1 1 0 0,0 1 0 0 0,0 0 0 0 0,0 0 0 0 0,0-1 0 0 0,0 1 0 0 0,0 0 0 0 0,0 0-1 0 0,0-1 1 0 0,0 1 0 0 0,0 0 0 0 0,1 0 0 0 0,-1 0 0 0 0,0-1 0 0 0,0 1-1 0 0,0 0 1 0 0,0 0 0 0 0,1 0 0 0 0,-1-1 0 0 0,0 1 0 0 0,0 0 0 0 0,0 0 0 0 0,1 0-1 0 0,-1 0 1 0 0,0 0 0 0 0,0 0 0 0 0,0-1 0 0 0,1 1 0 0 0,-1 0 0 0 0,0 0-1 0 0,0 0 1 0 0,1 0 0 0 0,-1 0 0 0 0,0 0 0 0 0,0 0 0 0 0,1 0 0 0 0,31-10 2008 0 0,32-8 852 0 0,-59 17-2726 0 0,0 0 1 0 0,0 0-1 0 0,0 0 1 0 0,0 1-1 0 0,0 0 1 0 0,0 0-1 0 0,-1 1 0 0 0,1-1 1 0 0,0 1-1 0 0,6 2 1 0 0,-9-3-88 0 0,-1 1 1 0 0,1-1-1 0 0,-1 1 0 0 0,0 0 1 0 0,1-1-1 0 0,-1 1 1 0 0,0 0-1 0 0,0 0 0 0 0,1 0 1 0 0,-1 0-1 0 0,0 0 1 0 0,0 0-1 0 0,0 0 0 0 0,0 1 1 0 0,0-1-1 0 0,1 2 0 0 0,-2-1-265 0 0,1-1 0 0 0,-1 1 0 0 0,0 0 0 0 0,0-1 0 0 0,0 1 0 0 0,0-1 0 0 0,0 1 0 0 0,0 0 0 0 0,0-1 0 0 0,-1 1 0 0 0,1-1 0 0 0,0 1 0 0 0,-1 0 0 0 0,1-1 0 0 0,-1 1 0 0 0,0-1 0 0 0,1 1 0 0 0,-1-1 0 0 0,0 0 0 0 0,-2 2 0 0 0,-2 5-1637 0 0,-1-2 0 0 0,0 1 0 0 0,0-1 0 0 0,0 0-1 0 0,-13 9 1 0 0,2-3-2236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6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5553 0 0,'1'10'2921'0'0,"2"-1"552"0"0,5 3-377 0 0,4-4-759 0 0,1-1-785 0 0,4-3-632 0 0,1-2-368 0 0,0 0-256 0 0,2-5-120 0 0,-2 1-72 0 0,1-2-192 0 0,-2 0-472 0 0,0-2-960 0 0,-2-2-1345 0 0,-3-2-1263 0 0,-3-5 447 0 0,-2 2-1824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6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0 7898 0 0,'3'61'10619'0'0,"0"2"-8650"0"0,-5 3-5005 0 0,1-55 1861 0 0,0 0 0 0 0,0 0-1 0 0,-2 0 1 0 0,1-1 0 0 0,-1 1 0 0 0,0-1 0 0 0,-1 0 0 0 0,-1 0 0 0 0,-7 14 0 0 0,9-21 845 0 0,1 1 0 0 0,-1-1 1 0 0,0-1-1 0 0,0 1 0 0 0,0 0 1 0 0,-5 3-1 0 0,6-5 431 0 0,0 0 0 0 0,0 0-1 0 0,0 1 1 0 0,1-1 0 0 0,-1 1-1 0 0,0-1 1 0 0,1 1 0 0 0,-1 0-1 0 0,1-1 1 0 0,-1 1 0 0 0,1 0-1 0 0,0 0 1 0 0,0 0 0 0 0,0 0-1 0 0,0 0 1 0 0,0 1 0 0 0,0-1-1 0 0,1 0 1 0 0,-1 0 0 0 0,1 0-1 0 0,-1 1 1 0 0,1 2 0 0 0,0 3 849 0 0,1 1 1 0 0,0 0-1 0 0,0-1 0 0 0,0 1 1 0 0,1-1-1 0 0,1 0 1 0 0,0 0-1 0 0,0 1 1 0 0,0-2-1 0 0,1 1 1 0 0,8 13-1 0 0,-10-18-861 0 0,-1-1-1 0 0,1 1 1 0 0,0 0 0 0 0,0-1-1 0 0,0 0 1 0 0,0 1-1 0 0,1-1 1 0 0,-1 0-1 0 0,1 0 1 0 0,-1 0 0 0 0,1 0-1 0 0,0-1 1 0 0,0 1-1 0 0,-1-1 1 0 0,1 0-1 0 0,0 1 1 0 0,1-1 0 0 0,-1-1-1 0 0,0 1 1 0 0,0 0-1 0 0,0-1 1 0 0,0 1-1 0 0,0-1 1 0 0,1 0 0 0 0,-1 0-1 0 0,0-1 1 0 0,0 1-1 0 0,0-1 1 0 0,1 1-1 0 0,-1-1 1 0 0,0 0 0 0 0,0 0-1 0 0,0 0 1 0 0,4-2-1 0 0,-4 0-65 0 0,1 1-1 0 0,0-1 0 0 0,-1 0 0 0 0,0 0 1 0 0,1 0-1 0 0,-1-1 0 0 0,0 1 0 0 0,-1-1 1 0 0,1 1-1 0 0,-1-1 0 0 0,1 0 1 0 0,-1 0-1 0 0,0 0 0 0 0,-1 0 0 0 0,1 0 1 0 0,-1-1-1 0 0,0 1 0 0 0,0-1 0 0 0,0 1 1 0 0,0 0-1 0 0,-1-1 0 0 0,0-5 0 0 0,1 4 75 0 0,-1 0-1 0 0,-1 0 0 0 0,1 0 1 0 0,-1 0-1 0 0,0 0 0 0 0,-1 0 1 0 0,1 0-1 0 0,-1 0 0 0 0,0 0 1 0 0,0 1-1 0 0,-1-1 0 0 0,0 1 1 0 0,0-1-1 0 0,0 1 0 0 0,-1 0 1 0 0,-4-4-1 0 0,8 8-57 0 0,-1 0 1 0 0,0 0-1 0 0,1 1 1 0 0,-1-1-1 0 0,0 0 0 0 0,0 1 1 0 0,0-1-1 0 0,1 1 0 0 0,-1-1 1 0 0,0 1-1 0 0,0 0 1 0 0,0-1-1 0 0,0 1 0 0 0,0 0 1 0 0,0-1-1 0 0,0 1 0 0 0,0 0 1 0 0,0 0-1 0 0,0 0 1 0 0,0 0-1 0 0,0 0 0 0 0,0 0 1 0 0,0 0-1 0 0,0 0 0 0 0,0 1 1 0 0,0-1-1 0 0,-1 1 1 0 0,0 0 6 0 0,-1 0 1 0 0,1 1-1 0 0,0-1 1 0 0,0 1 0 0 0,0-1-1 0 0,0 1 1 0 0,1 0-1 0 0,-1 0 1 0 0,0 0 0 0 0,-1 3-1 0 0,-4 6-756 0 0,2-1 1 0 0,-1 1-1 0 0,-5 15 0 0 0,7-10-2865 0 0,4-12 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7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88 11506 0 0,'-2'-3'780'0'0,"0"-1"0"0"0,1 0-1 0 0,-1 0 1 0 0,1 0-1 0 0,0 0 1 0 0,1 0-1 0 0,-1 0 1 0 0,1 0-1 0 0,-1-5 1 0 0,2 7-705 0 0,-1 1-1 0 0,1 0 1 0 0,-1 0 0 0 0,1 0-1 0 0,0 0 1 0 0,0-1 0 0 0,-1 1 0 0 0,1 0-1 0 0,0 0 1 0 0,0 0 0 0 0,0 1-1 0 0,0-1 1 0 0,0 0 0 0 0,0 0 0 0 0,0 0-1 0 0,1 1 1 0 0,-1-1 0 0 0,0 1-1 0 0,0-1 1 0 0,0 1 0 0 0,1-1 0 0 0,-1 1-1 0 0,0 0 1 0 0,1-1 0 0 0,-1 1-1 0 0,0 0 1 0 0,1 0 0 0 0,-1 0 0 0 0,0 0-1 0 0,1 0 1 0 0,1 1 0 0 0,98 8 139 0 0,-101-9-210 0 0,1 0-1 0 0,-1 0 1 0 0,0 0-1 0 0,0 0 0 0 0,0 0 1 0 0,1 0-1 0 0,-1 1 1 0 0,0-1-1 0 0,0 0 0 0 0,1 0 1 0 0,-1 0-1 0 0,0 0 1 0 0,0 0-1 0 0,0 0 1 0 0,1 0-1 0 0,-1 0 0 0 0,0 0 1 0 0,0 0-1 0 0,0 0 1 0 0,1 0-1 0 0,-1-1 0 0 0,0 1 1 0 0,0 0-1 0 0,0 0 1 0 0,1 0-1 0 0,-1 0 0 0 0,0 0 1 0 0,0 0-1 0 0,0 0 1 0 0,1-1-1 0 0,-1 1 0 0 0,0 0 1 0 0,0 0-1 0 0,0 0 1 0 0,0 0-1 0 0,0-1 1 0 0,1 1-1 0 0,-1 0 0 0 0,0 0 1 0 0,0 0-1 0 0,0-1 1 0 0,0 1-1 0 0,0 0 0 0 0,0 0 1 0 0,0 0-1 0 0,0-1 1 0 0,0 1-1 0 0,0 0 0 0 0,-10-10 137 0 0,-21-5 32 0 0,28 14-160 0 0,-1 0 1 0 0,0 0-1 0 0,1 1 0 0 0,-1 0 0 0 0,0-1 0 0 0,1 1 1 0 0,-1 0-1 0 0,0 1 0 0 0,0-1 0 0 0,1 1 0 0 0,-1 0 1 0 0,1 0-1 0 0,-1 0 0 0 0,1 0 0 0 0,-1 0 0 0 0,1 1 1 0 0,-1 0-1 0 0,1-1 0 0 0,0 1 0 0 0,0 0 0 0 0,0 1 1 0 0,-4 3-1 0 0,3-1 55 0 0,0 0 0 0 0,0 0 0 0 0,1 1 0 0 0,-1-1 0 0 0,1 1 0 0 0,0 0 0 0 0,1 0 0 0 0,0 0 0 0 0,0 0 0 0 0,0 1 0 0 0,1-1 0 0 0,-2 9 0 0 0,2-1 129 0 0,0 1-1 0 0,1-1 0 0 0,1 1 0 0 0,0-1 0 0 0,0 1 0 0 0,2-1 0 0 0,0 0 1 0 0,5 16-1 0 0,-5-22-168 0 0,-1 0 1 0 0,1 0 0 0 0,0-1-1 0 0,1 1 1 0 0,0-1 0 0 0,0 0-1 0 0,1 0 1 0 0,0 0 0 0 0,0-1-1 0 0,0 0 1 0 0,1 0 0 0 0,0 0-1 0 0,0 0 1 0 0,1-1 0 0 0,10 7 0 0 0,-12-10-66 0 0,-1 0 0 0 0,1-1 1 0 0,0 0-1 0 0,-1 0 0 0 0,1 0 1 0 0,0 0-1 0 0,0-1 0 0 0,0 0 1 0 0,-1 0-1 0 0,1 0 0 0 0,0 0 1 0 0,0-1-1 0 0,0 0 0 0 0,-1 0 1 0 0,1 0-1 0 0,-1-1 1 0 0,1 1-1 0 0,6-4 0 0 0,-7 3-257 0 0,-1 0-1 0 0,0 0 0 0 0,0 0 0 0 0,-1 0 1 0 0,1 0-1 0 0,0-1 0 0 0,-1 1 1 0 0,1-1-1 0 0,-1 0 0 0 0,0 0 0 0 0,3-4 1 0 0,-4 5-287 0 0,0-1 1 0 0,1 1-1 0 0,-1-1 1 0 0,-1 0-1 0 0,1 0 1 0 0,0 0 0 0 0,-1 1-1 0 0,1-1 1 0 0,-1 0-1 0 0,0 0 1 0 0,0 0-1 0 0,0 0 1 0 0,0 0-1 0 0,-1 0 1 0 0,0-3 0 0 0,-6-15-3508 0 0,-3-1-1248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6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4 13131 0 0,'-1'-1'156'0'0,"1"1"0"0"0,-1 0 0 0 0,0-1 0 0 0,1 1 0 0 0,-1 0 1 0 0,0-1-1 0 0,0 1 0 0 0,1 0 0 0 0,-1 0 0 0 0,0-1 0 0 0,0 1 0 0 0,0 0 0 0 0,1 0 1 0 0,-1 0-1 0 0,0 0 0 0 0,0 0 0 0 0,0 0 0 0 0,1 0 0 0 0,-1 0 0 0 0,0 1 0 0 0,0-1 1 0 0,1 0-1 0 0,-1 0 0 0 0,0 1 0 0 0,0-1 0 0 0,1 0 0 0 0,-1 1 0 0 0,0-1 0 0 0,1 1 1 0 0,-1-1-1 0 0,0 1 0 0 0,1-1 0 0 0,-1 1 0 0 0,1-1 0 0 0,-1 1 0 0 0,1 0 0 0 0,-1-1 1 0 0,1 1-1 0 0,-1 0 0 0 0,1 0 0 0 0,0-1 0 0 0,-1 1 0 0 0,1 0 0 0 0,0 0 0 0 0,0-1 1 0 0,0 1-1 0 0,0 0 0 0 0,-1 1 0 0 0,-1 7-114 0 0,0 0 0 0 0,1 1 1 0 0,-1 14-1 0 0,1-9 259 0 0,-22 101-4042 0 0,69-140 1306 0 0,-39 21 2498 0 0,0 0 0 0 0,1 1 1 0 0,-1-1-1 0 0,1 1 0 0 0,0 1 0 0 0,0-1 0 0 0,0 2 0 0 0,-1-1 0 0 0,1 1 1 0 0,0 0-1 0 0,0 0 0 0 0,0 1 0 0 0,10 2 0 0 0,33 13-2941 0 0,-45-12-884 0 0,-10-2 1302 0 0,-9 0 91 0 0,12-2 2173 0 0,-7 4-2402 0 0</inkml:trace>
  <inkml:trace contextRef="#ctx0" brushRef="#br0" timeOffset="1">155 243 5697 0 0,'-2'9'2430'0'0,"0"0"0"0"0,1 0 0 0 0,0 0 0 0 0,1 17 0 0 0,-1 4-1756 0 0,1-26-726 0 0,-1 0-1 0 0,1 0 1 0 0,-1 0-1 0 0,0 0 1 0 0,0 0-1 0 0,-1-1 1 0 0,1 1-1 0 0,-1 0 1 0 0,0-1-1 0 0,0 1 1 0 0,0-1-1 0 0,0 1 1 0 0,-4 4-1 0 0,13-15-89 0 0,1 1 0 0 0,1 0-1 0 0,-1 1 1 0 0,1-1-1 0 0,0 2 1 0 0,17-7-1 0 0,65-19 768 0 0,-80 27-671 0 0,-10 2 32 0 0,1 0 0 0 0,0 1 0 0 0,0-1 0 0 0,0 1 0 0 0,0 0 0 0 0,-1 0 0 0 0,1 0 0 0 0,0 0 0 0 0,0 0 1 0 0,0 0-1 0 0,0 0 0 0 0,2 1 0 0 0,-3-1-132 0 0,0 0 1 0 0,-1 1 0 0 0,1-1-1 0 0,-1 1 1 0 0,1-1-1 0 0,0 0 1 0 0,-1 1 0 0 0,1-1-1 0 0,-1 1 1 0 0,1-1 0 0 0,-1 1-1 0 0,1-1 1 0 0,-1 1-1 0 0,0 0 1 0 0,1-1 0 0 0,-1 1-1 0 0,0 0 1 0 0,1-1-1 0 0,-1 1 1 0 0,0 0 0 0 0,0-1-1 0 0,1 2 1 0 0,-1 2-606 0 0,0 1 0 0 0,-1-1 0 0 0,1 0 1 0 0,-1 1-1 0 0,1-1 0 0 0,-1 0 0 0 0,0 0 0 0 0,-1 0 1 0 0,-1 5-1 0 0,-4 8-2342 0 0,-1-1 539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5:1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14283 0 0,'1'5'637'0'0,"0"-1"0"0"0,0 1-1 0 0,0 0 1 0 0,1 0 0 0 0,0-1 0 0 0,0 1 0 0 0,0-1-1 0 0,0 1 1 0 0,6 5 0 0 0,-6-7-466 0 0,1 0 0 0 0,-1 0 0 0 0,1-1 0 0 0,0 1 0 0 0,0-1 0 0 0,0 0 0 0 0,0 0 0 0 0,0 0 0 0 0,0 0 1 0 0,1-1-1 0 0,3 2 0 0 0,-1-1-167 0 0,0-1 0 0 0,1 0 1 0 0,-1 0-1 0 0,0-1 0 0 0,1 1 1 0 0,-1-1-1 0 0,1-1 0 0 0,-1 1 1 0 0,0-1-1 0 0,1 0 0 0 0,-1-1 1 0 0,0 1-1 0 0,0-1 0 0 0,11-5 1 0 0,16-9 278 0 0,20-14-7328 0 0,-46 24 5278 0 0,0 1 0 0 0,-1-1 1 0 0,1 0-1 0 0,9-12 0 0 0,2-15-1132 0 0,-18 20 4171 0 0,0 12-744 0 0,0 0 0 0 0,-1 0 1 0 0,1 0-1 0 0,-1 0 0 0 0,1 0 1 0 0,-1 0-1 0 0,1 1 0 0 0,-1-1 0 0 0,0 0 1 0 0,1 0-1 0 0,-1 1 0 0 0,0-1 1 0 0,0 0-1 0 0,1 1 0 0 0,-2-2 214 0 0,1 2-529 0 0,1 0 0 0 0,0 0 1 0 0,-1 0-1 0 0,1 0 0 0 0,0 0 0 0 0,0 0 0 0 0,-1-1 1 0 0,1 1-1 0 0,0 0 0 0 0,-1 0 0 0 0,1 0 0 0 0,0 0 1 0 0,0 0-1 0 0,-1 0 0 0 0,1 0 0 0 0,0 0 0 0 0,-1 0 1 0 0,1 0-1 0 0,0 1 0 0 0,-3 0 2346 0 0,3 0-2346 0 0,-1 0-100 0 0,1 0 1 0 0,-1 0-1 0 0,1 0 1 0 0,0 0-1 0 0,0 0 1 0 0,-1 0-1 0 0,1 1 1 0 0,0-1-1 0 0,0 0 1 0 0,0 0-1 0 0,0 0 1 0 0,1 0-1 0 0,-1 0 1 0 0,0 0-1 0 0,1 2 1 0 0,5 35 1297 0 0,-4-25-1259 0 0,0 1 1 0 0,1-1-1 0 0,0 0 0 0 0,1 0 1 0 0,0 0-1 0 0,10 18 0 0 0,-14-30-179 0 0,0 0-1 0 0,1-1 0 0 0,-1 1 0 0 0,0 0 0 0 0,1 0 0 0 0,-1-1 0 0 0,1 1 0 0 0,-1 0 0 0 0,1-1 0 0 0,-1 1 0 0 0,1-1 0 0 0,0 1 0 0 0,-1-1 1 0 0,1 1-1 0 0,0-1 0 0 0,-1 1 0 0 0,1-1 0 0 0,0 0 0 0 0,0 1 0 0 0,-1-1 0 0 0,1 0 0 0 0,0 0 0 0 0,0 1 0 0 0,0-1 0 0 0,-1 0 1 0 0,1 0-1 0 0,0 0 0 0 0,0 0 0 0 0,0 0 0 0 0,-1 0 0 0 0,1 0 0 0 0,1-1 0 0 0,0 0-175 0 0,0 0 1 0 0,0 0-1 0 0,0-1 0 0 0,-1 1 0 0 0,1 0 0 0 0,-1-1 1 0 0,1 0-1 0 0,-1 1 0 0 0,1-1 0 0 0,-1 0 1 0 0,0 0-1 0 0,1-2 0 0 0,4-7-1324 0 0,-1 0 0 0 0,0 0 0 0 0,4-17-1 0 0,9-31-1020 0 0,-5 30 12445 0 0,-13 172-7453 0 0,-2-46-2673 0 0,8-1-3887 0 0,-2-119-14710 0 0</inkml:trace>
  <inkml:trace contextRef="#ctx0" brushRef="#br0" timeOffset="1">759 290 12435 0 0,'11'4'5657'0'0,"-1"1"-2624"0"0,1 2-729 0 0,1-1-552 0 0,-7-3-735 0 0,-1 0-457 0 0,1 2-256 0 0,1 1-216 0 0,-3 1-344 0 0,3 2-864 0 0,-4 2-2417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1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70 6009 0 0,'-29'32'8637'0'0,"-2"2"-4343"0"0,12-15-3897 0 0,1 0 0 0 0,0 2 1 0 0,2 0-1 0 0,1 1 0 0 0,0 1 0 0 0,2 0 0 0 0,1 1 1 0 0,-16 40-1 0 0,24-52-417 0 0,1 0 0 0 0,0-1-1 0 0,1 1 1 0 0,0 1 0 0 0,1-1 0 0 0,0 0 0 0 0,1 0 0 0 0,0 1-1 0 0,1-1 1 0 0,0 0 0 0 0,1 0 0 0 0,0 0 0 0 0,1 0 0 0 0,1 0-1 0 0,0 0 1 0 0,0-1 0 0 0,1 0 0 0 0,1 0 0 0 0,-1 0 0 0 0,2 0 0 0 0,7 9-1 0 0,-5-10 8 0 0,1 0 0 0 0,0-1 1 0 0,0 0-1 0 0,1 0 0 0 0,0-1 0 0 0,0-1 0 0 0,1 0 0 0 0,0 0 0 0 0,0-1 0 0 0,1-1 0 0 0,25 8 0 0 0,13 1-69 0 0,90 11-1 0 0,-119-21 77 0 0,22 3 1 0 0,1-3-1 0 0,-1-1 1 0 0,54-3 0 0 0,-84-1 65 0 0,0 0 0 0 0,0-1 0 0 0,0-1 0 0 0,0 0-1 0 0,0-1 1 0 0,-1 0 0 0 0,1-1 0 0 0,-1-1 0 0 0,0 0 0 0 0,-1-1 0 0 0,1 0 0 0 0,-1-1-1 0 0,-1 0 1 0 0,12-11 0 0 0,-7 3 105 0 0,-1 0 0 0 0,0-1 1 0 0,-1-1-1 0 0,-1 0 0 0 0,-1-1 0 0 0,-1 0 0 0 0,0-1 0 0 0,13-37 1 0 0,-20 46-48 0 0,-1 0 0 0 0,0 0 1 0 0,-1 0-1 0 0,0-1 1 0 0,-1 1-1 0 0,0-1 1 0 0,0 0-1 0 0,-2 1 1 0 0,1-1-1 0 0,-2 1 0 0 0,1-1 1 0 0,-2 1-1 0 0,1 0 1 0 0,-2 0-1 0 0,1 0 1 0 0,-2 0-1 0 0,1 0 1 0 0,-11-16-1 0 0,-3-1-55 0 0,-2 0 0 0 0,-1 1-1 0 0,-2 1 1 0 0,-32-30 0 0 0,40 42-125 0 0,-1 0 0 0 0,-1 2 0 0 0,0 0 0 0 0,0 0 0 0 0,-2 2 0 0 0,1 0 0 0 0,-1 2 0 0 0,-25-9 0 0 0,31 14 24 0 0,-1 0 0 0 0,1 2 0 0 0,-1 0-1 0 0,1 0 1 0 0,-1 1 0 0 0,1 1 0 0 0,-1 0 0 0 0,1 1 0 0 0,-1 0 0 0 0,1 1 0 0 0,-15 5 0 0 0,-18 9-113 0 0,-73 36 0 0 0,116-52 127 0 0,-23 12-619 0 0,1 1 1 0 0,-27 20-1 0 0,41-25-205 0 0,1-1 0 0 0,-1 1 0 0 0,1 0 0 0 0,1 1 0 0 0,0 1 0 0 0,-13 18 0 0 0,21-28 562 0 0,0 0 1 0 0,0 0 0 0 0,0 1 0 0 0,1-1-1 0 0,-1 1 1 0 0,0-1 0 0 0,1 1-1 0 0,-1-1 1 0 0,0 1 0 0 0,1-1-1 0 0,0 1 1 0 0,-1 0 0 0 0,1-1-1 0 0,0 1 1 0 0,0-1 0 0 0,0 1-1 0 0,0 0 1 0 0,0-1 0 0 0,1 1 0 0 0,-1 0-1 0 0,0-1 1 0 0,1 1 0 0 0,-1-1-1 0 0,1 1 1 0 0,-1-1 0 0 0,1 1-1 0 0,0-1 1 0 0,0 1 0 0 0,0-1-1 0 0,2 3 1 0 0,15 15-4433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1061 5409 0 0,'-8'-20'1788'0'0,"1"1"-1"0"0,1-1 1 0 0,1-1 0 0 0,1 1-1 0 0,1-1 1 0 0,-1-32 0 0 0,4 21-814 0 0,1 0 1 0 0,2 0 0 0 0,11-52-1 0 0,9-2-757 0 0,5 1 0 0 0,40-87 0 0 0,-64 163-46 0 0,31-76 74 0 0,72-128 0 0 0,-78 177-450 0 0,-28 34-149 0 0,1 0-1 0 0,0 0 1 0 0,0 1-1 0 0,0-1 1 0 0,0 0 0 0 0,0 1-1 0 0,1 0 1 0 0,-1-1-1 0 0,0 1 1 0 0,1 0-1 0 0,-1 0 1 0 0,1 0 0 0 0,-1 1-1 0 0,6-2 1 0 0,-33 26-7176 0 0,11-16 4875 0 0,0-1-1835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2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2 252 5377 0 0,'-1'-2'655'0'0,"1"0"0"0"0,0 1 0 0 0,0-1 0 0 0,0 1 0 0 0,0-1 0 0 0,0 1 0 0 0,0-1-1 0 0,0 1 1 0 0,0-1 0 0 0,1 1 0 0 0,-1-1 0 0 0,1-2 0 0 0,17-39 1513 0 0,-14 34-714 0 0,1 0-1385 0 0,-1 0 1 0 0,1 0-1 0 0,1 0 0 0 0,-1 1 1 0 0,2 0-1 0 0,-1 0 0 0 0,1 1 1 0 0,0 0-1 0 0,0 0 0 0 0,1 1 1 0 0,0-1-1 0 0,0 2 1 0 0,1-1-1 0 0,0 1 0 0 0,-1 1 1 0 0,2-1-1 0 0,13-4 0 0 0,11 0 283 0 0,1 0 0 0 0,0 3 0 0 0,59-4-1 0 0,0-1-109 0 0,-90 10-231 0 0,0 0 0 0 0,0 1 1 0 0,0-1-1 0 0,0 1 0 0 0,0 0 0 0 0,0 0 1 0 0,0 0-1 0 0,0 1 0 0 0,1-1 1 0 0,-1 1-1 0 0,0 0 0 0 0,-1 0 0 0 0,8 3 1 0 0,-9-2-3 0 0,1 0 0 0 0,-1 0 0 0 0,0 0 1 0 0,0 1-1 0 0,-1-1 0 0 0,1 0 0 0 0,0 1 1 0 0,-1-1-1 0 0,1 1 0 0 0,-1 0 0 0 0,0-1 1 0 0,0 1-1 0 0,0 0 0 0 0,0 0 0 0 0,0-1 1 0 0,-1 1-1 0 0,1 0 0 0 0,-1 0 0 0 0,0 0 1 0 0,0 3-1 0 0,1 21-171 0 0,-1 0 0 0 0,-1-1-1 0 0,-8 46 1 0 0,-13 26-8007 0 0,22-98 8074 0 0,0 1 0 0 0,0-1 0 0 0,0 0 0 0 0,0 0 0 0 0,0 1 0 0 0,-1-1 1 0 0,1 0-1 0 0,0 0 0 0 0,0 0 0 0 0,0 1 0 0 0,0-1 0 0 0,0 0 0 0 0,0 0 0 0 0,-1 0 0 0 0,1 1 0 0 0,0-1 0 0 0,0 0 1 0 0,0 0-1 0 0,0 0 0 0 0,-1 0 0 0 0,1 0 0 0 0,0 1 0 0 0,0-1 0 0 0,-1 0 0 0 0,1 0 0 0 0,0 0 0 0 0,0 0 0 0 0,0 0 1 0 0,-1 0-1 0 0,1 0 0 0 0,0 0 0 0 0,0 0 0 0 0,-1 0 0 0 0,1 0 0 0 0,0 0 0 0 0,0 0 0 0 0,-1 0 0 0 0,1 0 0 0 0,0 0 1 0 0,0 0-1 0 0,-1 0 0 0 0,1 0 0 0 0,0 0 0 0 0,0-1 0 0 0,0 1 0 0 0,-1 0 0 0 0,1 0 0 0 0,0 0 0 0 0,0 0 0 0 0,0 0 1 0 0,0-1-1 0 0,-1 1 0 0 0,1 0 0 0 0,0 0 0 0 0,0 0 0 0 0,0 0 0 0 0,0-1 0 0 0,-1 1 0 0 0,0-1-569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99 5793 0 0,'-59'11'8359'0'0,"64"-20"-6294"0"0,7-6-1009 0 0,-1 4-855 0 0,1 1-1 0 0,0 0 1 0 0,0 1-1 0 0,1 1 1 0 0,0 0-1 0 0,1 0 1 0 0,17-6-1 0 0,-26 12-181 0 0,0 1-1 0 0,1 0 1 0 0,-1 0-1 0 0,0 0 1 0 0,1 0 0 0 0,-1 1-1 0 0,1 0 1 0 0,-1 0-1 0 0,1 0 1 0 0,-1 1-1 0 0,1 0 1 0 0,-1 0 0 0 0,0 0-1 0 0,1 1 1 0 0,-1-1-1 0 0,0 1 1 0 0,0 0-1 0 0,0 1 1 0 0,0 0 0 0 0,-1-1-1 0 0,1 1 1 0 0,-1 1-1 0 0,8 6 1 0 0,-1 1 35 0 0,1 0 0 0 0,-2 1 0 0 0,0 1 0 0 0,9 14 0 0 0,-14-20-323 0 0,-1 0 0 0 0,1 1 0 0 0,-2-1 0 0 0,1 1 0 0 0,-1 0 0 0 0,0 1 0 0 0,-1-1 0 0 0,0 0-1 0 0,2 11 1 0 0,-4-16-197 0 0,0 0 0 0 0,0 0 0 0 0,0 0 0 0 0,-1 0 0 0 0,1 0-1 0 0,-1 0 1 0 0,0-1 0 0 0,1 1 0 0 0,-1 0 0 0 0,0 0 0 0 0,-1 0 0 0 0,1-1 0 0 0,0 1-1 0 0,-1-1 1 0 0,0 1 0 0 0,1-1 0 0 0,-1 0 0 0 0,0 1 0 0 0,0-1 0 0 0,-3 2 0 0 0,-2 2-3839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5841 0 0,'-1'5'311'0'0,"0"-1"-1"0"0,1 0 1 0 0,-1 1-1 0 0,1-1 0 0 0,0 1 1 0 0,0-1-1 0 0,1 1 1 0 0,-1-1-1 0 0,3 6 1 0 0,-3-7-290 0 0,0-1 0 0 0,1 0 0 0 0,-1 0 0 0 0,1 0 0 0 0,0 0 0 0 0,0 0 0 0 0,-1 0 0 0 0,1-1 0 0 0,0 1 0 0 0,1 0 0 0 0,-1 0 0 0 0,0-1 0 0 0,0 1 0 0 0,1 0 0 0 0,-1-1 0 0 0,1 0 0 0 0,0 1 0 0 0,-1-1 1 0 0,1 0-1 0 0,0 0 0 0 0,3 2 0 0 0,1-4 1673 0 0,-9-7 201 0 0,-14-6-401 0 0,15 13-1553 0 0,-1 1-1 0 0,0-1 0 0 0,0 1 1 0 0,0 0-1 0 0,0 0 0 0 0,0 0 1 0 0,0 0-1 0 0,0 1 0 0 0,0-1 1 0 0,0 1-1 0 0,1 0 0 0 0,-1 0 1 0 0,-4 1-1 0 0,6-1 10 0 0,62-18 855 0 0,-54 15-790 0 0,0 0-1 0 0,-1 1 0 0 0,1 0 0 0 0,0 0 0 0 0,0 0 0 0 0,0 1 1 0 0,0 0-1 0 0,-1 1 0 0 0,1-1 0 0 0,0 1 0 0 0,0 1 0 0 0,9 2 0 0 0,4 3-63 0 0,0 1-1 0 0,31 18 0 0 0,23 10-4798 0 0,-66-30 1966 0 0,-16 0 1588 0 0,-6 4 900 0 0,-27 19 1387 0 0,33-24-521 0 0,0 0 0 0 0,0 0 0 0 0,-11 11 0 0 0,6-4 111 0 0,-25 27 741 0 0,37-37-1193 0 0,-1 0 0 0 0,1 0 0 0 0,-1 0 0 0 0,1 0 0 0 0,0 0 0 0 0,0 0 0 0 0,0 0 1 0 0,0 0-1 0 0,0 1 0 0 0,1-1 0 0 0,-1 0 0 0 0,1 0 0 0 0,-1 1 0 0 0,1-1 0 0 0,0 0 1 0 0,0 1-1 0 0,0-1 0 0 0,1 4 0 0 0,-1-4-99 0 0,1-1-1 0 0,-1 0 1 0 0,1 0 0 0 0,0 1-1 0 0,-1-1 1 0 0,1 0 0 0 0,0 0 0 0 0,0 0-1 0 0,0 0 1 0 0,0 0 0 0 0,0 0-1 0 0,0 0 1 0 0,0-1 0 0 0,0 1-1 0 0,0 0 1 0 0,0-1 0 0 0,1 1-1 0 0,-1 0 1 0 0,0-1 0 0 0,1 1 0 0 0,-1-1-1 0 0,0 0 1 0 0,0 0 0 0 0,1 1-1 0 0,-1-1 1 0 0,1 0 0 0 0,-1 0-1 0 0,0 0 1 0 0,1 0 0 0 0,-1 0-1 0 0,0-1 1 0 0,1 1 0 0 0,-1 0 0 0 0,0-1-1 0 0,2 0 1 0 0,4 0 10 0 0,-1-1 1 0 0,1 0-1 0 0,-1-1 0 0 0,0 1 1 0 0,11-7-1 0 0,-10 5 102 0 0,1-1 0 0 0,-1 0 0 0 0,0-1 0 0 0,0 1 0 0 0,-1-1 0 0 0,0-1 0 0 0,0 1 0 0 0,0-1-1 0 0,-1 0 1 0 0,0 0 0 0 0,0-1 0 0 0,0 0 0 0 0,-1 1 0 0 0,-1-1 0 0 0,1-1 0 0 0,2-11 0 0 0,-6 19-130 0 0,1 1 1 0 0,-1-1-1 0 0,0 0 0 0 0,0 1 1 0 0,0-1-1 0 0,0 0 0 0 0,0 1 1 0 0,0-1-1 0 0,0 1 0 0 0,0-1 0 0 0,-1 0 1 0 0,1 1-1 0 0,0-1 0 0 0,0 0 1 0 0,0 1-1 0 0,-1-1 0 0 0,1 1 1 0 0,0-1-1 0 0,-1 1 0 0 0,1-1 0 0 0,0 1 1 0 0,-1-1-1 0 0,1 1 0 0 0,-1-1 1 0 0,1 1-1 0 0,-1-1 0 0 0,1 1 1 0 0,-1-1-1 0 0,-20-2 153 0 0,-21 12-588 0 0,4 12-1364 0 0,28-10-5345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4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 5089 0 0,'0'0'137'0'0,"0"0"0"0"0,0 0 0 0 0,0-1-1 0 0,0 1 1 0 0,-1 0 0 0 0,1 0 0 0 0,0-1 0 0 0,0 1 0 0 0,0 0-1 0 0,0 0 1 0 0,0 0 0 0 0,-1-1 0 0 0,1 1 0 0 0,0 0 0 0 0,0 0-1 0 0,0 0 1 0 0,-1 0 0 0 0,1-1 0 0 0,0 1 0 0 0,0 0 0 0 0,-1 0-1 0 0,1 0 1 0 0,0 0 0 0 0,0 0 0 0 0,-1 0 0 0 0,1 0 0 0 0,0 0-1 0 0,0 0 1 0 0,-1 0 0 0 0,1 0 0 0 0,0 0 0 0 0,0 0 0 0 0,-1 0 0 0 0,1 0-1 0 0,0 0 1 0 0,0 0 0 0 0,-1 0 0 0 0,1 0 0 0 0,0 0 0 0 0,0 0-1 0 0,-1 0 1 0 0,1 1 0 0 0,0-1 0 0 0,0 0 0 0 0,0 0 0 0 0,-1 0-1 0 0,-7 16 1196 0 0,0 22-1598 0 0,8-37 383 0 0,-5 28 616 0 0,2 1 1 0 0,1 42 0 0 0,2-61-682 0 0,1-1 1 0 0,0 1 0 0 0,0-1-1 0 0,1 1 1 0 0,1-1 0 0 0,0 0 0 0 0,0 0-1 0 0,1 0 1 0 0,0 0 0 0 0,7 12-1 0 0,-9-20-38 0 0,-1 0 0 0 0,1 0 0 0 0,-1 0 0 0 0,1 0 0 0 0,-1-1 0 0 0,1 1 0 0 0,0 0-1 0 0,0-1 1 0 0,0 1 0 0 0,0-1 0 0 0,0 0 0 0 0,0 0 0 0 0,1 0 0 0 0,-1 0 0 0 0,0 0-1 0 0,0 0 1 0 0,1 0 0 0 0,-1-1 0 0 0,1 1 0 0 0,2-1 0 0 0,-1 0 14 0 0,0 0 1 0 0,0 0-1 0 0,1-1 1 0 0,-1 0-1 0 0,0 0 1 0 0,0 0-1 0 0,0 0 1 0 0,0-1 0 0 0,0 1-1 0 0,-1-1 1 0 0,5-2-1 0 0,1-2 24 0 0,1-1 0 0 0,-1 0 0 0 0,0 0 1 0 0,-1-1-1 0 0,1 0 0 0 0,-2-1 0 0 0,13-16 0 0 0,-15 18-37 0 0,-1-1 1 0 0,-1 1-1 0 0,1-1 0 0 0,-1 1 0 0 0,0-1 1 0 0,-1 0-1 0 0,0 0 0 0 0,0 0 0 0 0,-1 0 0 0 0,0-1 1 0 0,-1 1-1 0 0,1 0 0 0 0,-1 0 0 0 0,-1-1 1 0 0,-1-10-1 0 0,1 15-207 0 0,0 0 0 0 0,0 0 0 0 0,-1 0 0 0 0,1 0 0 0 0,-1 1 0 0 0,0-1 0 0 0,0 0 0 0 0,0 1 0 0 0,-1-1 0 0 0,1 1 0 0 0,-1 0 0 0 0,0-1 0 0 0,1 1 0 0 0,-2 1 0 0 0,1-1 0 0 0,0 0 0 0 0,0 1 0 0 0,-1-1 0 0 0,1 1 0 0 0,-1 0 0 0 0,0 1 0 0 0,0-1 0 0 0,0 0 0 0 0,0 1 0 0 0,0 0 0 0 0,0 0 0 0 0,0 0 0 0 0,0 1 0 0 0,0-1 0 0 0,0 1 0 0 0,-8 0 0 0 0,7 1 16 0 0,1-1 1 0 0,-1 1-1 0 0,1 0 0 0 0,0 0 0 0 0,-1 1 0 0 0,1 0 0 0 0,0-1 1 0 0,0 1-1 0 0,0 0 0 0 0,0 1 0 0 0,0-1 0 0 0,0 1 0 0 0,1 0 1 0 0,-1 0-1 0 0,-4 5 0 0 0,6-6 301 0 0,1-1 0 0 0,-1 1 1 0 0,1-1-1 0 0,0 1 0 0 0,0 0 0 0 0,-1-1 1 0 0,1 1-1 0 0,0 0 0 0 0,0 0 0 0 0,1 0 0 0 0,-1 0 1 0 0,0 0-1 0 0,1 0 0 0 0,-1 0 0 0 0,1 0 1 0 0,-1 0-1 0 0,1 1 0 0 0,0-1 0 0 0,0 0 1 0 0,0 0-1 0 0,0 0 0 0 0,1 0 0 0 0,-1 0 0 0 0,1 0 1 0 0,-1 1-1 0 0,1-1 0 0 0,-1 0 0 0 0,1 0 1 0 0,0-1-1 0 0,0 1 0 0 0,0 0 0 0 0,0 0 1 0 0,1 0-1 0 0,1 3 0 0 0,0-3-90 0 0,0 1 0 0 0,0-1-1 0 0,0 0 1 0 0,0 0 0 0 0,0 0 0 0 0,0 0-1 0 0,1 0 1 0 0,-1-1 0 0 0,1 0 0 0 0,-1 1 0 0 0,1-1-1 0 0,-1 0 1 0 0,1-1 0 0 0,0 1 0 0 0,5 0 0 0 0,7-1 14 0 0,0 0 1 0 0,23-4-1 0 0,12 0-378 0 0,-30 7 63 0 0,-16-2 59 0 0,0-1-1 0 0,-1 1 1 0 0,1-1-1 0 0,0 0 1 0 0,9-1-1 0 0,-13 1 235 0 0,0 0 0 0 0,0-1 1 0 0,0 1-1 0 0,0 0 0 0 0,0-1 0 0 0,0 1 0 0 0,0-1 0 0 0,0 1 0 0 0,-1-1 0 0 0,1 0 0 0 0,0 1 0 0 0,0-1 0 0 0,-1 0 0 0 0,1 1 0 0 0,0-1 0 0 0,-1 0 0 0 0,1 0 1 0 0,-1 0-1 0 0,1 1 0 0 0,-1-1 0 0 0,1 0 0 0 0,-1 0 0 0 0,1 0 0 0 0,-1 0 0 0 0,0 0 0 0 0,0 0 0 0 0,1 0 0 0 0,-1 0 0 0 0,0 0 0 0 0,0 0 0 0 0,0 0 0 0 0,0-2 1 0 0,-2 33 373 0 0,0 36-204 0 0,2-62-118 0 0,0-1-1 0 0,0 0 1 0 0,1 0 0 0 0,0 0 0 0 0,-1 1 0 0 0,1-1-1 0 0,0 0 1 0 0,1 0 0 0 0,-1 0 0 0 0,0 0 0 0 0,1 0-1 0 0,0-1 1 0 0,-1 1 0 0 0,1 0 0 0 0,0-1 0 0 0,4 4-1 0 0,-5-5-58 0 0,1 0 0 0 0,-1 0 0 0 0,0-1-1 0 0,0 1 1 0 0,0-1 0 0 0,0 1 0 0 0,0-1 0 0 0,1 1-1 0 0,-1-1 1 0 0,0 0 0 0 0,0 0 0 0 0,1 1 0 0 0,-1-1-1 0 0,0 0 1 0 0,1 0 0 0 0,-1 0 0 0 0,0-1 0 0 0,0 1-1 0 0,1 0 1 0 0,1-1 0 0 0,1 0-3 0 0,-1-1 1 0 0,0 1-1 0 0,0-1 0 0 0,0 0 1 0 0,0 0-1 0 0,0 0 0 0 0,4-3 1 0 0,4-6-38 0 0,-1 0 0 0 0,16-21 0 0 0,-24 29 19 0 0,12-17-199 0 0,19-40 0 0 0,-24 42 124 0 0,0 1 0 0 0,1 0 0 0 0,20-25 0 0 0,-32 58 99 0 0,-2-1 1 0 0,-7 23-1 0 0,-3 0 543 0 0,-17 39-1897 0 0,7-28-4691 0 0,12-29 1738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2833 0 0,'1'-2'324'0'0,"0"0"1"0"0,1 0 0 0 0,-1-1 0 0 0,1 1 0 0 0,-1 0 0 0 0,1 0 0 0 0,0 1 0 0 0,0-1 0 0 0,0 0-1 0 0,0 1 1 0 0,0-1 0 0 0,1 1 0 0 0,-1-1 0 0 0,0 1 0 0 0,1 0 0 0 0,-1 0 0 0 0,1 0 0 0 0,-1 0-1 0 0,1 1 1 0 0,3-1 0 0 0,4-1 328 0 0,1 0 0 0 0,-1 1 0 0 0,19 0 0 0 0,-22 1-446 0 0,1 0 1 0 0,-1 1-1 0 0,0 0 0 0 0,0 0 1 0 0,0 1-1 0 0,0 0 1 0 0,0 0-1 0 0,-1 1 1 0 0,1 0-1 0 0,-1 0 1 0 0,1 0-1 0 0,-1 1 1 0 0,0 0-1 0 0,0 0 1 0 0,8 8-1 0 0,-11-8-75 0 0,1 0 0 0 0,-1 1 0 0 0,0-1 0 0 0,0 1 0 0 0,0-1 0 0 0,-1 1 0 0 0,1 0 0 0 0,-1 0 0 0 0,0 0 0 0 0,-1 0 0 0 0,1 1 0 0 0,-1-1 0 0 0,0 0 0 0 0,0 0 0 0 0,-1 1-1 0 0,0-1 1 0 0,0 1 0 0 0,0-1 0 0 0,0 1 0 0 0,-1-1 0 0 0,-2 8 0 0 0,2 2-1174 0 0,8-21-1509 0 0,15-31-3607 0 0,-17 28 4591 0 0,7-10-2859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6401 0 0,'-12'12'1309'0'0,"-3"1"-557"0"0,1 0 0 0 0,0 1 0 0 0,1 0 1 0 0,1 1-1 0 0,-14 21 0 0 0,24-33-629 0 0,0 1-1 0 0,0-1 1 0 0,0 1-1 0 0,1 0 1 0 0,0-1 0 0 0,-1 1-1 0 0,1 0 1 0 0,0 0-1 0 0,1 0 1 0 0,-1 0 0 0 0,1 0-1 0 0,0 0 1 0 0,0 0-1 0 0,0 0 1 0 0,0 0 0 0 0,1 0-1 0 0,0 0 1 0 0,0 0-1 0 0,0 0 1 0 0,0 0 0 0 0,0-1-1 0 0,1 1 1 0 0,0 0-1 0 0,-1-1 1 0 0,1 1 0 0 0,1-1-1 0 0,-1 0 1 0 0,0 1-1 0 0,1-1 1 0 0,0 0 0 0 0,0-1-1 0 0,3 4 1 0 0,-4-4-103 0 0,-1-1 0 0 0,1 0 0 0 0,0 1 0 0 0,-1-1 0 0 0,1 0 0 0 0,0 0-1 0 0,0 0 1 0 0,0 0 0 0 0,0 0 0 0 0,0 0 0 0 0,0-1 0 0 0,0 1 0 0 0,0-1 0 0 0,0 1 0 0 0,0-1 0 0 0,1 0 0 0 0,-1 0 0 0 0,0 0 0 0 0,0 0 0 0 0,4 0 0 0 0,-2-1-5 0 0,-1-1 1 0 0,1 1-1 0 0,-1 0 1 0 0,0-1 0 0 0,0 0-1 0 0,1 0 1 0 0,-1 0-1 0 0,-1 0 1 0 0,1 0-1 0 0,0-1 1 0 0,3-3 0 0 0,1-2 20 0 0,0 0 1 0 0,-1-1-1 0 0,0 1 1 0 0,-1-1 0 0 0,0 0-1 0 0,-1-1 1 0 0,7-19 0 0 0,-9 21-28 0 0,0 0 0 0 0,0 0 0 0 0,-1 0 0 0 0,-1 0 0 0 0,1 0 0 0 0,-2-17 0 0 0,0 22-180 0 0,1-1 0 0 0,-1 1 0 0 0,0-1 0 0 0,0 0 0 0 0,0 1 0 0 0,0 0 0 0 0,-1-1 0 0 0,1 1 0 0 0,-1 0 0 0 0,0-1 0 0 0,0 1 1 0 0,0 0-1 0 0,0 1 0 0 0,0-1 0 0 0,-1 0 0 0 0,0 0 0 0 0,-5-3 0 0 0,10 7-494 0 0,-1 0 131 0 0,1 0 1 0 0,0 1-1 0 0,-1-1 0 0 0,1 0 0 0 0,0 0 0 0 0,0 0 0 0 0,0 0 1 0 0,0-1-1 0 0,0 1 0 0 0,0-1 0 0 0,0 1 0 0 0,0-1 0 0 0,0 1 1 0 0,0-1-1 0 0,0 0 0 0 0,1 0 0 0 0,-1 0 0 0 0,0 0 0 0 0,3-1 1 0 0,7-2-1672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5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1 5529 0 0,'6'38'2142'0'0,"-5"-32"-1873"0"0,1 0 1 0 0,-1 0 0 0 0,0 0 0 0 0,-1 0 0 0 0,1 0 0 0 0,-2 8-1 0 0,-6 38 2753 0 0,-24 90-1 0 0,-33 45-6993 0 0,56-168 2153 0 0</inkml:trace>
  <inkml:trace contextRef="#ctx0" brushRef="#br0" timeOffset="1">179 429 2377 0 0,'-13'39'3153'0'0,"-1"-1"0"0"0,-21 38 0 0 0,29-64-2889 0 0,-1 0 0 0 0,-1 0 0 0 0,0-1 0 0 0,-1 0 0 0 0,0 0 0 0 0,-1-1-1 0 0,0-1 1 0 0,0 1 0 0 0,-21 13 0 0 0,31-23-263 0 0,0 0 1 0 0,0 0-1 0 0,0 0 0 0 0,0 1 1 0 0,0-1-1 0 0,0 0 0 0 0,-1 0 0 0 0,1 0 1 0 0,0 0-1 0 0,0 1 0 0 0,0-1 1 0 0,0 0-1 0 0,0 0 0 0 0,-1 0 1 0 0,1 0-1 0 0,0 0 0 0 0,0 0 0 0 0,0 0 1 0 0,-1 0-1 0 0,1 0 0 0 0,0 1 1 0 0,0-1-1 0 0,0 0 0 0 0,-1 0 0 0 0,1 0 1 0 0,0 0-1 0 0,0 0 0 0 0,0 0 1 0 0,-1 0-1 0 0,1 0 0 0 0,0 0 0 0 0,0 0 1 0 0,0 0-1 0 0,-1-1 0 0 0,1 1 1 0 0,0 0-1 0 0,0 0 0 0 0,0 0 1 0 0,0 0-1 0 0,-1 0 0 0 0,1 0 0 0 0,0 0 1 0 0,0 0-1 0 0,0-1 0 0 0,0 1 1 0 0,-1 0-1 0 0,1 0 0 0 0,0 0 0 0 0,0 0 1 0 0,0-1-1 0 0,0 1 0 0 0,3-14 3 0 0,12-13-34 0 0,-10 21 5 0 0,0 1-1 0 0,0 0 1 0 0,0 0-1 0 0,0 1 1 0 0,1 0 0 0 0,-1 0-1 0 0,1 0 1 0 0,0 0-1 0 0,0 1 1 0 0,13-5-1 0 0,2 2-1062 0 0,-1 1-1 0 0,27-4 0 0 0,24-6-5013 0 0,-52 11 3042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7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9178 0 0,'5'2'453'0'0,"-1"1"-1"0"0,1-1 1 0 0,0-1 0 0 0,0 1-1 0 0,0-1 1 0 0,0 1-1 0 0,0-2 1 0 0,0 1 0 0 0,1 0-1 0 0,-1-1 1 0 0,0 0 0 0 0,0 0-1 0 0,1-1 1 0 0,6-1 0 0 0,12-2-43 0 0,41-14 1 0 0,-43 11-72 0 0,33-4-563 0 0,-5 0-3815 0 0,-49 11 3835 0 0,-1 0 0 0 0,1 0-1 0 0,0-1 1 0 0,0 1 0 0 0,0-1-1 0 0,0 1 1 0 0,-1-1 0 0 0,1 1 0 0 0,0-1-1 0 0,-1 1 1 0 0,1-1 0 0 0,0 0-1 0 0,-1 1 1 0 0,1-1 0 0 0,-1 0-1 0 0,1 1 1 0 0,-1-1 0 0 0,1 0-1 0 0,-1 0 1 0 0,1 0 0 0 0,-1 0-1 0 0,0 1 1 0 0,0-1 0 0 0,1 0-1 0 0,-1 0 1 0 0,0 0 0 0 0,0-1-1 0 0,-2-27-2499 0 0,1 23 2396 0 0,-2-12-2128 0 0</inkml:trace>
  <inkml:trace contextRef="#ctx0" brushRef="#br0" timeOffset="1">283 0 6921 0 0,'0'16'8444'0'0,"2"1"-3392"0"0,7 40-2052 0 0,-2-7-1972 0 0,0 22-403 0 0,9 58 204 0 0,-13-116-1265 0 0,0 1-1 0 0,1-1 0 0 0,0 0 0 0 0,2 0 1 0 0,-1-1-1 0 0,12 20 0 0 0,-16-32 61 0 0,-1 0-1 0 0,1 0 1 0 0,-1 0-1 0 0,1 0 1 0 0,0 0-1 0 0,-1 0 1 0 0,1 0-1 0 0,0 0 1 0 0,0 0-1 0 0,0 0 1 0 0,0-1-1 0 0,0 1 1 0 0,0 0-1 0 0,0-1 1 0 0,0 1-1 0 0,2 0 1 0 0,-3-1 53 0 0,1-1 1 0 0,-1 1 0 0 0,1-1-1 0 0,0 1 1 0 0,-1-1 0 0 0,1 1 0 0 0,-1-1-1 0 0,0 1 1 0 0,1-1 0 0 0,-1 0 0 0 0,1 1-1 0 0,-1-1 1 0 0,0 0 0 0 0,0 1 0 0 0,1-1-1 0 0,-1 0 1 0 0,0 1 0 0 0,0-1-1 0 0,0 0 1 0 0,0 0 0 0 0,0 1 0 0 0,1-1-1 0 0,-1 0 1 0 0,-1 0 0 0 0,1 1 0 0 0,0-2-1 0 0,2-16-4648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6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4585 0 0,'-20'32'5016'0'0,"41"-33"1738"0"0,13 0-4856 0 0,-30 1-1709 0 0,5 0 210 0 0,-1 0 0 0 0,1 0-1 0 0,-1 1 1 0 0,0 0-1 0 0,13 4 1 0 0,-19-5-396 0 0,-1 1-1 0 0,1 0 1 0 0,0 0-1 0 0,0-1 1 0 0,-1 1-1 0 0,1 0 1 0 0,0 1 0 0 0,-1-1-1 0 0,1 0 1 0 0,-1 0-1 0 0,0 1 1 0 0,1-1-1 0 0,-1 1 1 0 0,0-1 0 0 0,0 1-1 0 0,0 0 1 0 0,0-1-1 0 0,0 1 1 0 0,0 0-1 0 0,0 0 1 0 0,-1-1 0 0 0,1 1-1 0 0,-1 0 1 0 0,1 0-1 0 0,-1 0 1 0 0,0 0-1 0 0,0 0 1 0 0,0 0 0 0 0,0 2-1 0 0,0 3-815 0 0,0 11-1921 0 0,-4-7-4429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5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3529 0 0,'-49'72'3676'0'0,"7"-10"-2683"0"0,46-64 2322 0 0,2-1-3149 0 0,0-1 0 0 0,0 2-1 0 0,0-1 1 0 0,0 1 0 0 0,1-1 0 0 0,11-1-1 0 0,22 2-296 0 0,-30 3-814 0 0,0-1 0 0 0,0-1 0 0 0,1 0 0 0 0,-1 0 0 0 0,0-1 0 0 0,0 0 0 0 0,18-7 0 0 0,-15 1-2141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6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85 9042 0 0,'0'-2'143'0'0,"-1"0"0"0"0,0 0-1 0 0,0 1 1 0 0,1-1 0 0 0,-1 0 0 0 0,0 0 0 0 0,0 1 0 0 0,-1-1 0 0 0,1 0-1 0 0,0 1 1 0 0,0-1 0 0 0,-1 1 0 0 0,1 0 0 0 0,-1-1 0 0 0,1 1-1 0 0,-1 0 1 0 0,0 0 0 0 0,1 0 0 0 0,-1 0 0 0 0,0 0 0 0 0,0 0 0 0 0,0 1-1 0 0,0-1 1 0 0,0 1 0 0 0,0-1 0 0 0,0 1 0 0 0,0-1 0 0 0,0 1 0 0 0,0 0-1 0 0,0 0 1 0 0,0 0 0 0 0,0 0 0 0 0,-3 1 0 0 0,1 1 3 0 0,1-1 0 0 0,-1 1 0 0 0,0-1 1 0 0,0 1-1 0 0,1 0 0 0 0,-1 1 0 0 0,1-1 1 0 0,0 0-1 0 0,0 1 0 0 0,0 0 0 0 0,0 0 1 0 0,0 0-1 0 0,0 0 0 0 0,1 0 0 0 0,0 1 1 0 0,-3 3-1 0 0,3-3-122 0 0,0 0 1 0 0,1 0-1 0 0,-1 0 1 0 0,1 1 0 0 0,0-1-1 0 0,0 0 1 0 0,0 1-1 0 0,0-1 1 0 0,1 0-1 0 0,0 1 1 0 0,0-1-1 0 0,1 8 1 0 0,-1-10-14 0 0,1 0 1 0 0,-1-1-1 0 0,0 1 1 0 0,1-1 0 0 0,-1 0-1 0 0,1 1 1 0 0,-1-1-1 0 0,1 1 1 0 0,0-1-1 0 0,0 0 1 0 0,0 1 0 0 0,-1-1-1 0 0,1 0 1 0 0,0 0-1 0 0,0 0 1 0 0,1 0-1 0 0,-1 1 1 0 0,0-2-1 0 0,0 1 1 0 0,1 0 0 0 0,-1 0-1 0 0,0 0 1 0 0,1-1-1 0 0,-1 1 1 0 0,0 0-1 0 0,1-1 1 0 0,-1 1 0 0 0,1-1-1 0 0,-1 0 1 0 0,1 0-1 0 0,0 1 1 0 0,-1-1-1 0 0,1 0 1 0 0,-1 0 0 0 0,1 0-1 0 0,-1-1 1 0 0,1 1-1 0 0,-1 0 1 0 0,3-1-1 0 0,11-2 115 0 0,0-1 0 0 0,0-1 0 0 0,-1 0-1 0 0,1-1 1 0 0,-1 0 0 0 0,0-1 0 0 0,13-9-1 0 0,-21 12-123 0 0,0 0 0 0 0,-1 0 0 0 0,1-1 0 0 0,-1 1 1 0 0,0-1-1 0 0,0-1 0 0 0,0 1 0 0 0,-1-1 0 0 0,0 1 0 0 0,0-1 0 0 0,-1 0 0 0 0,1-1 0 0 0,-1 1 0 0 0,-1 0 0 0 0,1-1 0 0 0,-1 0 0 0 0,3-13 0 0 0,-5 20-11 0 0,0-1 1 0 0,0 0-1 0 0,0 0 0 0 0,0 0 0 0 0,1 0 0 0 0,-1 0 1 0 0,0 0-1 0 0,-1 1 0 0 0,1-1 0 0 0,0 0 0 0 0,0 0 0 0 0,0 0 1 0 0,0 0-1 0 0,-1 0 0 0 0,1 1 0 0 0,-1-1 0 0 0,1 0 1 0 0,0 0-1 0 0,-1 0 0 0 0,1 1 0 0 0,-1-1 0 0 0,1 0 0 0 0,-1 1 1 0 0,0-1-1 0 0,1 0 0 0 0,-1 1 0 0 0,0-1 0 0 0,1 1 1 0 0,-1-1-1 0 0,0 1 0 0 0,0 0 0 0 0,1-1 0 0 0,-1 1 1 0 0,0-1-1 0 0,0 1 0 0 0,0 0 0 0 0,0 0 0 0 0,0 0 0 0 0,1 0 1 0 0,-1-1-1 0 0,0 1 0 0 0,0 0 0 0 0,0 0 0 0 0,0 0 1 0 0,0 1-1 0 0,0-1 0 0 0,1 0 0 0 0,-1 0 0 0 0,0 0 1 0 0,0 1-1 0 0,-1 0 0 0 0,-4 0-107 0 0,1 1 0 0 0,-1 0 1 0 0,1 0-1 0 0,-1 0 0 0 0,1 1 1 0 0,-8 5-1 0 0,-12 12-694 0 0,2 0 0 0 0,0 2-1 0 0,1 0 1 0 0,2 2 0 0 0,-23 31 0 0 0,28-30 25 0 0,1 1 0 0 0,-17 47 0 0 0,-3 6 3517 0 0,34-78-2693 0 0,-1 0 0 0 0,1 0 0 0 0,-1 0 0 0 0,1 0 0 0 0,0-1 0 0 0,-1 1 0 0 0,1 0-1 0 0,0 0 1 0 0,0 0 0 0 0,0 1 0 0 0,0-1 0 0 0,0 0 0 0 0,0 0 0 0 0,0 0 0 0 0,0 0 0 0 0,0 0 0 0 0,0 0-1 0 0,0 0 1 0 0,1 0 0 0 0,-1 0 0 0 0,0 0 0 0 0,1-1 0 0 0,-1 1 0 0 0,1 0 0 0 0,-1 0 0 0 0,1 0-1 0 0,-1 0 1 0 0,1 0 0 0 0,0-1 0 0 0,-1 1 0 0 0,1 0 0 0 0,0 0 0 0 0,0-1 0 0 0,0 1 0 0 0,-1-1 0 0 0,1 1-1 0 0,0-1 1 0 0,0 1 0 0 0,0-1 0 0 0,0 1 0 0 0,0-1 0 0 0,0 0 0 0 0,0 0 0 0 0,0 1 0 0 0,2-1-1 0 0,8 2 263 0 0,0 0 0 0 0,0 0 0 0 0,18 0 0 0 0,-9-1 66 0 0,10 3-215 0 0,1-2 0 0 0,42-1 1 0 0,-61-1-759 0 0,-1-2 0 0 0,1 0 0 0 0,0 0 0 0 0,-1-1 1 0 0,0 0-1 0 0,1-1 0 0 0,-1 0 0 0 0,-1-1 0 0 0,15-8 1 0 0,-1 0-2060 0 0,6 5-1781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58 2232 0 0,'-22'-57'-469'0'0,"22"57"531"0"0,0 0 0 0 0,0 0 0 0 0,0 0 0 0 0,0 0-1 0 0,0 1 1 0 0,0-1 0 0 0,0 0 0 0 0,0 0 0 0 0,-1 0 0 0 0,1 0 0 0 0,0 0-1 0 0,0 0 1 0 0,0 1 0 0 0,0-1 0 0 0,0 0 0 0 0,0 0 0 0 0,0 0 0 0 0,0 0 0 0 0,0 0-1 0 0,-1 0 1 0 0,1 0 0 0 0,0 0 0 0 0,0 0 0 0 0,0 0 0 0 0,0 1 0 0 0,0-1-1 0 0,-1 0 1 0 0,1 0 0 0 0,0 0 0 0 0,0 0 0 0 0,0 0 0 0 0,0 0 0 0 0,0 0 0 0 0,-1 0-1 0 0,1 0 1 0 0,0 0 0 0 0,0 0 0 0 0,0 0 0 0 0,0 0 0 0 0,0 0 0 0 0,0 0-1 0 0,-1-1 1 0 0,1 1 0 0 0,0 0 0 0 0,0 0 0 0 0,0 0 0 0 0,0 0 0 0 0,0 0 0 0 0,0 0-1 0 0,-1 0 1 0 0,2 14 2119 0 0,8 98 3324 0 0,-10 59-3917 0 0,0-153-1314 0 0,-1 11 663 0 0,0-24 468 0 0,1-19-405 0 0,4-35-970 0 0,3 0 0 0 0,16-71-1 0 0,-20 109-68 0 0,0 3 14 0 0,0 0 0 0 0,0 1 0 0 0,0-1-1 0 0,1 1 1 0 0,6-10 0 0 0,-9 16 20 0 0,1 0 0 0 0,-1 0 0 0 0,1 0 1 0 0,-1 0-1 0 0,1 1 0 0 0,-1-1 0 0 0,1 0 0 0 0,-1 0 0 0 0,1 1 0 0 0,0-1 0 0 0,0 0 1 0 0,-1 1-1 0 0,1-1 0 0 0,0 0 0 0 0,0 1 0 0 0,0-1 0 0 0,-1 1 0 0 0,1 0 0 0 0,0-1 1 0 0,0 1-1 0 0,0 0 0 0 0,0-1 0 0 0,0 1 0 0 0,0 0 0 0 0,0 0 0 0 0,0 0 0 0 0,0 0 1 0 0,0 0-1 0 0,0 0 0 0 0,0 0 0 0 0,0 0 0 0 0,0 1 0 0 0,0-1 0 0 0,0 0 0 0 0,0 0 1 0 0,0 1-1 0 0,-1-1 0 0 0,1 1 0 0 0,0-1 0 0 0,0 0 0 0 0,0 1 0 0 0,0 0 0 0 0,-1-1 1 0 0,1 1-1 0 0,0 0 0 0 0,-1-1 0 0 0,1 1 0 0 0,0 0 0 0 0,-1 0 0 0 0,1-1 0 0 0,-1 1 1 0 0,1 0-1 0 0,0 1 0 0 0,6 7 20 0 0,0 0 1 0 0,0 1-1 0 0,0 0 1 0 0,-2 0-1 0 0,1 0 1 0 0,5 15-1 0 0,-10-21 50 0 0,0 0 0 0 0,0-1 0 0 0,-1 1 0 0 0,1 0 0 0 0,-1-1 0 0 0,0 1 0 0 0,0 0 0 0 0,0 0 0 0 0,0 0 0 0 0,-1-1 0 0 0,1 1 0 0 0,-1 0-1 0 0,0-1 1 0 0,0 1 0 0 0,0-1 0 0 0,-1 1 0 0 0,1-1 0 0 0,-1 1 0 0 0,0-1 0 0 0,0 0 0 0 0,0 0 0 0 0,-1 0 0 0 0,-2 4 0 0 0,-1-1-7 0 0,-26 28 167 0 0,30-32-311 0 0,-1 0 0 0 0,1 0 0 0 0,0-1 0 0 0,0 1-1 0 0,-1 0 1 0 0,1-1 0 0 0,-1 0 0 0 0,1 1 0 0 0,-1-1 0 0 0,1 0-1 0 0,-1-1 1 0 0,0 1 0 0 0,-3 0 0 0 0,6 0 76 0 0,0-1 1 0 0,0 0-1 0 0,-1 0 1 0 0,1 0-1 0 0,0 0 1 0 0,0 0-1 0 0,0 0 1 0 0,-1 0-1 0 0,1 0 1 0 0,0 0-1 0 0,0 0 1 0 0,0 0-1 0 0,0 0 1 0 0,-1 0-1 0 0,1 0 1 0 0,0 0-1 0 0,0 0 1 0 0,0 0-1 0 0,0 0 1 0 0,-1 0-1 0 0,1-1 1 0 0,0 1-1 0 0,0 0 1 0 0,0 0-1 0 0,0 0 1 0 0,-1 0-1 0 0,1 0 1 0 0,0 0-1 0 0,0 0 1 0 0,0-1-1 0 0,0 1 1 0 0,0 0-1 0 0,0 0 1 0 0,0 0-1 0 0,-1 0 0 0 0,1-1 1 0 0,0 1-1 0 0,0 0 1 0 0,0 0-1 0 0,0 0 1 0 0,0 0-1 0 0,0-1 1 0 0,0 1-1 0 0,0 0 1 0 0,0 0-1 0 0,0 0 1 0 0,0 0-1 0 0,0-1 1 0 0,0 1-1 0 0,0 0 1 0 0,0 0-1 0 0,0 0 1 0 0,0-1-1 0 0,0 1 1 0 0,0 0-1 0 0,0 0 1 0 0,0 0-1 0 0,1 0 1 0 0,-1 0-1 0 0,0-1 1 0 0,0 1-1 0 0,0 0 1 0 0,0 0-1 0 0,0 0 1 0 0,0 0-1 0 0,1-1 1 0 0,11-6-302 0 0,1 9 254 0 0,0-1 1 0 0,0 1-1 0 0,0 1 1 0 0,15 5 0 0 0,-17-4-769 0 0,0-1 1 0 0,0 0 0 0 0,0-1 0 0 0,1 0 0 0 0,22 0 0 0 0,-31-2 652 0 0,1-1 1 0 0,0 0-1 0 0,-1 0 1 0 0,1 0-1 0 0,0 0 1 0 0,-1 0-1 0 0,1-1 1 0 0,-1 1-1 0 0,0-1 1 0 0,1 0-1 0 0,-1 0 1 0 0,0 0-1 0 0,0-1 1 0 0,0 1-1 0 0,-1-1 1 0 0,1 1-1 0 0,0-1 1 0 0,-1 0-1 0 0,0 0 1 0 0,0 0-1 0 0,0 0 1 0 0,3-7-1 0 0,-2 6 152 0 0,-1-1-1 0 0,0 0 1 0 0,0 0-1 0 0,-1 0 1 0 0,1 0-1 0 0,-1 0 0 0 0,0-1 1 0 0,0 1-1 0 0,-1 0 1 0 0,0-1-1 0 0,0 1 0 0 0,0 0 1 0 0,-1-8-1 0 0,-2 0-541 0 0,0 1-1 0 0,-1 0 0 0 0,-1-1 0 0 0,-7-15 0 0 0,-2 0-2483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13 123 4001 0 0,'-1'0'312'0'0,"0"1"1"0"0,0-1-1 0 0,0 1 1 0 0,0-1-1 0 0,1 1 1 0 0,-1 0-1 0 0,0 0 1 0 0,0-1-1 0 0,1 1 1 0 0,-1 0-1 0 0,1 0 1 0 0,-1 0-1 0 0,1-1 1 0 0,-1 1-1 0 0,1 0 1 0 0,-1 0-1 0 0,1 0 1 0 0,0 0-1 0 0,-1 0 1 0 0,1 2-1 0 0,0-3-181 0 0,0 1 0 0 0,1 0 0 0 0,-1-1 0 0 0,0 1 0 0 0,1 0 0 0 0,-1-1 0 0 0,0 1 0 0 0,1-1-1 0 0,-1 1 1 0 0,1-1 0 0 0,-1 1 0 0 0,1-1 0 0 0,-1 1 0 0 0,1-1 0 0 0,-1 1 0 0 0,1-1 0 0 0,-1 1 0 0 0,1-1-1 0 0,0 0 1 0 0,-1 1 0 0 0,2-1 0 0 0,2 2-3 0 0,0-1 0 0 0,1 0 1 0 0,-1 0-1 0 0,0 0 0 0 0,0-1 0 0 0,1 1 0 0 0,-1-1 0 0 0,5 0 0 0 0,44-10 217 0 0,-43 8-330 0 0,0-1 0 0 0,-1 1 0 0 0,1 1 0 0 0,0-1 0 0 0,0 2 0 0 0,0 0 0 0 0,0 0 0 0 0,0 0 0 0 0,0 1 0 0 0,18 5 0 0 0,-27-6-5 0 0,1 1-1 0 0,-1-1 1 0 0,1 1-1 0 0,-1-1 1 0 0,1 1 0 0 0,-1 0-1 0 0,0 0 1 0 0,1 0 0 0 0,-1 0-1 0 0,0 0 1 0 0,0 0-1 0 0,0 0 1 0 0,0 0 0 0 0,0 0-1 0 0,0 0 1 0 0,0 1 0 0 0,0-1-1 0 0,0 0 1 0 0,0 1-1 0 0,-1-1 1 0 0,1 1 0 0 0,-1-1-1 0 0,1 1 1 0 0,0 1 0 0 0,-1 0-149 0 0,0 0 1 0 0,-1-1-1 0 0,1 1 1 0 0,0-1 0 0 0,-1 1-1 0 0,0 0 1 0 0,0-1-1 0 0,1 1 1 0 0,-1-1 0 0 0,-1 1-1 0 0,1-1 1 0 0,0 0-1 0 0,-2 3 1 0 0,-4 4-1109 0 0,0-1 0 0 0,0 1 0 0 0,0-1 0 0 0,-1-1 0 0 0,-17 13 0 0 0,1-4 19 0 0,10-7 1182 0 0,-1 0 0 0 0,-15 15 0 0 0,27-21 330 0 0,0-1 1 0 0,1 1-1 0 0,-1 0 0 0 0,1 0 1 0 0,-1 0-1 0 0,1 0 1 0 0,0 0-1 0 0,0 0 0 0 0,0 1 1 0 0,1-1-1 0 0,-1 1 1 0 0,1-1-1 0 0,0 1 0 0 0,0 0 1 0 0,-1 5-1 0 0,2-8-211 0 0,0 0-1 0 0,-1 0 1 0 0,1 0 0 0 0,0 0-1 0 0,0 0 1 0 0,0 0-1 0 0,0 0 1 0 0,0 0 0 0 0,0 0-1 0 0,0 0 1 0 0,0 0-1 0 0,0-1 1 0 0,0 1 0 0 0,0 0-1 0 0,1 0 1 0 0,-1 0-1 0 0,0 0 1 0 0,1 0 0 0 0,-1 0-1 0 0,1 0 1 0 0,-1-1-1 0 0,1 1 1 0 0,-1 0 0 0 0,1 0-1 0 0,0-1 1 0 0,-1 1-1 0 0,1 0 1 0 0,0-1 0 0 0,-1 1-1 0 0,1-1 1 0 0,0 1-1 0 0,0-1 1 0 0,0 1 0 0 0,-1-1-1 0 0,1 1 1 0 0,0-1-1 0 0,0 0 1 0 0,0 0 0 0 0,0 1-1 0 0,0-1 1 0 0,0 0-1 0 0,1 0 1 0 0,1 0 8 0 0,0-1 0 0 0,0 0 0 0 0,0 1-1 0 0,-1-1 1 0 0,1 0 0 0 0,0-1 0 0 0,-1 1 0 0 0,1 0 0 0 0,-1-1 0 0 0,1 1-1 0 0,-1-1 1 0 0,4-3 0 0 0,46-44 109 0 0,71-87 0 0 0,-120 131-300 0 0,0 0-1 0 0,0 0 1 0 0,0 0-1 0 0,0-1 1 0 0,-1 1-1 0 0,0-1 1 0 0,-1 0 0 0 0,1 1-1 0 0,-1-1 1 0 0,0 0-1 0 0,0 0 1 0 0,-1 0-1 0 0,1 0 1 0 0,-1 0-1 0 0,-1 1 1 0 0,-1-12-1 0 0,-2-5 289 0 0,-2 0-1 0 0,0 1 0 0 0,-9-22 1 0 0,14 42-150 0 0,-2 66 1847 0 0,2-49-1790 0 0,-28 292-170 0 0,29-307-213 0 0,-1 0 1 0 0,1 0-1 0 0,0 0 0 0 0,-1 0 0 0 0,1 0 1 0 0,-1 0-1 0 0,1 0 0 0 0,-1-1 0 0 0,1 1 1 0 0,-1 0-1 0 0,0 0 0 0 0,1-1 0 0 0,-1 1 1 0 0,0 0-1 0 0,1-1 0 0 0,-1 1 0 0 0,-2 0 1 0 0,-18 10-1108 0 0,-7 4 4420 0 0,23-9-2708 0 0,0 1 0 0 0,0-1 0 0 0,1 1 0 0 0,0 0 0 0 0,0 0 0 0 0,1 1 0 0 0,0-1 0 0 0,0 1 0 0 0,1 0 0 0 0,0-1 0 0 0,0 1 0 0 0,1 0 0 0 0,-1 13 0 0 0,1 0 215 0 0,1 0-1 0 0,0 0 1 0 0,2 0 0 0 0,4 20 0 0 0,-5-33-402 0 0,0 0-1 0 0,1 0 1 0 0,1 0-1 0 0,-1-1 1 0 0,1 1-1 0 0,0-1 1 0 0,6 10 0 0 0,-7-15-131 0 0,-1 0 0 0 0,0 0 0 0 0,1-1 0 0 0,-1 1 1 0 0,1-1-1 0 0,-1 1 0 0 0,1-1 0 0 0,0 0 1 0 0,0 0-1 0 0,0 0 0 0 0,-1 0 0 0 0,1 0 1 0 0,0 0-1 0 0,0 0 0 0 0,0 0 0 0 0,1-1 1 0 0,-1 1-1 0 0,0-1 0 0 0,0 0 0 0 0,0 1 1 0 0,0-1-1 0 0,0 0 0 0 0,0 0 0 0 0,1 0 1 0 0,-1-1-1 0 0,0 1 0 0 0,0 0 0 0 0,0-1 0 0 0,0 0 1 0 0,0 1-1 0 0,4-3 0 0 0,2 0-312 0 0,1 0-785 0 0,0 0 0 0 0,0-1 0 0 0,0-1 0 0 0,-1 1-1 0 0,15-11 1 0 0,-23 15 1017 0 0,0 0-1 0 0,1 0 0 0 0,-1 0 1 0 0,0-1-1 0 0,0 1 1 0 0,0 0-1 0 0,1 0 1 0 0,-1 0-1 0 0,0 0 1 0 0,0 0-1 0 0,0 0 1 0 0,0 0-1 0 0,0-1 1 0 0,1 1-1 0 0,-1 0 1 0 0,0 0-1 0 0,0 0 1 0 0,0 0-1 0 0,0 0 1 0 0,0-1-1 0 0,0 1 0 0 0,0 0 1 0 0,0 0-1 0 0,0 0 1 0 0,1-1-1 0 0,-1 1 1 0 0,0 0-1 0 0,0 0 1 0 0,0 0-1 0 0,0-1 1 0 0,0 1-1 0 0,0 0 1 0 0,0 0-1 0 0,0 0 1 0 0,0-1-1 0 0,0 1 1 0 0,-1 0-1 0 0,1 0 1 0 0,0 0-1 0 0,0 0 1 0 0,0-1-1 0 0,0 1 0 0 0,0 0 1 0 0,0 0-1 0 0,0 0 1 0 0,0 0-1 0 0,0-1 1 0 0,-1 1-1 0 0,1 0 1 0 0,0 0-1 0 0,0 0 1 0 0,0 0-1 0 0,-1-1 1 0 0,-6 3-3908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8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98 2793 0 0,'-2'-12'1631'0'0,"-3"-8"3615"0"0,-1 20-2726 0 0,-3 11-675 0 0,-1 6-1369 0 0,0-1 0 0 0,1 1 0 0 0,1 1 1 0 0,1 0-1 0 0,-8 31 0 0 0,12-39-492 0 0,1 1 0 0 0,0 0 1 0 0,1 0-1 0 0,0 0 0 0 0,1 0 1 0 0,1 0-1 0 0,-1 0 0 0 0,2 0 1 0 0,-1 0-1 0 0,2 0 0 0 0,3 13 1 0 0,-5-22 24 0 0,-1-1 1 0 0,1 1-1 0 0,-1-1 0 0 0,1 0 1 0 0,-1 1-1 0 0,1-1 1 0 0,0 0-1 0 0,-1 1 1 0 0,1-1-1 0 0,0 0 1 0 0,0 0-1 0 0,0 0 1 0 0,0 0-1 0 0,0 0 1 0 0,0 0-1 0 0,0 0 1 0 0,1 0-1 0 0,-1 0 1 0 0,0-1-1 0 0,0 1 1 0 0,1 0-1 0 0,-1-1 1 0 0,0 1-1 0 0,3 0 1 0 0,-2-1 36 0 0,0 0 0 0 0,0 0 1 0 0,0-1-1 0 0,0 1 1 0 0,0-1-1 0 0,0 1 1 0 0,0-1-1 0 0,0 1 1 0 0,0-1-1 0 0,0 0 0 0 0,0 0 1 0 0,0 0-1 0 0,0 0 1 0 0,2-3-1 0 0,5-3 130 0 0,-1 0 0 0 0,-1-1 0 0 0,1 0 0 0 0,-1 0 0 0 0,7-13 0 0 0,-2 2-79 0 0,-1-1 0 0 0,0-1 0 0 0,-2 0 0 0 0,-1 0-1 0 0,7-26 1 0 0,-11 30-437 0 0,0-1 0 0 0,1-30-1 0 0,-4 36-621 0 0,-1 1-1 0 0,-1-1 0 0 0,0 0 1 0 0,-5-20-1 0 0,42 31-7812 0 0,-19 2 9456 0 0,-16-1-520 0 0,0 0 0 0 0,1-1 0 0 0,-1 1 0 0 0,0 0 0 0 0,0 0 0 0 0,1 1 0 0 0,-1-1 0 0 0,0 0-1 0 0,0 0 1 0 0,1 1 0 0 0,-1-1 0 0 0,0 0 0 0 0,0 1 0 0 0,0-1 0 0 0,1 1 0 0 0,-1 0 0 0 0,0-1-1 0 0,0 1 1 0 0,0 0 0 0 0,0 0 0 0 0,0 0 0 0 0,0-1 0 0 0,0 1 0 0 0,-1 0 0 0 0,1 0-1 0 0,1 2 1 0 0,0 2 163 0 0,-1-1 0 0 0,1 0 0 0 0,-1 1 0 0 0,0 0 0 0 0,0-1 0 0 0,0 6 1 0 0,2 10-271 0 0,47 223 1815 0 0,-50-242-1853 0 0,1 0 1 0 0,-1-1-1 0 0,0 1 1 0 0,1 0-1 0 0,-1 0 1 0 0,0-1-1 0 0,1 1 0 0 0,-1 0 1 0 0,1-1-1 0 0,-1 1 1 0 0,1 0-1 0 0,-1-1 1 0 0,1 1-1 0 0,-1-1 1 0 0,1 1-1 0 0,0-1 1 0 0,-1 1-1 0 0,1-1 1 0 0,0 1-1 0 0,-1-1 1 0 0,1 0-1 0 0,0 1 1 0 0,0-1-1 0 0,-1 0 1 0 0,1 0-1 0 0,0 0 1 0 0,0 1-1 0 0,0-1 1 0 0,-1 0-1 0 0,1 0 1 0 0,0 0-1 0 0,0 0 0 0 0,0 0 1 0 0,0 0-1 0 0,-1-1 1 0 0,1 1-1 0 0,0 0 1 0 0,0 0-1 0 0,-1-1 1 0 0,1 1-1 0 0,0 0 1 0 0,0-1-1 0 0,0 0 1 0 0,41-21-74 0 0,-31 15-125 0 0,6-2-493 0 0,2 1-1 0 0,-1 1 1 0 0,30-8-1 0 0,-2 2-272 0 0,-73 15-694 0 0,20-2 1306 0 0,0 0 0 0 0,0 0 0 0 0,0 1 0 0 0,0 0 0 0 0,-9 3 0 0 0,6 0 480 0 0,1 1 0 0 0,-1 0 0 0 0,1 1 1 0 0,0-1-1 0 0,1 2 0 0 0,-1-1 0 0 0,1 1 0 0 0,0 1 0 0 0,1-1 0 0 0,0 1 0 0 0,0 1 0 0 0,1-1 0 0 0,0 1 0 0 0,0 0 1 0 0,-5 14-1 0 0,4-9 438 0 0,1 1 0 0 0,1 0 0 0 0,0 0 0 0 0,1 1 0 0 0,0 0 0 0 0,2-1 0 0 0,-1 1 0 0 0,2 0 0 0 0,1 26 0 0 0,0-38-569 0 0,0-1 0 0 0,0 0 1 0 0,1 1-1 0 0,-1-1 0 0 0,1 1 0 0 0,0-1 0 0 0,0 0 1 0 0,0 1-1 0 0,1-1 0 0 0,-1 0 0 0 0,1 0 1 0 0,-1 0-1 0 0,1 0 0 0 0,0 0 0 0 0,0 0 1 0 0,1-1-1 0 0,-1 1 0 0 0,3 2 0 0 0,-2-4-23 0 0,0 1-1 0 0,-1-1 0 0 0,1 0 0 0 0,0 0 1 0 0,0 0-1 0 0,-1 0 0 0 0,1 0 1 0 0,0-1-1 0 0,0 1 0 0 0,0-1 1 0 0,0 0-1 0 0,0 0 0 0 0,0 0 0 0 0,0 0 1 0 0,0 0-1 0 0,0-1 0 0 0,0 1 1 0 0,0-1-1 0 0,0 0 0 0 0,-1 0 1 0 0,5-2-1 0 0,10-4-243 0 0,-1-1 0 0 0,-1 0 0 0 0,1-2 0 0 0,-2 0 0 0 0,15-12 0 0 0,2-4-2723 0 0,30-35 0 0 0,-28 26-1746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9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83 6561 0 0,'-1'-3'227'0'0,"1"0"0"0"0,-1 1 0 0 0,1-1 0 0 0,-1 0 0 0 0,0 0 0 0 0,0 1 0 0 0,0-1 0 0 0,-1 1 0 0 0,1-1 0 0 0,0 1 0 0 0,-1 0 0 0 0,0-1 0 0 0,-1-1 0 0 0,2 3-199 0 0,0 0 0 0 0,0 0 0 0 0,0 1 0 0 0,0-1 0 0 0,0 0 0 0 0,0 1 0 0 0,-1-1 0 0 0,1 1 0 0 0,0-1 0 0 0,0 1 0 0 0,0 0 0 0 0,0-1 0 0 0,-1 1 0 0 0,1 0 0 0 0,0 0 0 0 0,0 0 0 0 0,-1 0 0 0 0,1 0 0 0 0,0 0 0 0 0,0 0 0 0 0,-1 0 0 0 0,1 0 0 0 0,0 1 0 0 0,0-1 0 0 0,-1 0 0 0 0,1 1 0 0 0,0-1-1 0 0,0 1 1 0 0,0-1 0 0 0,0 1 0 0 0,0 0 0 0 0,-1 1 0 0 0,2-2 19 0 0,-1 0 1 0 0,1 0-1 0 0,0 0 0 0 0,0 0 0 0 0,0 0 0 0 0,0 0 0 0 0,-1 0 1 0 0,1 0-1 0 0,0 1 0 0 0,0-1 0 0 0,0 0 0 0 0,0 0 0 0 0,0 0 1 0 0,0 0-1 0 0,0 0 0 0 0,-1 1 0 0 0,1-1 0 0 0,0 0 0 0 0,0 0 1 0 0,0 0-1 0 0,0 0 0 0 0,0 1 0 0 0,0-1 0 0 0,0 0 0 0 0,0 0 1 0 0,0 0-1 0 0,0 0 0 0 0,0 1 0 0 0,0-1 0 0 0,0 0 0 0 0,0 0 1 0 0,0 0-1 0 0,0 1 0 0 0,0-1 0 0 0,0 0 0 0 0,0 0 0 0 0,0 0 0 0 0,1 0 1 0 0,-1 0-1 0 0,0 1 0 0 0,0-1 0 0 0,0 0 0 0 0,0 0 0 0 0,10 7 1416 0 0,12 0 54 0 0,-8-4-1258 0 0,1-1 0 0 0,-1-1 1 0 0,1-1-1 0 0,-1 0 1 0 0,1-1-1 0 0,-1 0 0 0 0,0-1 1 0 0,1-1-1 0 0,-1 0 1 0 0,0-1-1 0 0,21-9 0 0 0,-33 13-219 0 0,0-1 0 0 0,-1 0 0 0 0,1 0 0 0 0,-1 0 0 0 0,1 0 0 0 0,0 0 0 0 0,-1 0 0 0 0,1 0 0 0 0,-1-1 0 0 0,0 1 0 0 0,0 0 0 0 0,1-1 0 0 0,-1 1 0 0 0,0-1 0 0 0,0 1 0 0 0,0-1 1 0 0,0 0-1 0 0,0-1 0 0 0,-1 2-19 0 0,0 1 0 0 0,0-1 1 0 0,0 1-1 0 0,0-1 0 0 0,0 1 1 0 0,0-1-1 0 0,0 1 1 0 0,0-1-1 0 0,0 1 0 0 0,-1 0 1 0 0,1-1-1 0 0,0 1 1 0 0,0-1-1 0 0,0 1 0 0 0,-1-1 1 0 0,1 1-1 0 0,0 0 0 0 0,0-1 1 0 0,-1 1-1 0 0,1 0 1 0 0,0-1-1 0 0,-1 1 0 0 0,1 0 1 0 0,-1 0-1 0 0,0-1 1 0 0,-20-4 234 0 0,-8 3-337 0 0,0 2 0 0 0,-35 4 0 0 0,56-3 39 0 0,1 0 0 0 0,-1 0 0 0 0,1 1 0 0 0,0 0 0 0 0,0 0 0 0 0,0 1 0 0 0,0-1 0 0 0,0 2 0 0 0,1-1 0 0 0,-1 1 0 0 0,1 0 0 0 0,0 0 0 0 0,0 0 0 0 0,-6 7 1 0 0,8-6 44 0 0,1 0 1 0 0,0 1 0 0 0,0-1 0 0 0,1 1 0 0 0,-1 0-1 0 0,1-1 1 0 0,0 1 0 0 0,1 0 0 0 0,0 0 0 0 0,-1 1 0 0 0,2-1-1 0 0,-1 0 1 0 0,1 0 0 0 0,0 0 0 0 0,0 1 0 0 0,1-1 0 0 0,1 8-1 0 0,-1-6-14 0 0,1-1-1 0 0,0 1 1 0 0,0-1-1 0 0,0 0 0 0 0,1 1 1 0 0,0-1-1 0 0,0 0 1 0 0,1 0-1 0 0,0-1 1 0 0,0 1-1 0 0,1-1 0 0 0,-1 0 1 0 0,9 8-1 0 0,-6-9-89 0 0,0 0 0 0 0,0-1 0 0 0,0 0 0 0 0,0 0 0 0 0,0 0 0 0 0,1-1 0 0 0,0 0 0 0 0,-1-1 0 0 0,12 3 0 0 0,6-1-1135 0 0,42 2 0 0 0,-6-2 249 0 0,-61-3 1002 0 0,1-1-1 0 0,-1 0 0 0 0,0 1 1 0 0,0-1-1 0 0,0 0 1 0 0,1 1-1 0 0,-1-1 1 0 0,0 1-1 0 0,0-1 0 0 0,0 0 1 0 0,0 1-1 0 0,0-1 1 0 0,0 0-1 0 0,0 1 1 0 0,0-1-1 0 0,0 1 0 0 0,0-1 1 0 0,0 1-1 0 0,0-1 1 0 0,0 0-1 0 0,0 1 0 0 0,0-1 1 0 0,0 0-1 0 0,-1 1 1 0 0,1-1-1 0 0,0 1 1 0 0,0-1-1 0 0,0 0 0 0 0,-1 1 1 0 0,1-1-1 0 0,0 0 1 0 0,0 1-1 0 0,-1-1 1 0 0,1 0-1 0 0,0 0 0 0 0,-1 1 1 0 0,1-1-1 0 0,0 0 1 0 0,-1 0-1 0 0,1 0 1 0 0,-1 1-1 0 0,-16 18 81 0 0,16-17-70 0 0,-10 7 86 0 0,0 1 0 0 0,0-1 0 0 0,-1-1 0 0 0,0 0 0 0 0,-1-1 0 0 0,0 0 0 0 0,0-1 0 0 0,-17 6 0 0 0,-43 22 1186 0 0,73-34-1297 0 0,0 0-1 0 0,0 0 0 0 0,0 0 0 0 0,0 0 1 0 0,-1 0-1 0 0,1 0 0 0 0,0 0 1 0 0,0 0-1 0 0,0 0 0 0 0,0 0 1 0 0,0 0-1 0 0,0 0 0 0 0,0 0 1 0 0,-1 0-1 0 0,1 0 0 0 0,0 0 1 0 0,0 1-1 0 0,0-1 0 0 0,0 0 1 0 0,0 0-1 0 0,0 0 0 0 0,0 0 1 0 0,0 0-1 0 0,0 0 0 0 0,0 0 0 0 0,0 1 1 0 0,0-1-1 0 0,0 0 0 0 0,-1 0 1 0 0,1 0-1 0 0,0 0 0 0 0,0 0 1 0 0,0 0-1 0 0,0 1 0 0 0,0-1 1 0 0,0 0-1 0 0,0 0 0 0 0,0 0 1 0 0,0 0-1 0 0,1 0 0 0 0,-1 0 1 0 0,0 1-1 0 0,0-1 0 0 0,0 0 1 0 0,0 0-1 0 0,0 0 0 0 0,0 0 0 0 0,0 0 1 0 0,0 0-1 0 0,0 0 0 0 0,0 0 1 0 0,0 1-1 0 0,0-1 0 0 0,0 0 1 0 0,1 0-1 0 0,-1 0 0 0 0,0 0 1 0 0,0 0-1 0 0,0 0 0 0 0,0 0 1 0 0,0 0-1 0 0,1 0 0 0 0,12 4-58 0 0,16 0-11 0 0,-13-6 4 0 0,0 0 1 0 0,-1-1-1 0 0,1-1 0 0 0,-1 0 1 0 0,0-1-1 0 0,25-11 0 0 0,82-51-5581 0 0,-119 66 5397 0 0,0-1-95 0 0,0 0 1 0 0,0-1 0 0 0,0 1-1 0 0,-1 0 1 0 0,1-1 0 0 0,0 0-1 0 0,-1 0 1 0 0,0 0 0 0 0,0 0-1 0 0,0 0 1 0 0,2-4 0 0 0,5-7-1128 0 0,13-7-2472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28 3201 0 0,'7'-26'2110'0'0,"-7"24"-1044"0"0,-1 7-88 0 0,-2 3-494 0 0,-48 119 1470 0 0,35-93-3027 0 0,2 1 0 0 0,1 0-1 0 0,-10 46 1 0 0,21-60-185 0 0,2 6-1320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40:49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28 205 4257 0 0,'13'-15'3726'0'0,"-22"16"-1181"0"0,-12 1-869 0 0,21-3-1671 0 0,-1 1-1 0 0,0 0 1 0 0,1-1-1 0 0,-1 1 0 0 0,1 0 1 0 0,-1-1-1 0 0,0 1 1 0 0,1-1-1 0 0,-1 1 0 0 0,1-1 1 0 0,-1 1-1 0 0,1-1 0 0 0,-1 1 1 0 0,1-1-1 0 0,0 0 1 0 0,-1 1-1 0 0,1-1 0 0 0,0 0 1 0 0,-1 1-1 0 0,1-1 0 0 0,0 0 1 0 0,0 1-1 0 0,-1-1 1 0 0,1 0-1 0 0,0 1 0 0 0,0-1 1 0 0,0 0-1 0 0,0 0 0 0 0,0 1 1 0 0,0-1-1 0 0,0 0 1 0 0,1 0-1 0 0,-1 0 0 0 0,1-9 191 0 0,1 1 0 0 0,0-1 0 0 0,0 1 0 0 0,1-1-1 0 0,1 1 1 0 0,-1 0 0 0 0,1 0 0 0 0,1 1 0 0 0,0-1-1 0 0,6-7 1 0 0,-8 11-149 0 0,0 0 0 0 0,1 0 0 0 0,0 0 0 0 0,0 1 1 0 0,1 0-1 0 0,-1-1 0 0 0,1 2 0 0 0,0-1 0 0 0,0 0 0 0 0,0 1 0 0 0,0 0 0 0 0,1 0 0 0 0,-1 1 0 0 0,1 0 0 0 0,0-1 0 0 0,10-1 0 0 0,-11 4-43 0 0,-1 0 0 0 0,0 1-1 0 0,0-1 1 0 0,0 1 0 0 0,0 0 0 0 0,0 0-1 0 0,0 0 1 0 0,0 1 0 0 0,0-1 0 0 0,0 1-1 0 0,-1 0 1 0 0,1 0 0 0 0,0 0 0 0 0,-1 1-1 0 0,0-1 1 0 0,0 1 0 0 0,0 0 0 0 0,0 0-1 0 0,0 0 1 0 0,0 0 0 0 0,-1 0 0 0 0,1 1-1 0 0,-1-1 1 0 0,0 1 0 0 0,0 0 0 0 0,0 0-1 0 0,-1-1 1 0 0,2 7 0 0 0,-1-6 25 0 0,0 1 1 0 0,-1-1-1 0 0,0 0 0 0 0,1 0 1 0 0,-2 1-1 0 0,1-1 1 0 0,0 0-1 0 0,-1 1 0 0 0,0-1 1 0 0,0 1-1 0 0,-1-1 1 0 0,1 1-1 0 0,-1-1 0 0 0,0 0 1 0 0,0 1-1 0 0,0-1 1 0 0,0 0-1 0 0,-1 0 0 0 0,0 0 1 0 0,0 0-1 0 0,0 0 1 0 0,0 0-1 0 0,-1-1 0 0 0,1 1 1 0 0,-1-1-1 0 0,0 1 1 0 0,-3 2-1 0 0,-3-1 4 0 0,1 0-1 0 0,-1 0 0 0 0,0-1 1 0 0,0 0-1 0 0,-14 4 1 0 0,13-5-223 0 0,0 0 1 0 0,0 1 0 0 0,0 1 0 0 0,-9 6-1 0 0,18-11 182 0 0,1 0 0 0 0,0 0 0 0 0,0 0 0 0 0,0 0 0 0 0,-1 0 0 0 0,1 0 0 0 0,0 0 0 0 0,0 1-1 0 0,0-1 1 0 0,-1 0 0 0 0,1 0 0 0 0,0 0 0 0 0,0 0 0 0 0,0 1 0 0 0,-1-1 0 0 0,1 0 0 0 0,0 0 0 0 0,0 0-1 0 0,0 1 1 0 0,0-1 0 0 0,0 0 0 0 0,0 0 0 0 0,0 0 0 0 0,0 1 0 0 0,-1-1 0 0 0,1 0 0 0 0,0 0 0 0 0,0 1-1 0 0,0-1 1 0 0,0 0 0 0 0,0 0 0 0 0,0 1 0 0 0,0-1 0 0 0,0 0 0 0 0,0 0 0 0 0,1 1 0 0 0,-1-1 0 0 0,0 0 0 0 0,0 0-1 0 0,0 1 1 0 0,0-1 0 0 0,11 5-1081 0 0,-10-5 910 0 0,0 0 0 0 0,0 1 0 0 0,-1-1 0 0 0,1 0 1 0 0,0 0-1 0 0,0 0 0 0 0,0 0 0 0 0,0 0 0 0 0,0 0 0 0 0,0 0 1 0 0,0 0-1 0 0,-1 0 0 0 0,1 0 0 0 0,0 0 0 0 0,0-1 1 0 0,0 1-1 0 0,0 0 0 0 0,0-1 0 0 0,-1 1 0 0 0,1 0 0 0 0,0-1 1 0 0,0 1-1 0 0,-1-1 0 0 0,1 0 0 0 0,1 0 0 0 0,-4-15-3335 0 0,2 16 3345 0 0,0-1 0 0 0,1 1 0 0 0,-1-1 0 0 0,0 1 0 0 0,1 0 0 0 0,-1-1 0 0 0,0 1 0 0 0,1-1 0 0 0,-1 1 0 0 0,0 0 0 0 0,1-1 0 0 0,-1 1 0 0 0,1 0 0 0 0,-1 0 0 0 0,1-1 0 0 0,-1 1 0 0 0,1 0 0 0 0,-1 0 0 0 0,1 0 0 0 0,-1 0 0 0 0,1-1 0 0 0,-1 1 0 0 0,1 0 0 0 0</inkml:trace>
  <inkml:trace contextRef="#ctx0" brushRef="#br0" timeOffset="1">411 221 5369 0 0,'5'2'1632'0'0,"1"4"-399"0"0,-2 2-249 0 0,-2 1-584 0 0,-2 1-600 0 0,-1 2-312 0 0,0 2-144 0 0,-1 1-216 0 0,0-2-281 0 0,-14-14-535 0 0,17 10-1457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97 6305 0 0,'-4'-5'742'0'0,"-18"-28"1198"0"0,21 32-1753 0 0,0 0-1 0 0,0 0 0 0 0,1 0 1 0 0,-1-1-1 0 0,1 1 0 0 0,-1 0 1 0 0,1 0-1 0 0,-1 0 0 0 0,1 0 1 0 0,-1 0-1 0 0,1-1 0 0 0,0 1 1 0 0,0 0-1 0 0,0 0 0 0 0,0 0 1 0 0,0-1-1 0 0,0 1 0 0 0,0 0 1 0 0,0 0-1 0 0,0-1 0 0 0,0 1 1 0 0,1 0-1 0 0,-1 0 0 0 0,1-2 1 0 0,1 2 13 0 0,0 0 0 0 0,-1 0 1 0 0,1 0-1 0 0,0 0 1 0 0,0 0-1 0 0,0 1 1 0 0,0-1-1 0 0,0 1 0 0 0,0-1 1 0 0,0 1-1 0 0,0 0 1 0 0,0-1-1 0 0,0 1 0 0 0,3 1 1 0 0,32 2 844 0 0,-29-2-750 0 0,74 15 987 0 0,-51-8-1007 0 0,34 3 0 0 0,-56-10-131 0 0,0-1 0 0 0,0 0 0 0 0,0 0 0 0 0,1 0 0 0 0,-1-1 0 0 0,0-1 0 0 0,0 0 0 0 0,10-3 1 0 0,-18 5-124 0 0,-1 0 1 0 0,1 0-1 0 0,-1 0 1 0 0,1 0 0 0 0,0 0-1 0 0,-1 0 1 0 0,1-1 0 0 0,-1 1-1 0 0,1 0 1 0 0,-1 0 0 0 0,1 0-1 0 0,-1-1 1 0 0,1 1-1 0 0,-1 0 1 0 0,1-1 0 0 0,-1 1-1 0 0,1 0 1 0 0,-1-1 0 0 0,0 1-1 0 0,1 0 1 0 0,-1-1 0 0 0,1 1-1 0 0,-1-1 1 0 0,0 1-1 0 0,0-1 1 0 0,1 1 0 0 0,-1-1-1 0 0,0 1 1 0 0,0-1 0 0 0,1 1-1 0 0,-1-1 1 0 0,0 0 0 0 0,0 1-1 0 0,0-1 1 0 0,0 1-1 0 0,0-1 1 0 0,0 1 0 0 0,0-1-1 0 0,0 0 1 0 0,0 1 0 0 0,0-1-1 0 0,0 1 1 0 0,-1-1 0 0 0,1 1-1 0 0,0-1 1 0 0,0 1-1 0 0,0-1 1 0 0,-1 1 0 0 0,1-1-1 0 0,0 1 1 0 0,-1-1 0 0 0,1 1-1 0 0,0-1 1 0 0,-1 1 0 0 0,1-1-1 0 0,0 1 1 0 0,-1 0 0 0 0,0-1-1 0 0,-2-2 50 0 0,0 1 0 0 0,0 0 1 0 0,0 0-1 0 0,-1 0 0 0 0,1 0 0 0 0,-1 0 0 0 0,-3-1 0 0 0,-4 1 25 0 0,0 0-1 0 0,0 0 1 0 0,-1 1 0 0 0,1 1-1 0 0,0 0 1 0 0,0 0-1 0 0,-1 1 1 0 0,1 1-1 0 0,0 0 1 0 0,0 0 0 0 0,-14 5-1 0 0,13-3-81 0 0,0 0-1 0 0,1 1 1 0 0,0 0-1 0 0,0 1 0 0 0,0 0 1 0 0,1 1-1 0 0,0 0 1 0 0,0 0-1 0 0,0 1 1 0 0,-9 11-1 0 0,14-13-12 0 0,1 1 1 0 0,0 0-1 0 0,0 0 0 0 0,1 0 0 0 0,0 1 0 0 0,0-1 0 0 0,0 1 1 0 0,1-1-1 0 0,0 1 0 0 0,1 0 0 0 0,0 0 0 0 0,0 0 0 0 0,1 0 1 0 0,0 0-1 0 0,0 0 0 0 0,1 0 0 0 0,0 0 0 0 0,0 0 0 0 0,1 0 1 0 0,3 9-1 0 0,-4-12-9 0 0,1 1 0 0 0,-1-1 1 0 0,2 1-1 0 0,-1-1 0 0 0,1 0 1 0 0,-1 0-1 0 0,1 0 0 0 0,1 0 0 0 0,-1 0 1 0 0,1 0-1 0 0,0-1 0 0 0,0 0 1 0 0,0 0-1 0 0,0 0 0 0 0,1 0 1 0 0,-1-1-1 0 0,1 0 0 0 0,0 0 0 0 0,0 0 1 0 0,1 0-1 0 0,-1-1 0 0 0,0 0 1 0 0,1 0-1 0 0,0 0 0 0 0,-1-1 1 0 0,1 0-1 0 0,0 0 0 0 0,6 0 0 0 0,-1-2-478 0 0,0 1-1 0 0,0-2 0 0 0,0 0 0 0 0,0 0 0 0 0,0-1 1 0 0,19-8-1 0 0,-24 8-371 0 0,1 0 0 0 0,-1 0 0 0 0,0 0 0 0 0,1-1 0 0 0,-1 0 0 0 0,-1-1 0 0 0,1 1 0 0 0,-1-1 0 0 0,0 0 0 0 0,0 0 0 0 0,7-10 1 0 0,-11 13 676 0 0,0 1 1 0 0,0-1 0 0 0,0 1 0 0 0,0-1-1 0 0,-1 1 1 0 0,1-1 0 0 0,-1 0 0 0 0,1 1 0 0 0,-1-1-1 0 0,1 0 1 0 0,-1 0 0 0 0,0 1 0 0 0,0-1 0 0 0,0 0-1 0 0,0 0 1 0 0,0 0 0 0 0,0 1 0 0 0,0-1-1 0 0,-1 0 1 0 0,1 0 0 0 0,-1 1 0 0 0,0-4 0 0 0,-1 3 64 0 0,1 0 0 0 0,-1 0 0 0 0,1 0 1 0 0,-1 0-1 0 0,0 0 0 0 0,0 0 1 0 0,0 0-1 0 0,0 0 0 0 0,-1 1 0 0 0,1-1 1 0 0,0 1-1 0 0,-1 0 0 0 0,-3-2 1 0 0,0 1 338 0 0,0-1 0 0 0,0 2 0 0 0,0-1 1 0 0,-1 1-1 0 0,-9-2 0 0 0,12 3 369 0 0,-1 0 0 0 0,1 0 0 0 0,-1 0 0 0 0,1 0-1 0 0,-1 1 1 0 0,1 0 0 0 0,-6 2 0 0 0,9-4-496 0 0,1 1 1 0 0,0 0-1 0 0,0 0 1 0 0,0 0-1 0 0,-1 1 0 0 0,1-1 1 0 0,0 0-1 0 0,0 0 1 0 0,0 0-1 0 0,0 0 1 0 0,-1 0-1 0 0,1 0 0 0 0,0 0 1 0 0,0 0-1 0 0,0 0 1 0 0,0 0-1 0 0,-1 0 0 0 0,1 0 1 0 0,0 1-1 0 0,0-1 1 0 0,0 0-1 0 0,0 0 0 0 0,0 0 1 0 0,-1 0-1 0 0,1 0 1 0 0,0 1-1 0 0,0-1 1 0 0,0 0-1 0 0,0 0 0 0 0,0 0 1 0 0,0 1-1 0 0,0-1 1 0 0,0 0-1 0 0,0 0 0 0 0,0 0 1 0 0,0 0-1 0 0,0 1 1 0 0,0-1-1 0 0,0 0 1 0 0,0 0-1 0 0,0 0 0 0 0,0 1 1 0 0,0-1-1 0 0,0 0 1 0 0,0 0-1 0 0,0 1 0 0 0,10 5 2262 0 0,13 0-704 0 0,53-7-549 0 0,-26-5-3685 0 0,-48 6 2042 0 0,1-1-1 0 0,-1 0 1 0 0,1 1-1 0 0,-1-1 1 0 0,0 0-1 0 0,1 0 1 0 0,-1-1-1 0 0,0 1 1 0 0,0 0 0 0 0,0-1-1 0 0,0 1 1 0 0,0-1-1 0 0,2-2 1 0 0,-1 2 165 0 0,-1-1 0 0 0,0 0 0 0 0,0 0 0 0 0,0 0 0 0 0,-1 0 0 0 0,1 0 0 0 0,-1-1 0 0 0,2-5 0 0 0,-1 3 648 0 0,-1 0-1 0 0,0 0 1 0 0,0 0 0 0 0,0-1-1 0 0,-1 1 1 0 0,0 0 0 0 0,-1-1-1 0 0,1 1 1 0 0,-1 0 0 0 0,-2-9-1 0 0,3 15-103 0 0,0 0 0 0 0,0-1 0 0 0,0 1 0 0 0,0 0 0 0 0,0-1 0 0 0,0 1 0 0 0,0-1-1 0 0,0 1 1 0 0,0 0 0 0 0,-1-1 0 0 0,1 1 0 0 0,0 0 0 0 0,0-1 0 0 0,0 1 0 0 0,0 0-1 0 0,0-1 1 0 0,-1 1 0 0 0,1 0 0 0 0,0 0 0 0 0,0-1 0 0 0,0 1 0 0 0,-1 0 0 0 0,1-1 0 0 0,0 1-1 0 0,0 0 1 0 0,-1 0 0 0 0,1 0 0 0 0,0-1 0 0 0,-1 1 0 0 0,1 0 0 0 0,0 0 0 0 0,-1 0-1 0 0,1 0 1 0 0,0 0 0 0 0,-1-1 0 0 0,1 1 0 0 0,0 0 0 0 0,-1 0 0 0 0,0 0 0 0 0,-7 14 2978 0 0,-2 23-1643 0 0,10-33-1564 0 0,-6 28 763 0 0,-3 57 0 0 0,9-77-1106 0 0,1-1 1 0 0,0 0-1 0 0,3 18 0 0 0,-2-24-390 0 0,-1 0-1 0 0,1 0 1 0 0,0 0-1 0 0,0 0 0 0 0,0 0 1 0 0,1-1-1 0 0,-1 1 1 0 0,7 7-1 0 0,-9-12 632 0 0,1 1-21 0 0,-1-1 0 0 0,0 0 0 0 0,0 1 0 0 0,0-1 0 0 0,1 0 0 0 0,-1 1 1 0 0,0-1-1 0 0,1 0 0 0 0,-1 1 0 0 0,0-1 0 0 0,0 0 0 0 0,1 0 0 0 0,-1 1 0 0 0,1-1 1 0 0,-1 0-1 0 0,0 0 0 0 0,1 0 0 0 0,-1 1 0 0 0,0-1 0 0 0,1 0 0 0 0,-1 0 0 0 0,1 0 1 0 0,-1 0-1 0 0,0 0 0 0 0,1 0 0 0 0,-1 0 0 0 0,1 0 0 0 0,-1 0 0 0 0,1 0 0 0 0,-1 0 1 0 0,0 0-1 0 0,1 0 0 0 0,-1 0 0 0 0,1-1 0 0 0,-1 1 0 0 0,0 0 0 0 0,1 0 0 0 0,10-3-4379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46 5881 0 0,'-2'0'488'0'0,"-1"0"-1"0"0,1 0 0 0 0,0 1 1 0 0,-1-1-1 0 0,1 0 0 0 0,-1 1 1 0 0,1 0-1 0 0,0-1 0 0 0,-1 1 1 0 0,1 0-1 0 0,0 0 0 0 0,0 0 1 0 0,-1 1-1 0 0,1-1 0 0 0,0 0 0 0 0,0 1 1 0 0,1 0-1 0 0,-1-1 0 0 0,-3 4 1 0 0,3-2-147 0 0,0 0 1 0 0,0 1-1 0 0,0-1 1 0 0,1 1-1 0 0,-1 0 1 0 0,1-1-1 0 0,0 1 1 0 0,0 0-1 0 0,0 0 1 0 0,1 0-1 0 0,-1 4 0 0 0,0 3-150 0 0,1 0-1 0 0,1 0 0 0 0,0 0 0 0 0,0 0 1 0 0,1 0-1 0 0,1 0 0 0 0,6 17 0 0 0,-7-22-180 0 0,1 0 1 0 0,0 0-1 0 0,1-1 0 0 0,-1 1 0 0 0,1-1 0 0 0,0 0 1 0 0,0 0-1 0 0,0-1 0 0 0,1 1 0 0 0,8 6 1 0 0,-12-10-10 0 0,0-1 1 0 0,1 1-1 0 0,-1 0 1 0 0,0 0-1 0 0,1-1 1 0 0,-1 1-1 0 0,1-1 1 0 0,-1 1-1 0 0,1-1 1 0 0,-1 0-1 0 0,1 1 1 0 0,-1-1-1 0 0,1 0 1 0 0,-1 0-1 0 0,1 0 1 0 0,-1 0-1 0 0,1 0 1 0 0,-1-1-1 0 0,3 1 1 0 0,-2-2 6 0 0,0 1 1 0 0,-1 0 0 0 0,1 0 0 0 0,0 0-1 0 0,0-1 1 0 0,-1 1 0 0 0,1-1 0 0 0,0 0-1 0 0,-1 1 1 0 0,0-1 0 0 0,1 0 0 0 0,-1 0-1 0 0,0 0 1 0 0,0 0 0 0 0,0 0 0 0 0,0 0 0 0 0,0-3-1 0 0,4-7 37 0 0,-2-1 0 0 0,0 0 0 0 0,0 1 0 0 0,-1-1 0 0 0,-1 0 0 0 0,0-20 0 0 0,-1 23-15 0 0,0 1 0 0 0,-1 0 0 0 0,0 0 0 0 0,-1 0 0 0 0,1 0 0 0 0,-2 0 0 0 0,0 0 0 0 0,0 0-1 0 0,0 1 1 0 0,-5-9 0 0 0,4 12-4 0 0,1 2 0 0 0,0-1 1 0 0,-1 0-1 0 0,0 1 0 0 0,0-1 0 0 0,-9-5 0 0 0,12 8-78 0 0,0 0 1 0 0,0 0 0 0 0,-1 1 0 0 0,1-1 0 0 0,0 0-1 0 0,-1 0 1 0 0,1 1 0 0 0,-1-1 0 0 0,1 1 0 0 0,-1-1-1 0 0,1 1 1 0 0,-1 0 0 0 0,1-1 0 0 0,-1 1 0 0 0,0 0-1 0 0,1 0 1 0 0,-1 0 0 0 0,1 0 0 0 0,-1 0 0 0 0,1 1-1 0 0,-1-1 1 0 0,1 0 0 0 0,-1 1 0 0 0,1-1 0 0 0,-1 1-1 0 0,-1 1 1 0 0,2-1-211 0 0,0 1-1 0 0,1-1 0 0 0,-1 1 1 0 0,1-1-1 0 0,-1 1 1 0 0,1-1-1 0 0,0 1 0 0 0,-1 0 1 0 0,1-1-1 0 0,0 1 1 0 0,0 0-1 0 0,0-1 0 0 0,1 1 1 0 0,-1 0-1 0 0,0-1 1 0 0,0 1-1 0 0,1-1 0 0 0,-1 1 1 0 0,1 0-1 0 0,0-1 1 0 0,-1 1-1 0 0,1-1 0 0 0,2 3 1 0 0,19 35-7092 0 0,-11-24 2644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84 14371 0 0,'-58'-37'7022'0'0,"58"37"-6965"0"0,-1 0 0 0 0,1 0 1 0 0,0 0-1 0 0,0 0 1 0 0,-1 0-1 0 0,1 0 1 0 0,0 0-1 0 0,0 0 1 0 0,-1 0-1 0 0,1 0 1 0 0,0 0-1 0 0,0 0 0 0 0,-1 0 1 0 0,1 0-1 0 0,0 0 1 0 0,0 0-1 0 0,-1 0 1 0 0,1 1-1 0 0,0-1 1 0 0,0 0-1 0 0,0 0 1 0 0,-1 0-1 0 0,1 0 0 0 0,0 1 1 0 0,0-1-1 0 0,0 0 1 0 0,0 0-1 0 0,-1 0 1 0 0,1 1-1 0 0,0-1 1 0 0,0 0-1 0 0,0 0 1 0 0,0 0-1 0 0,0 1 0 0 0,0-1 1 0 0,0 0-1 0 0,0 0 1 0 0,0 1-1 0 0,0-1 1 0 0,0 0-1 0 0,0 1 1 0 0,0-1-1 0 0,0 0 1 0 0,0 0-1 0 0,0 1 0 0 0,0-1 1 0 0,0 0-1 0 0,0 0 1 0 0,0 1-1 0 0,0-1 1 0 0,0 0-1 0 0,0 1 1 0 0,1 18 343 0 0,-1-17-235 0 0,20 155 568 0 0,-22-153-876 0 0,-2-11-171 0 0,4 6 298 0 0,-1 1-1 0 0,1-1 1 0 0,0 0 0 0 0,0 1 0 0 0,0-1 0 0 0,-1 0 0 0 0,1 0 0 0 0,0 1 0 0 0,0-1-1 0 0,0 0 1 0 0,0 0 0 0 0,0 1 0 0 0,0-1 0 0 0,0 0 0 0 0,0 1 0 0 0,1-1-1 0 0,-1 0 1 0 0,0 0 0 0 0,0 1 0 0 0,1-1 0 0 0,-1 0 0 0 0,0 1 0 0 0,1-1 0 0 0,-1 0-1 0 0,1 1 1 0 0,-1-1 0 0 0,0 1 0 0 0,1-1 0 0 0,-1 1 0 0 0,2-2 0 0 0,-1 1-39 0 0,-1 0 0 0 0,1 0-1 0 0,-1 0 1 0 0,1 0 0 0 0,-1 0 0 0 0,1-1 0 0 0,-1 1 0 0 0,0 0 0 0 0,1 0 0 0 0,-1-1 0 0 0,0 1 0 0 0,0 0 0 0 0,0 0 0 0 0,0-2 0 0 0,1-9-823 0 0,8 24 448 0 0,-7-7 425 0 0,13 20-94 0 0,-15-40-852 0 0,0 15 885 0 0,0-1 0 0 0,0 1 1 0 0,0-1-1 0 0,0 1 1 0 0,0 0-1 0 0,0-1 0 0 0,0 1 1 0 0,0 0-1 0 0,1-1 1 0 0,-1 1-1 0 0,0 0 0 0 0,0-1 1 0 0,0 1-1 0 0,0 0 1 0 0,1-1-1 0 0,-1 1 0 0 0,0 0 1 0 0,0-1-1 0 0,1 1 0 0 0,-1 0 1 0 0,0 0-1 0 0,1 0 1 0 0,-1-1-1 0 0,0 1 0 0 0,1 0 1 0 0,-1 0-1 0 0,0 0 1 0 0,1 0-1 0 0,-1-1 0 0 0,0 1 1 0 0,1 0-1 0 0,-1 0 0 0 0,0 0 1 0 0,1 0-1 0 0,-1 0 1 0 0,1 0-1 0 0,-1 0 0 0 0,0 0 1 0 0,1 0-1 0 0,-1 0 1 0 0,0 0-1 0 0,1 0 0 0 0,0 1 1 0 0,-1-10-194 0 0,0 0 0 0 0,0 1 1 0 0,-3-17-1 0 0,0 21 495 0 0,2 3-240 0 0,0 0-1 0 0,0 0 1 0 0,0 1 0 0 0,0-1-1 0 0,0 0 1 0 0,1-1-1 0 0,-1 1 1 0 0,0 0-1 0 0,1 0 1 0 0,-1 0-1 0 0,0 0 1 0 0,1-1-1 0 0,0 1 1 0 0,-1 0-1 0 0,1 0 1 0 0,0-1-1 0 0,-1 1 1 0 0,1 0 0 0 0,0 0-1 0 0,0-1 1 0 0,0 1-1 0 0,0 0 1 0 0,1-1-1 0 0,-1 1 1 0 0,0 0-1 0 0,1-2 1 0 0,0 0 284 0 0,0 0-1 0 0,1 0 1 0 0,-1 0-1 0 0,1 0 1 0 0,0 0 0 0 0,0 0-1 0 0,0 0 1 0 0,0 1 0 0 0,1-1-1 0 0,4-4 1 0 0,69-38-95 0 0,-67 41-206 0 0,0-1 1 0 0,1 1-1 0 0,-1 1 0 0 0,1-1 1 0 0,0 2-1 0 0,15-3 0 0 0,-24 5-64 0 0,-1 0 0 0 0,1 0 1 0 0,0-1-1 0 0,-1 1 0 0 0,1 0 0 0 0,0 0 0 0 0,-1 1 0 0 0,1-1 0 0 0,-1 0 0 0 0,1 0 1 0 0,0 0-1 0 0,-1 0 0 0 0,1 0 0 0 0,-1 1 0 0 0,1-1 0 0 0,-1 0 0 0 0,1 1 0 0 0,0-1 1 0 0,-1 0-1 0 0,1 1 0 0 0,-1-1 0 0 0,0 0 0 0 0,1 1 0 0 0,-1-1 0 0 0,1 1 1 0 0,-1-1-1 0 0,0 1 0 0 0,1-1 0 0 0,-1 1 0 0 0,0-1 0 0 0,1 1 0 0 0,-1 0 0 0 0,1 2-312 0 0,-1-1 0 0 0,0 0-1 0 0,0 0 1 0 0,0 0 0 0 0,0 1-1 0 0,0-1 1 0 0,0 0 0 0 0,-1 0-1 0 0,0 4 1 0 0,-19 44-5413 0 0,-33 40 2235 0 0,7-15 3349 0 0,38-59 1991 0 0,0 0 0 0 0,-10 31 0 0 0,18-47-1704 0 0,0 0-1 0 0,1 0 1 0 0,-1 0-1 0 0,0 0 1 0 0,0 0-1 0 0,0 0 0 0 0,0 0 1 0 0,0 0-1 0 0,0 0 1 0 0,0 0-1 0 0,0 0 1 0 0,1 0-1 0 0,-1 0 1 0 0,0 0-1 0 0,0 0 1 0 0,0 0-1 0 0,0 0 1 0 0,0 0-1 0 0,0 0 1 0 0,0 0-1 0 0,0 0 1 0 0,0 0-1 0 0,0 0 1 0 0,1 0-1 0 0,-1 0 0 0 0,0 0 1 0 0,0 0-1 0 0,0 1 1 0 0,0-1-1 0 0,0 0 1 0 0,0 0-1 0 0,0 0 1 0 0,0 0-1 0 0,0 0 1 0 0,0 0-1 0 0,0 0 1 0 0,0 0-1 0 0,0 0 1 0 0,0 1-1 0 0,0-1 1 0 0,0 0-1 0 0,0 0 1 0 0,0 0-1 0 0,0 0 0 0 0,0 0 1 0 0,0 0-1 0 0,0 0 1 0 0,0 0-1 0 0,0 0 1 0 0,0 1-1 0 0,0-1 1 0 0,0 0-1 0 0,0 0 1 0 0,0 0-1 0 0,0 0 1 0 0,0 0-1 0 0,0 0 1 0 0,0 0-1 0 0,0 0 1 0 0,0 0-1 0 0,-1 0 1 0 0,1 1-1 0 0,0-1 0 0 0,0 0 1 0 0,0 0-1 0 0,0 0 1 0 0,0 0-1 0 0,0 0 1 0 0,8-8 1813 0 0,9-12-392 0 0,6-14-99 0 0,-17 24-1169 0 0,0 0-1 0 0,1 0 1 0 0,0 1 0 0 0,0 0 0 0 0,1 0 0 0 0,0 1-1 0 0,1 0 1 0 0,0 0 0 0 0,16-10 0 0 0,-33 54 1182 0 0,7-26-1385 0 0,1 0 0 0 0,0-1-1 0 0,0 1 1 0 0,1 0 0 0 0,0-1-1 0 0,1 1 1 0 0,0-1-1 0 0,0 1 1 0 0,5 8 0 0 0,-6-14-32 0 0,0 0 1 0 0,1 0-1 0 0,0 0 1 0 0,-1 0-1 0 0,2 0 1 0 0,-1-1-1 0 0,0 1 1 0 0,1-1-1 0 0,-1 1 1 0 0,1-1-1 0 0,0 0 1 0 0,0 0-1 0 0,1 0 1 0 0,-1-1-1 0 0,0 1 1 0 0,1-1-1 0 0,0 0 1 0 0,-1 0-1 0 0,1 0 1 0 0,0 0-1 0 0,0-1 1 0 0,8 3-1 0 0,-11-4 4 0 0,1 0-1 0 0,-1 0 0 0 0,0 0 1 0 0,1 0-1 0 0,-1 0 0 0 0,0 0 1 0 0,1 0-1 0 0,-1 0 0 0 0,0 0 1 0 0,0-1-1 0 0,1 1 0 0 0,-1-1 0 0 0,0 1 1 0 0,0-1-1 0 0,0 1 0 0 0,1-1 1 0 0,-1 0-1 0 0,0 1 0 0 0,0-1 1 0 0,0 0-1 0 0,0 0 0 0 0,0 0 1 0 0,1-2-1 0 0,0 1 2 0 0,-1-1 0 0 0,0 1 0 0 0,1-1 0 0 0,-1 0 0 0 0,0 1 0 0 0,-1-1 0 0 0,1 0 0 0 0,0 0 0 0 0,-1 0 0 0 0,1-4 0 0 0,-1-2 22 0 0,0 0 1 0 0,0 1-1 0 0,-1-1 0 0 0,-1 0 0 0 0,1 0 0 0 0,-4-11 1 0 0,-13-12 93 0 0,15 27-217 0 0,0 1-1 0 0,0-1 1 0 0,0 0 0 0 0,1 0-1 0 0,0 0 1 0 0,-2-6-1 0 0,5 10-155 0 0,1 0-1 0 0,-1 1 1 0 0,1-1-1 0 0,-1 1 1 0 0,1 0-1 0 0,-1-1 1 0 0,1 1 0 0 0,-1 0-1 0 0,1 0 1 0 0,-1 0-1 0 0,1 0 1 0 0,2 0-1 0 0,17-2-1365 0 0,-20 1 1639 0 0,-1 1 0 0 0,1-1 0 0 0,0 0 0 0 0,-1 0 0 0 0,1 1-1 0 0,0-1 1 0 0,-1 0 0 0 0,1 0 0 0 0,-1 0 0 0 0,1 0 0 0 0,-1 0-1 0 0,0 0 1 0 0,1 1 0 0 0,-1-1 0 0 0,0 0 0 0 0,0 0 0 0 0,0 0 0 0 0,1-2-1 0 0,2-4 2332 0 0,10 19-649 0 0,6 10-674 0 0,-11-14-970 0 0,-1 0 0 0 0,1 0-1 0 0,-2 1 1 0 0,1 0 0 0 0,-2 0-1 0 0,9 17 1 0 0,3-70-1704 0 0,9-16 1443 0 0,-16 38-75 0 0,-1 0-1 0 0,6-24 1 0 0,-11 66 4762 0 0,17 29-2923 0 0,-10-24-999 0 0,3 12-235 0 0,-9-20-277 0 0,1 0-1 0 0,1 0 1 0 0,1-1-1 0 0,0 0 1 0 0,1 0-1 0 0,17 21 1 0 0,-26-36-94 0 0,0 0 0 0 0,1-1 0 0 0,-1 1 0 0 0,0-1 1 0 0,1 1-1 0 0,-1-1 0 0 0,1 1 0 0 0,-1-1 0 0 0,1 1 0 0 0,-1-1 1 0 0,1 0-1 0 0,-1 1 0 0 0,1-1 0 0 0,-1 0 0 0 0,1 1 0 0 0,0-1 1 0 0,-1 0-1 0 0,1 0 0 0 0,-1 1 0 0 0,1-1 0 0 0,0 0 0 0 0,-1 0 1 0 0,1 0-1 0 0,0 0 0 0 0,-1 0 0 0 0,1 0 0 0 0,-1 0 1 0 0,1 0-1 0 0,0 0 0 0 0,-1 0 0 0 0,1 0 0 0 0,1-1 0 0 0,-1 0-140 0 0,-1 0 0 0 0,1 0 0 0 0,0 0 0 0 0,0 0 0 0 0,-1 0 0 0 0,1-1 0 0 0,-1 1 0 0 0,1 0 0 0 0,-1-1 0 0 0,0 1 0 0 0,1 0 0 0 0,-1 0 0 0 0,0-1 0 0 0,0-1 0 0 0,-1-48-5298 0 0,-16-2-782 0 0,4 23 1064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5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39 6201 0 0,'7'-17'2843'0'0,"10"-4"3120"0"0,-15 29-1198 0 0,1 29-3046 0 0,-3-10-1445 0 0,2 120-328 0 0,-9-51-5636 0 0,7-92 5137 0 0,0 0-1 0 0,0 0 1 0 0,-1 0 0 0 0,1 0 0 0 0,-1 0 0 0 0,0-1-1 0 0,0 1 1 0 0,-1 0 0 0 0,1 0 0 0 0,-1-1 0 0 0,0 1 0 0 0,0-1-1 0 0,0 1 1 0 0,0-1 0 0 0,0 0 0 0 0,-1 0 0 0 0,0 0-1 0 0,1 0 1 0 0,-5 2 0 0 0,-3 6-2684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5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6305 0 0,'-6'-4'958'0'0,"-7"-5"6097"0"0,25 13-2809 0 0,4 2-3667 0 0,41 21 26 0 0,-54-25-575 0 0,0 0 1 0 0,1 0-1 0 0,-1 0 0 0 0,0 0 0 0 0,0 1 0 0 0,-1-1 1 0 0,1 1-1 0 0,0 0 0 0 0,-1 0 0 0 0,0 0 0 0 0,1 0 1 0 0,-1 0-1 0 0,2 5 0 0 0,-4-7-10 0 0,0 0 0 0 0,0 0 0 0 0,0 1 0 0 0,1-1 0 0 0,-1 0 0 0 0,-1 0 0 0 0,1 0 1 0 0,0 1-1 0 0,0-1 0 0 0,0 0 0 0 0,-1 0 0 0 0,1 0 0 0 0,0 0 0 0 0,-1 0 0 0 0,1 1 0 0 0,-1-1 0 0 0,1 0 0 0 0,-1 0 0 0 0,0 0 0 0 0,0 0 0 0 0,1-1 0 0 0,-1 1 0 0 0,0 0 1 0 0,-1 1-1 0 0,-30 23-66 0 0,7-5-39 0 0,24-19 77 0 0,0 0 0 0 0,0 0 1 0 0,1 0-1 0 0,-1 1 0 0 0,0-1 1 0 0,0 0-1 0 0,1 1 0 0 0,-1-1 1 0 0,1 0-1 0 0,-1 1 0 0 0,1-1 0 0 0,0 1 1 0 0,-1-1-1 0 0,1 1 0 0 0,0-1 1 0 0,0 1-1 0 0,0-1 0 0 0,0 1 1 0 0,0-1-1 0 0,0 1 0 0 0,1-1 1 0 0,-1 0-1 0 0,0 1 0 0 0,1-1 0 0 0,-1 1 1 0 0,1-1-1 0 0,0 0 0 0 0,-1 1 1 0 0,1-1-1 0 0,0 0 0 0 0,0 0 1 0 0,0 1-1 0 0,0-1 0 0 0,0 0 1 0 0,0 0-1 0 0,0 0 0 0 0,0 0 0 0 0,0 0 1 0 0,0-1-1 0 0,1 1 0 0 0,-1 0 1 0 0,0 0-1 0 0,3 0 0 0 0,1 2-20 0 0,0-1-1 0 0,0 1 0 0 0,0-1 0 0 0,0 0 0 0 0,0-1 1 0 0,1 1-1 0 0,-1-1 0 0 0,1 0 0 0 0,-1 0 1 0 0,10-1-1 0 0,-8 0-751 0 0,0-1 0 0 0,0-1 0 0 0,0 1 0 0 0,0-1 0 0 0,-1 0 0 0 0,1-1 0 0 0,0 0 0 0 0,-1 0 0 0 0,0 0 0 0 0,1-1 0 0 0,-1 0 0 0 0,-1 0 0 0 0,1-1 0 0 0,-1 1 0 0 0,1-1-1 0 0,-1 0 1 0 0,-1-1 0 0 0,7-8 0 0 0</inkml:trace>
  <inkml:trace contextRef="#ctx0" brushRef="#br0" timeOffset="1">226 134 4561 0 0,'-2'-6'945'0'0,"0"1"-1"0"0,0-1 1 0 0,1 0 0 0 0,0 0-1 0 0,0 0 1 0 0,0 0-1 0 0,1 0 1 0 0,0 0 0 0 0,0 0-1 0 0,1 0 1 0 0,0-1 0 0 0,2-9-1 0 0,-2 13-586 0 0,0 0 0 0 0,0 1-1 0 0,0-1 1 0 0,0 0 0 0 0,1 1 0 0 0,-1-1-1 0 0,1 1 1 0 0,-1-1 0 0 0,1 1 0 0 0,0 0-1 0 0,0 0 1 0 0,4-3 0 0 0,-4 3-295 0 0,0 1-1 0 0,0 0 1 0 0,0 0 0 0 0,0 0-1 0 0,0 0 1 0 0,1 0 0 0 0,-1 1 0 0 0,0-1-1 0 0,0 1 1 0 0,1-1 0 0 0,-1 1 0 0 0,1 0-1 0 0,-1 0 1 0 0,0 0 0 0 0,1 0-1 0 0,-1 0 1 0 0,4 1 0 0 0,-3 0-34 0 0,0 0 1 0 0,0 0 0 0 0,-1 0-1 0 0,1 1 1 0 0,0-1-1 0 0,-1 0 1 0 0,1 1-1 0 0,-1 0 1 0 0,1 0 0 0 0,-1 0-1 0 0,0 0 1 0 0,1 0-1 0 0,-1 0 1 0 0,0 0-1 0 0,-1 1 1 0 0,1-1 0 0 0,0 1-1 0 0,-1-1 1 0 0,1 1-1 0 0,-1 0 1 0 0,0-1-1 0 0,0 1 1 0 0,0 0 0 0 0,0 0-1 0 0,0 0 1 0 0,-1 0-1 0 0,0 0 1 0 0,1 0-1 0 0,-1 0 1 0 0,0 3 0 0 0,0 13 31 0 0,0-1 0 0 0,-2 0 1 0 0,-5 31-1 0 0,5-38-54 0 0,0 1-235 0 0,-3 23-445 0 0,7-13-3216 0 0,6-41-8924 0 0,-3 3 8714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157 112 5713 0 0,'-2'-3'134'0'0,"-21"-25"5166"0"0,23 27-5143 0 0,0 1 0 0 0,-1 0 0 0 0,1-1 0 0 0,0 1 0 0 0,-1 0 0 0 0,1 0 0 0 0,-1-1 0 0 0,1 1-1 0 0,-1 0 1 0 0,1 0 0 0 0,-1-1 0 0 0,1 1 0 0 0,-1 0 0 0 0,1 0 0 0 0,0 0 0 0 0,-1 0 0 0 0,0 0 0 0 0,1 0 0 0 0,-1 0 0 0 0,1 0 0 0 0,-1 0 0 0 0,1 0 0 0 0,-1 0 0 0 0,0 1-2 0 0,0-1 0 0 0,1 1 0 0 0,-1 0 0 0 0,1-1-1 0 0,-1 1 1 0 0,1 0 0 0 0,-1-1 0 0 0,1 1 0 0 0,-1 0 0 0 0,1 0 0 0 0,0 0 0 0 0,-1-1 0 0 0,1 1 0 0 0,0 0 0 0 0,0 0 0 0 0,0 0 0 0 0,0 0 0 0 0,-1 0 0 0 0,1 1 0 0 0,0 5 3 0 0,1 1 1 0 0,-1-1-1 0 0,1 1 0 0 0,1 0 0 0 0,-1-1 0 0 0,1 0 1 0 0,1 1-1 0 0,-1-1 0 0 0,1 0 0 0 0,7 11 0 0 0,-9-15-120 0 0,1 0 0 0 0,0 0 0 0 0,0 0-1 0 0,0-1 1 0 0,0 1 0 0 0,0-1 0 0 0,1 1-1 0 0,-1-1 1 0 0,1 0 0 0 0,0 0 0 0 0,5 3-1 0 0,-7-4-16 0 0,1-1 0 0 0,0 1 0 0 0,-1-1 0 0 0,1 1 0 0 0,0-1 0 0 0,0 0 0 0 0,-1 0 0 0 0,1 0 0 0 0,0 0 0 0 0,-1 0 0 0 0,1 0 0 0 0,0 0 0 0 0,0-1-1 0 0,-1 1 1 0 0,1-1 0 0 0,0 1 0 0 0,-1-1 0 0 0,1 1 0 0 0,-1-1 0 0 0,1 0 0 0 0,-1 0 0 0 0,1 0 0 0 0,-1 0 0 0 0,2-1 0 0 0,0-1 22 0 0,0 0 1 0 0,0 0-1 0 0,0 0 1 0 0,0 0-1 0 0,0-1 1 0 0,-1 1 0 0 0,1-1-1 0 0,-1 0 1 0 0,0 0-1 0 0,-1 0 1 0 0,1 0-1 0 0,-1 0 1 0 0,1 0-1 0 0,-1 0 1 0 0,1-8-1 0 0,-1 6 6 0 0,-1-1-1 0 0,0 0 1 0 0,0 0-1 0 0,0 1 0 0 0,-1-1 1 0 0,0 0-1 0 0,0 1 0 0 0,-1-1 1 0 0,-4-12-1 0 0,4 15-59 0 0,1-1 0 0 0,-2 1 0 0 0,1 0 0 0 0,-1 0 0 0 0,1 0 0 0 0,-1 0 0 0 0,0 0 0 0 0,0 0 0 0 0,-1 1 0 0 0,1-1 0 0 0,-1 1 0 0 0,0 0 0 0 0,-6-4 0 0 0,7 6-47 0 0,0-1 0 0 0,0 1 0 0 0,-1 0 0 0 0,1 0 0 0 0,-1 0 0 0 0,1 0 0 0 0,-1 0 0 0 0,1 1 0 0 0,-1 0 0 0 0,1 0 0 0 0,-1 0 0 0 0,1 0 0 0 0,-1 0 0 0 0,1 1 0 0 0,-1-1 0 0 0,1 1 0 0 0,-1 0 0 0 0,1 0 0 0 0,0 1 0 0 0,-5 1 0 0 0,0 2-166 0 0,0 0 1 0 0,0 0 0 0 0,0 1 0 0 0,1 0-1 0 0,0 1 1 0 0,0 0 0 0 0,1 0 0 0 0,-1 0-1 0 0,2 1 1 0 0,-1 0 0 0 0,1 0-1 0 0,0 0 1 0 0,1 1 0 0 0,-1-1 0 0 0,2 1-1 0 0,-1 0 1 0 0,2 0 0 0 0,-1 1 0 0 0,1-1-1 0 0,0 1 1 0 0,1-1 0 0 0,0 1-1 0 0,1-1 1 0 0,0 1 0 0 0,0 0 0 0 0,1-1-1 0 0,0 1 1 0 0,1-1 0 0 0,0 1 0 0 0,5 13-1 0 0,-6-21 337 0 0,0 0 1 0 0,0 0-1 0 0,0-1 0 0 0,1 1 0 0 0,-1-1 0 0 0,1 1 1 0 0,-1 0-1 0 0,1-1 0 0 0,-1 0 0 0 0,1 1 0 0 0,0-1 1 0 0,0 0-1 0 0,0 0 0 0 0,-1 0 0 0 0,1 0 0 0 0,0-1 0 0 0,0 1 1 0 0,0 0-1 0 0,0-1 0 0 0,0 1 0 0 0,1-1 0 0 0,-1 0 1 0 0,0 0-1 0 0,0 0 0 0 0,0 0 0 0 0,0 0 0 0 0,0 0 1 0 0,3-1-1 0 0,9-1 415 0 0,0-1 1 0 0,-1 0-1 0 0,19-8 1 0 0,-3 2-387 0 0,-23 7-119 0 0,0 1 0 0 0,0 0 1 0 0,0 0-1 0 0,1 0 0 0 0,-1 1 1 0 0,13 1-1 0 0,-18-1-166 0 0,0 0 1 0 0,1 0-1 0 0,-1 1 0 0 0,0-1 1 0 0,1 1-1 0 0,-1-1 0 0 0,0 1 0 0 0,1-1 1 0 0,-1 1-1 0 0,0 0 0 0 0,0 0 1 0 0,0 0-1 0 0,0-1 0 0 0,0 1 1 0 0,0 0-1 0 0,0 0 0 0 0,0 0 1 0 0,0 1-1 0 0,0-1 0 0 0,-1 0 1 0 0,1 0-1 0 0,0 0 0 0 0,-1 1 1 0 0,1-1-1 0 0,-1 0 0 0 0,1 1 1 0 0,-1-1-1 0 0,0 0 0 0 0,1 1 1 0 0,-1-1-1 0 0,0 0 0 0 0,0 1 1 0 0,0-1-1 0 0,0 1 0 0 0,0-1 1 0 0,0 0-1 0 0,-1 3 0 0 0,-1 6-1334 0 0,0 0-1 0 0,0-1 0 0 0,-1 1 1 0 0,-6 16-1 0 0,6-19 1328 0 0,-1 1-1 0 0,1-1 1 0 0,-2 1-1 0 0,1-1 1 0 0,-1-1-1 0 0,0 1 1 0 0,0 0-1 0 0,-1-1 1 0 0,0 0 0 0 0,-9 7-1 0 0,7-10 2153 0 0,11-11 684 0 0,9-9 1340 0 0,-7 13-3165 0 0,0 0-1 0 0,1 1 1 0 0,0 0-1 0 0,10-5 1 0 0,-13 7-735 0 0,-1 0 0 0 0,0 0 1 0 0,1 0-1 0 0,-1 0 0 0 0,0 1 0 0 0,1-1 0 0 0,-1 1 0 0 0,1 0 0 0 0,-1 0 0 0 0,1 0 1 0 0,-1 0-1 0 0,0 0 0 0 0,1 0 0 0 0,-1 0 0 0 0,5 2 0 0 0,-6-1-56 0 0,0 0 0 0 0,0-1 0 0 0,-1 1 0 0 0,1 0 0 0 0,0 0 0 0 0,-1 0 0 0 0,1 0 0 0 0,0 0 0 0 0,-1 0 0 0 0,1 0 0 0 0,-1 0 0 0 0,0 0-1 0 0,1 0 1 0 0,-1 0 0 0 0,0 0 0 0 0,0 0 0 0 0,1 0 0 0 0,-1 0 0 0 0,0 0 0 0 0,0 0 0 0 0,0 1 0 0 0,0-1 0 0 0,-1 0 0 0 0,1 1 0 0 0,-7 36 173 0 0,3-20-152 0 0,3-11-99 0 0,1-1 0 0 0,0 1 0 0 0,0-1 0 0 0,1 1 0 0 0,-1-1 0 0 0,2 1 0 0 0,-1-1 0 0 0,1 1 0 0 0,-1-1 0 0 0,2 0 0 0 0,-1 0-1 0 0,1 0 1 0 0,5 9 0 0 0,-7-13 6 0 0,1 0 1 0 0,-1 0-1 0 0,1 0 0 0 0,0 0 0 0 0,0-1 0 0 0,0 1 0 0 0,0 0 0 0 0,0-1 1 0 0,0 1-1 0 0,0-1 0 0 0,0 0 0 0 0,1 0 0 0 0,-1 0 0 0 0,1 0 0 0 0,-1 0 0 0 0,0 0 1 0 0,1-1-1 0 0,0 1 0 0 0,-1-1 0 0 0,1 0 0 0 0,-1 0 0 0 0,1 0 0 0 0,-1 0 0 0 0,1 0 1 0 0,0 0-1 0 0,-1-1 0 0 0,1 1 0 0 0,-1-1 0 0 0,1 0 0 0 0,-1 1 0 0 0,0-1 1 0 0,1 0-1 0 0,-1-1 0 0 0,0 1 0 0 0,0 0 0 0 0,1-1 0 0 0,1-1 0 0 0,4-2-237 0 0,-1 0-1 0 0,1-1 1 0 0,-1 0-1 0 0,0 0 0 0 0,-1-1 1 0 0,1 0-1 0 0,-1 0 1 0 0,-1-1-1 0 0,8-12 1 0 0,-7 11-1259 0 0,-2-2 0 0 0,1 1 0 0 0,-1 0 1 0 0,-1-1-1 0 0,1 0 0 0 0,-2 0 0 0 0,3-17 1 0 0,-4 12-3104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6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4313 0 0,'1'-8'858'0'0,"0"0"0"0"0,1 0 0 0 0,0 0 0 0 0,0 0 0 0 0,0 1 0 0 0,1-1 0 0 0,0 1 0 0 0,1-1 0 0 0,0 1 0 0 0,0 0-1 0 0,0 0 1 0 0,1 1 0 0 0,0-1 0 0 0,1 1 0 0 0,-1 0 0 0 0,1 0 0 0 0,12-8 0 0 0,-17 13-743 0 0,-1 1 1 0 0,1-1-1 0 0,0 0 0 0 0,0 1 0 0 0,0 0 0 0 0,0-1 1 0 0,0 1-1 0 0,0 0 0 0 0,0-1 0 0 0,0 1 0 0 0,0 0 1 0 0,0 0-1 0 0,0 0 0 0 0,0 0 0 0 0,0 0 0 0 0,0 0 1 0 0,0 0-1 0 0,0 0 0 0 0,0 0 0 0 0,0 0 0 0 0,0 1 1 0 0,0-1-1 0 0,0 0 0 0 0,0 1 0 0 0,1 0 0 0 0,-1 0-9 0 0,1 0 0 0 0,-1 1-1 0 0,0-1 1 0 0,0 0 0 0 0,0 1-1 0 0,0-1 1 0 0,0 1 0 0 0,0 0-1 0 0,0-1 1 0 0,0 1-1 0 0,0 0 1 0 0,0 3 0 0 0,1 5 58 0 0,0 1 1 0 0,0-1-1 0 0,-1 18 1 0 0,-2 2-106 0 0,-1-1 0 0 0,-1 1 1 0 0,-9 33-1 0 0,-2 13-539 0 0,14-76 472 0 0,0 0 0 0 0,0 0 0 0 0,0 0 0 0 0,0 0 0 0 0,0 1 0 0 0,0-1 0 0 0,0 0 0 0 0,0 0 0 0 0,0 0 0 0 0,0 0 0 0 0,0 1 0 0 0,0-1 0 0 0,0 0 0 0 0,0 0 0 0 0,0 0 0 0 0,0 0 1 0 0,0 1-1 0 0,0-1 0 0 0,0 0 0 0 0,0 0 0 0 0,0 0 0 0 0,0 0 0 0 0,0 1 0 0 0,0-1 0 0 0,0 0 0 0 0,0 0 0 0 0,1 0 0 0 0,-1 0 0 0 0,0 0 0 0 0,0 0 0 0 0,0 1 0 0 0,0-1 0 0 0,0 0 0 0 0,1 0 0 0 0,-1 0 0 0 0,0 0 0 0 0,0 0 0 0 0,0 0 0 0 0,0 0 0 0 0,1 0 0 0 0,-1 0 0 0 0,0 0 0 0 0,0 0 0 0 0,1 0 0 0 0,10-4-150 0 0,17-15 97 0 0,-22 14 19 0 0,7-3 33 0 0,-1 0 0 0 0,2 0 0 0 0,-1 1 0 0 0,1 1 0 0 0,19-6 0 0 0,14 3-2440 0 0,-46 8 2070 0 0,0 1 0 0 0,-1 0 1 0 0,1-1-1 0 0,0 1 0 0 0,0 0 0 0 0,-1-1 1 0 0,1 1-1 0 0,0-1 0 0 0,-1 1 1 0 0,1-1-1 0 0,0 0 0 0 0,-1 1 1 0 0,1-1-1 0 0,-1 0 0 0 0,1 1 1 0 0,-1-1-1 0 0,1 0 0 0 0,-1 0 0 0 0,0 1 1 0 0,1-1-1 0 0,-1 0 0 0 0,0 0 1 0 0,1 0-1 0 0,-1 1 0 0 0,0-1 1 0 0,0 0-1 0 0,0 0 0 0 0,0 0 1 0 0,0-1-1 0 0,1-35-2613 0 0,-1 13 3124 0 0,3 0 1868 0 0,-1 11 741 0 0,0 0-1 0 0,0 1 0 0 0,8-23 1 0 0,-10 35-2669 0 0,0 0 1 0 0,0 0-1 0 0,1 0 1 0 0,-1 0-1 0 0,0 1 1 0 0,0-1-1 0 0,0 0 1 0 0,1 0 0 0 0,-1 0-1 0 0,0 0 1 0 0,0 0-1 0 0,1 0 1 0 0,-1 0-1 0 0,0 0 1 0 0,0 0-1 0 0,0 0 1 0 0,1 1 0 0 0,-1-1-1 0 0,0 0 1 0 0,0 0-1 0 0,0 0 1 0 0,0 0-1 0 0,1 1 1 0 0,-1-1-1 0 0,0 0 1 0 0,0 0 0 0 0,0 0-1 0 0,0 1 1 0 0,0-1-1 0 0,0 0 1 0 0,0 0-1 0 0,0 1 1 0 0,0-1-1 0 0,0 0 1 0 0,0 0-1 0 0,1 0 1 0 0,-1 1 0 0 0,0-1-1 0 0,-1 0 1 0 0,1 0-1 0 0,0 1 1 0 0,0-1-1 0 0,0 0 1 0 0,0 0-1 0 0,0 1 1 0 0,0-1 0 0 0,0 0-1 0 0,4 17 520 0 0,10 141 569 0 0,-11-95-3262 0 0,22 113-1 0 0,-25-174 1756 0 0,6 17-1814 0 0,-6-19 1917 0 0,0 1-1 0 0,0-1 0 0 0,1 1 1 0 0,-1 0-1 0 0,0-1 0 0 0,0 1 1 0 0,1-1-1 0 0,-1 1 0 0 0,0-1 1 0 0,1 1-1 0 0,-1-1 0 0 0,0 1 1 0 0,1-1-1 0 0,-1 0 0 0 0,1 1 1 0 0,-1-1-1 0 0,1 1 0 0 0,-1-1 1 0 0,1 0-1 0 0,-1 0 0 0 0,1 1 1 0 0,-1-1-1 0 0,1 0 0 0 0,-1 0 1 0 0,1 1-1 0 0,0-1 0 0 0,2-6-3472 0 0,-6-10 2263 0 0,2 10 321 0 0,5-17-2728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 5825 0 0,'-2'-10'12774'0'0,"-1"23"-8346"0"0,-2 25-3038 0 0,5-32-1243 0 0,-4 126 800 0 0,20 210 0 0 0,-15-334-1121 0 0,-1-5 25 0 0,0-1 0 0 0,1 1 0 0 0,-1-1 0 0 0,0 0 0 0 0,1 1 0 0 0,0-1 0 0 0,-1 0 0 0 0,1 1 0 0 0,0-1 0 0 0,0 0 0 0 0,0 0 0 0 0,2 3 0 0 0,-2-5 11 0 0,-1 0 0 0 0,1 0 0 0 0,-1 0 0 0 0,0 0 0 0 0,1 0 0 0 0,-1 0 0 0 0,1 0 0 0 0,-1 0 0 0 0,0 0 0 0 0,1 0 0 0 0,-1 0 0 0 0,0-1 0 0 0,1 1 0 0 0,-1 0 0 0 0,0 0 0 0 0,1 0 0 0 0,-1-1 0 0 0,0 1 0 0 0,1 0 0 0 0,-1-1 0 0 0,0 1 0 0 0,1 0 0 0 0,-1 0 0 0 0,0-1 0 0 0,0 1 0 0 0,0 0 0 0 0,1-1 0 0 0,-1 1 0 0 0,0-1 0 0 0,0 1 0 0 0,0 0 0 0 0,0-1 0 0 0,0 1 0 0 0,1-1 0 0 0,-1 1 0 0 0,8-21-3298 0 0,-7 19 2514 0 0,8-18-3323 0 0,6-1-2122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2 6081 0 0,'3'-2'5453'0'0,"-3"8"-2205"0"0,-6 9 965 0 0,-10 16 946 0 0,-5 21-3057 0 0,2-3-1440 0 0,-158 338-1049 0 0,176-384 576 0 0,-13 21-4450 0 0,14-24 4017 0 0,-1 1 0 0 0,1-1 0 0 0,-1 0 0 0 0,1 0 0 0 0,-1 1 0 0 0,1-1 0 0 0,-1 0 0 0 0,1 0 0 0 0,-1 1 0 0 0,0-1 0 0 0,1 0 0 0 0,-1 0 0 0 0,1 0 0 0 0,-1 0 0 0 0,1 0 0 0 0,-1 0 0 0 0,0 0 0 0 0,1 0 0 0 0,-1 0 0 0 0,1 0 0 0 0,-1 0 0 0 0,1-1 0 0 0,-1 1 0 0 0,0 0 0 0 0,1 0 0 0 0,-1 0 0 0 0,1-1 0 0 0,-1 1 1 0 0,1 0-1 0 0,-1-1 0 0 0,1 1 0 0 0,0 0 0 0 0,-1-1 0 0 0,1 1 0 0 0,-1-1 0 0 0,1 1 0 0 0,0-1 0 0 0,-1 1 0 0 0,1-1 0 0 0,0 1 0 0 0,-1-1 0 0 0,1 0 0 0 0,-12-16-4128 0 0,1-4-799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07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6737 0 0,'2'-3'614'0'0,"1"0"0"0"0,-1 1 0 0 0,1-1 0 0 0,0 0-1 0 0,0 1 1 0 0,1 0 0 0 0,-1 0 0 0 0,0 0 0 0 0,1 0-1 0 0,-1 0 1 0 0,1 1 0 0 0,-1-1 0 0 0,1 1 0 0 0,0 0-1 0 0,0 0 1 0 0,0 0 0 0 0,-1 1 0 0 0,1-1 0 0 0,0 1 0 0 0,0 0-1 0 0,0 0 1 0 0,0 1 0 0 0,6 0 0 0 0,1 1-69 0 0,0 0 0 0 0,0 0 1 0 0,-1 1-1 0 0,1 1 0 0 0,-1 0 0 0 0,1 0 1 0 0,10 7-1 0 0,2 4-373 0 0,0 1 0 0 0,-1 1 1 0 0,-1 1-1 0 0,-1 1 0 0 0,26 31 0 0 0,-5 1-138 0 0,40 65-1 0 0,-28-27-199 0 0,-34-49-2603 0 0,-28-53-7830 0 0,5 8 7766 0 0,-5-8-3802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27 3977 0 0,'-3'-3'517'0'0,"0"0"-1"0"0,0 0 1 0 0,0 0 0 0 0,-1 0-1 0 0,1 1 1 0 0,-1 0 0 0 0,1-1-1 0 0,-6-1 1 0 0,8 4-408 0 0,1-1 0 0 0,-1 1 0 0 0,1 0 0 0 0,-1 0 0 0 0,1 0 0 0 0,-1 0 0 0 0,1 0 0 0 0,-1 0 0 0 0,1 0 1 0 0,-1 0-1 0 0,1 1 0 0 0,0-1 0 0 0,-1 0 0 0 0,1 0 0 0 0,-1 0 0 0 0,1 0 0 0 0,-1 1 0 0 0,1-1 0 0 0,-1 0 0 0 0,1 0 0 0 0,0 1 0 0 0,-1-1 0 0 0,1 0 0 0 0,0 1 1 0 0,-1-1-1 0 0,1 0 0 0 0,-1 1 0 0 0,-6 24 1430 0 0,6 3-846 0 0,0 0 1 0 0,2-1-1 0 0,1 1 0 0 0,1 0 0 0 0,8 32 0 0 0,-7-43-555 0 0,0 0-1 0 0,2 0 1 0 0,0 0-1 0 0,1 0 0 0 0,1-1 1 0 0,0 0-1 0 0,1-1 1 0 0,1 0-1 0 0,13 15 0 0 0,-20-25-124 0 0,1-1 0 0 0,0 0 0 0 0,1 0 0 0 0,-1 0 0 0 0,1-1 0 0 0,-1 1 0 0 0,1-1 0 0 0,0 0 0 0 0,0-1 0 0 0,10 4 0 0 0,-13-5 8 0 0,0-1 0 0 0,1 1-1 0 0,-1-1 1 0 0,0 0 0 0 0,1 0 0 0 0,-1 0 0 0 0,0 0-1 0 0,0 0 1 0 0,1-1 0 0 0,-1 1 0 0 0,0-1 0 0 0,0 0-1 0 0,1 1 1 0 0,-1-1 0 0 0,0 0 0 0 0,0 0 0 0 0,0 0-1 0 0,0-1 1 0 0,0 1 0 0 0,0 0 0 0 0,0-1 0 0 0,-1 1 0 0 0,1-1-1 0 0,-1 0 1 0 0,1 1 0 0 0,-1-1 0 0 0,1 0 0 0 0,-1 0-1 0 0,2-2 1 0 0,4-9 70 0 0,-1 1-1 0 0,0-1 0 0 0,0 0 1 0 0,-1-1-1 0 0,-1 1 0 0 0,4-25 1 0 0,-2 8-147 0 0,1-63-1 0 0,-7 82-352 0 0,0-1 1 0 0,-1 0-1 0 0,0 0 0 0 0,-1 1 0 0 0,-5-19 0 0 0,5 24-160 0 0,0 1 1 0 0,0 0-1 0 0,0 0 1 0 0,-1 1-1 0 0,0-1 0 0 0,1 0 1 0 0,-2 1-1 0 0,1 0 1 0 0,-1 0-1 0 0,1 0 0 0 0,-1 0 1 0 0,0 0-1 0 0,0 1 1 0 0,-7-5-1 0 0,-14-5-4920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5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10922 0 0,'-1'-11'1849'0'0,"4"-1"-169"0"0,1-2-72 0 0,5-1-303 0 0,4 3-409 0 0,6 3-320 0 0,5 2-208 0 0,2 5-80 0 0,5 2-152 0 0,2 5-56 0 0,-2 3-328 0 0,2 3-664 0 0,-2 1-760 0 0,-2-1-881 0 0,-4-1-616 0 0,-2-4 297 0 0,-4 1-2417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43 3985 0 0,'-4'-8'645'0'0,"3"5"-187"0"0,0 0 0 0 0,-1 0 0 0 0,1 0 0 0 0,-1 0 0 0 0,1 0 0 0 0,-1 1 0 0 0,0-1-1 0 0,0 0 1 0 0,-1 1 0 0 0,1 0 0 0 0,-3-3 0 0 0,4 6-269 0 0,0-1-1 0 0,1 1 1 0 0,-1 0 0 0 0,0-1 0 0 0,0 1-1 0 0,1 0 1 0 0,-1 0 0 0 0,0-1 0 0 0,1 1-1 0 0,-1 0 1 0 0,1 0 0 0 0,-1 0 0 0 0,1 0-1 0 0,-1 0 1 0 0,1 0 0 0 0,0 0 0 0 0,0 0-1 0 0,-1 0 1 0 0,1 2 0 0 0,-7 25 626 0 0,7-26-623 0 0,-5 17 256 0 0,3-12-393 0 0,0 1-1 0 0,0-1 1 0 0,0 0-1 0 0,1 0 1 0 0,1 1-1 0 0,-1-1 0 0 0,1 1 1 0 0,0-1-1 0 0,1 1 1 0 0,-1-1-1 0 0,3 10 1 0 0,-2-17-59 0 0,-1 1 1 0 0,0 0 0 0 0,0-1-1 0 0,1 1 1 0 0,-1 0 0 0 0,0-1-1 0 0,1 1 1 0 0,-1-1-1 0 0,1 1 1 0 0,-1-1 0 0 0,0 1-1 0 0,1-1 1 0 0,-1 1 0 0 0,1-1-1 0 0,0 1 1 0 0,-1-1-1 0 0,1 0 1 0 0,-1 1 0 0 0,1-1-1 0 0,0 0 1 0 0,-1 0 0 0 0,1 1-1 0 0,-1-1 1 0 0,1 0-1 0 0,0 0 1 0 0,-1 0 0 0 0,1 0-1 0 0,1 0 1 0 0,-1 0-4 0 0,1 0 1 0 0,0-1-1 0 0,0 1 0 0 0,-1-1 0 0 0,1 1 1 0 0,0-1-1 0 0,-1 0 0 0 0,1 0 0 0 0,-1 0 1 0 0,1 0-1 0 0,1-1 0 0 0,33-35-59 0 0,-32 32 75 0 0,22-25-20 0 0,-11 12-169 0 0,0 0 1 0 0,1 1 0 0 0,23-18 0 0 0,-27 31-819 0 0,-10 12-1094 0 0,-3-7 1906 0 0,1 0 1 0 0,0 0 0 0 0,0 0-1 0 0,-1 0 1 0 0,1 0 0 0 0,0 0-1 0 0,-1-1 1 0 0,1 1 0 0 0,-1 0-1 0 0,1 0 1 0 0,-1 0 0 0 0,1-1-1 0 0,-1 1 1 0 0,0 0 0 0 0,1-1 0 0 0,-1 1-1 0 0,0 0 1 0 0,1-1 0 0 0,-1 1-1 0 0,0-1 1 0 0,0 1 0 0 0,-1 0-1 0 0,-18-2-2298 0 0,6 11-964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8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7362 0 0,'0'-4'626'0'0,"0"0"0"0"0,1-1 0 0 0,0 1 0 0 0,-1 0 0 0 0,1-1 0 0 0,1 1 0 0 0,-1 0 0 0 0,1 0 0 0 0,-1 0 1 0 0,4-5-1 0 0,-1 3-189 0 0,0 1-1 0 0,0-1 1 0 0,0 1 0 0 0,1 0 0 0 0,0 1 0 0 0,6-6 0 0 0,8-3-207 0 0,0 1 0 0 0,1 0 1 0 0,24-9-1 0 0,-4 1 530 0 0,-29 14-765 0 0,-5 2 262 0 0,1 0 0 0 0,0 0 0 0 0,1 1 0 0 0,-1 0 0 0 0,1 0 0 0 0,11-2 0 0 0,-17 5-189 0 0,-1-1-1 0 0,0 1 1 0 0,1 0 0 0 0,-1 0 0 0 0,0 1 0 0 0,1-1 0 0 0,-1 0-1 0 0,0 0 1 0 0,1 1 0 0 0,-1-1 0 0 0,0 0 0 0 0,1 1-1 0 0,-1 0 1 0 0,0-1 0 0 0,0 1 0 0 0,0 0 0 0 0,0-1-1 0 0,2 2 1 0 0,-2 0 0 0 0,1 0 0 0 0,-1 0-1 0 0,0 0 1 0 0,1 0 0 0 0,-1 0-1 0 0,0 0 1 0 0,0 0 0 0 0,-1 0 0 0 0,1 1-1 0 0,0-1 1 0 0,-1 0 0 0 0,1 1 0 0 0,-1 4-1 0 0,1 2-55 0 0,-1 0-1 0 0,0 0 1 0 0,-1 0-1 0 0,0 0 0 0 0,0 0 1 0 0,-1 0-1 0 0,0-1 1 0 0,-1 1-1 0 0,1 0 1 0 0,-2-1-1 0 0,-4 10 0 0 0,-8 10-632 0 0,-33 47-1 0 0,23-38-224 0 0,26-37 830 0 0,0 0-1 0 0,0 0 1 0 0,0 0 0 0 0,0 0 0 0 0,0 0 0 0 0,0 0-1 0 0,0 1 1 0 0,0-1 0 0 0,0 0 0 0 0,0 0-1 0 0,0 0 1 0 0,0 0 0 0 0,0 0 0 0 0,0 0 0 0 0,0 0-1 0 0,0 1 1 0 0,0-1 0 0 0,0 0 0 0 0,0 0-1 0 0,0 0 1 0 0,0 0 0 0 0,0 0 0 0 0,0 0 0 0 0,0 1-1 0 0,0-1 1 0 0,0 0 0 0 0,0 0 0 0 0,0 0-1 0 0,0 0 1 0 0,0 0 0 0 0,0 0 0 0 0,0 0 0 0 0,0 0-1 0 0,0 1 1 0 0,0-1 0 0 0,0 0 0 0 0,0 0-1 0 0,1 0 1 0 0,-1 0 0 0 0,0 0 0 0 0,0 0 0 0 0,0 0-1 0 0,0 0 1 0 0,0 0 0 0 0,0 0 0 0 0,0 0-1 0 0,0 0 1 0 0,1 0 0 0 0,-1 0 0 0 0,0 0 0 0 0,0 0-1 0 0,0 0 1 0 0,0 0 0 0 0,0 0 0 0 0,12 0-189 0 0,11-4 376 0 0,-14 1-105 0 0,-1-1-1 0 0,0 0 0 0 0,0-1 0 0 0,0 0 0 0 0,0 0 1 0 0,-1 0-1 0 0,0-1 0 0 0,0 0 0 0 0,6-8 1 0 0,-5 6-23 0 0,1 0 0 0 0,-1 1 0 0 0,1 0 0 0 0,19-11 0 0 0,-28 18-97 0 0,0 0-1 0 0,0 0 0 0 0,0 0 0 0 0,0 0 1 0 0,0-1-1 0 0,1 1 0 0 0,-1 0 0 0 0,0 0 1 0 0,0 0-1 0 0,0 0 0 0 0,0 0 0 0 0,1 0 1 0 0,-1 0-1 0 0,0 0 0 0 0,0 0 0 0 0,0 0 0 0 0,0 0 1 0 0,1 0-1 0 0,-1 0 0 0 0,0 0 0 0 0,0 0 1 0 0,0 0-1 0 0,0 0 0 0 0,1 0 0 0 0,-1 0 1 0 0,0 0-1 0 0,0 0 0 0 0,0 0 0 0 0,0 0 1 0 0,1 0-1 0 0,-1 0 0 0 0,0 0 0 0 0,0 0 1 0 0,0 0-1 0 0,0 0 0 0 0,0 1 0 0 0,1-1 0 0 0,-1 0 1 0 0,0 0-1 0 0,0 0 0 0 0,0 0 0 0 0,0 0 1 0 0,0 0-1 0 0,0 1 0 0 0,0-1 0 0 0,-1 11-1896 0 0,-12 19-504 0 0,11-24 1975 0 0,-18 38-1381 0 0,10-23 1491 0 0,1 0 0 0 0,1 1 0 0 0,-10 40 0 0 0,21-67 1065 0 0,1-1 0 0 0,-1 0 0 0 0,1 1 1 0 0,0 0-1 0 0,1 0 0 0 0,7-7 0 0 0,-2 2 362 0 0,-3 1-740 0 0,1 1 0 0 0,0 1 0 0 0,1 0 0 0 0,0 0 0 0 0,0 0 0 0 0,0 1-1 0 0,13-6 1 0 0,-20 11-301 0 0,1 0 0 0 0,-1 0-1 0 0,0 0 1 0 0,1 0-1 0 0,-1 0 1 0 0,0 1 0 0 0,1-1-1 0 0,-1 1 1 0 0,0 0 0 0 0,1 0-1 0 0,-1 0 1 0 0,1 0-1 0 0,-1 0 1 0 0,1 0 0 0 0,-1 1-1 0 0,0-1 1 0 0,1 1 0 0 0,-1-1-1 0 0,0 1 1 0 0,1 0-1 0 0,-1 0 1 0 0,0 0 0 0 0,0 0-1 0 0,0 1 1 0 0,0-1-1 0 0,0 1 1 0 0,0-1 0 0 0,0 1-1 0 0,0-1 1 0 0,-1 1 0 0 0,1 0-1 0 0,-1 0 1 0 0,1 0-1 0 0,-1 0 1 0 0,0 0 0 0 0,1 0-1 0 0,-1 0 1 0 0,1 5-1 0 0,1 0-578 0 0,-1-1-1 0 0,0 0 0 0 0,0 1 1 0 0,-1 0-1 0 0,0-1 0 0 0,0 1 0 0 0,0 9 1 0 0,-1-13 180 0 0,0 0 1 0 0,0 0-1 0 0,0 0 1 0 0,-1 0-1 0 0,1 0 1 0 0,-1 1-1 0 0,0-1 1 0 0,0 0-1 0 0,0 0 1 0 0,0-1-1 0 0,0 1 1 0 0,-1 0-1 0 0,1 0 1 0 0,-1-1-1 0 0,0 1 1 0 0,0-1 0 0 0,-3 5-1 0 0,4-5 673 0 0,0 0 1 0 0,0 0-1 0 0,1 0 0 0 0,0 1 0 0 0,-1-1 1 0 0,1 0-1 0 0,0 0 0 0 0,0 1 1 0 0,0-1-1 0 0,0 0 0 0 0,0 0 1 0 0,1 1-1 0 0,-1-1 0 0 0,1 0 0 0 0,-1 0 1 0 0,1 0-1 0 0,1 4 0 0 0,1 6 640 0 0,0 9-250 0 0,1-1 0 0 0,0 0 0 0 0,2 0-1 0 0,0 0 1 0 0,1 0 0 0 0,18 32 0 0 0,-24-51-295 0 0,-1-5-97 0 0,-5-15 78 0 0,-9-25 65 0 0,6 25-246 0 0,-12-36 342 0 0,19 51-467 0 0,0 0 1 0 0,0 0-1 0 0,1 0 1 0 0,-1 0-1 0 0,1 0 1 0 0,0 0-1 0 0,0 0 1 0 0,0 0-1 0 0,1 0 1 0 0,-1 0-1 0 0,3-6 1 0 0,-2 7-49 0 0,1 1 1 0 0,-1 0-1 0 0,1 0 1 0 0,-1 0 0 0 0,1 0-1 0 0,0 1 1 0 0,0-1-1 0 0,0 0 1 0 0,0 1 0 0 0,0-1-1 0 0,0 1 1 0 0,0 0-1 0 0,0 0 1 0 0,1 0-1 0 0,-1 0 1 0 0,0 0 0 0 0,1 0-1 0 0,-1 0 1 0 0,1 1-1 0 0,-1 0 1 0 0,1-1 0 0 0,2 1-1 0 0,8-1-30 0 0,1 0 0 0 0,21 2-1 0 0,-26-1 34 0 0,-3 0 28 0 0,0 0 0 0 0,0 0 0 0 0,0 1 1 0 0,-1-1-1 0 0,1 1 0 0 0,0 1 0 0 0,-1-1 0 0 0,1 1 0 0 0,-1 0 0 0 0,1 0 0 0 0,-1 1 0 0 0,6 3 0 0 0,-10-5 25 0 0,-1 0 0 0 0,1 0-1 0 0,-1 0 1 0 0,1 0 0 0 0,-1 0 0 0 0,1 0-1 0 0,-1 1 1 0 0,0-1 0 0 0,0 0-1 0 0,1 0 1 0 0,-1 0 0 0 0,0 1 0 0 0,0-1-1 0 0,0 0 1 0 0,-1 0 0 0 0,1 1 0 0 0,0-1-1 0 0,0 0 1 0 0,-1 0 0 0 0,1 0-1 0 0,0 0 1 0 0,-1 1 0 0 0,1-1 0 0 0,-1 0-1 0 0,1 0 1 0 0,-1 0 0 0 0,0 0 0 0 0,-1 1-1 0 0,-21 30 350 0 0,18-27-398 0 0,-1 2-68 0 0,0 0 0 0 0,0-1 1 0 0,0 0-1 0 0,-1 0 1 0 0,0 0-1 0 0,0-1 1 0 0,-15 8-1 0 0,13-11-672 0 0,8-7-644 0 0,12-6-983 0 0,-6 10 1363 0 0,-1-1 1 0 0,1 1-1 0 0,0 0 1 0 0,-1 0-1 0 0,10 0 1 0 0,-6 0-965 0 0,14-1-5049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6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3393 0 0,'-2'2'572'0'0,"0"0"0"0"0,1 0 1 0 0,0 1-1 0 0,0-1 0 0 0,-1 0 1 0 0,1 0-1 0 0,0 0 0 0 0,1 1 0 0 0,-1-1 1 0 0,0 1-1 0 0,1-1 0 0 0,-1 0 1 0 0,1 1-1 0 0,0-1 0 0 0,0 1 0 0 0,0-1 1 0 0,0 4-1 0 0,1-3-401 0 0,0-1 0 0 0,1 0 0 0 0,-1 0 0 0 0,0 0 0 0 0,1 0 0 0 0,-1 0 0 0 0,1-1 0 0 0,-1 1 0 0 0,1 0 0 0 0,0-1 0 0 0,0 1 0 0 0,0-1 0 0 0,0 0 0 0 0,0 1 1 0 0,0-1-1 0 0,0 0 0 0 0,0 0 0 0 0,4 1 0 0 0,1 0-122 0 0,0 0 1 0 0,-1 0-1 0 0,1-1 0 0 0,0 0 1 0 0,0 0-1 0 0,0 0 1 0 0,0-1-1 0 0,0 0 1 0 0,8-1-1 0 0,-11 1-51 0 0,1-1 0 0 0,-1 0 1 0 0,0 1-1 0 0,0-1 0 0 0,0-1 0 0 0,0 1 0 0 0,0-1 0 0 0,0 1 0 0 0,-1-1 0 0 0,1 0 1 0 0,-1 0-1 0 0,1-1 0 0 0,-1 1 0 0 0,0-1 0 0 0,1 0 0 0 0,3-5 0 0 0,-6 8-3 0 0,-1 0 0 0 0,0 0 0 0 0,0 0 0 0 0,0 0 0 0 0,0 0 0 0 0,0-1-1 0 0,1 1 1 0 0,-1 0 0 0 0,0 0 0 0 0,0 0 0 0 0,0 0 0 0 0,0 0 0 0 0,0-1 0 0 0,0 1-1 0 0,0 0 1 0 0,1 0 0 0 0,-1 0 0 0 0,0 0 0 0 0,0-1 0 0 0,0 1 0 0 0,0 0 0 0 0,0 0-1 0 0,0 0 1 0 0,0-1 0 0 0,0 1 0 0 0,0 0 0 0 0,0 0 0 0 0,0 0 0 0 0,0-1 0 0 0,0 1-1 0 0,0 0 1 0 0,0 0 0 0 0,0 0 0 0 0,-1-1 0 0 0,1 1 0 0 0,0 0 0 0 0,0 0 0 0 0,0 0-1 0 0,0 0 1 0 0,0-1 0 0 0,0 1 0 0 0,0 0 0 0 0,-1 0 0 0 0,1 0 0 0 0,0 0 0 0 0,0 0-1 0 0,0 0 1 0 0,0-1 0 0 0,-1 1 0 0 0,1 0 0 0 0,0 0 0 0 0,-15 1-230 0 0,-15 8-101 0 0,19-3 294 0 0,0 1 0 0 0,0 0 0 0 0,0 1 0 0 0,1 0 0 0 0,-17 18 0 0 0,21-21 110 0 0,1 1 1 0 0,1 0-1 0 0,-1 0 0 0 0,1 0 0 0 0,0 1 0 0 0,0 0 0 0 0,0 0 0 0 0,1 0 0 0 0,0 0 0 0 0,1 0 0 0 0,-3 10 0 0 0,5-15-26 0 0,0 0-1 0 0,0 0 0 0 0,0 1 1 0 0,1-1-1 0 0,-1 0 0 0 0,1 0 1 0 0,-1 0-1 0 0,1 0 0 0 0,0 0 1 0 0,-1 0-1 0 0,1 0 0 0 0,0 0 1 0 0,0 0-1 0 0,0-1 0 0 0,1 1 1 0 0,-1 0-1 0 0,0 0 0 0 0,1-1 0 0 0,-1 1 1 0 0,1-1-1 0 0,0 0 0 0 0,-1 1 1 0 0,1-1-1 0 0,0 0 0 0 0,0 0 1 0 0,0 0-1 0 0,0 0 0 0 0,0 0 1 0 0,0 0-1 0 0,4 0 0 0 0,3 2 30 0 0,0 0 0 0 0,1 0 0 0 0,0-2 0 0 0,-1 1 0 0 0,15 0 0 0 0,7-2-807 0 0,46-7-1 0 0,30-12-7480 0 0,-75 12 2723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224 184 3073 0 0,'-28'-28'1914'0'0,"18"17"-447"0"0,-1 0-1 0 0,0 0 0 0 0,0 2 1 0 0,-1-1-1 0 0,-17-9 1 0 0,28 18-1329 0 0,1 1 1 0 0,0 0-1 0 0,-1-1 1 0 0,1 1-1 0 0,-1 0 1 0 0,1 0-1 0 0,0-1 1 0 0,-1 1-1 0 0,1 0 1 0 0,-1 0-1 0 0,1 0 1 0 0,-1-1-1 0 0,1 1 1 0 0,-1 0-1 0 0,1 0 1 0 0,-1 0-1 0 0,1 0 1 0 0,-1 0-1 0 0,1 0 1 0 0,-1 0-1 0 0,1 0 1 0 0,-1 0-1 0 0,1 0 0 0 0,-1 0 1 0 0,1 1-1 0 0,0-1 1 0 0,-1 0-1 0 0,1 0 1 0 0,-1 0-1 0 0,1 1 1 0 0,-1-1-1 0 0,1 0 1 0 0,0 0-1 0 0,-1 1 1 0 0,1-1-1 0 0,-1 1 1 0 0,2 20 1791 0 0,16 22-1152 0 0,-13-35-669 0 0,7 13 89 0 0,19 31 1 0 0,-27-48-192 0 0,0 1 0 0 0,0-1-1 0 0,1 0 1 0 0,0 0 0 0 0,-1 0-1 0 0,1-1 1 0 0,1 1 0 0 0,-1-1 0 0 0,0 0-1 0 0,1 0 1 0 0,0 0 0 0 0,8 3-1 0 0,-11-5-5 0 0,0-1-1 0 0,1 0 0 0 0,-1 1 0 0 0,0-1 1 0 0,0 0-1 0 0,0 0 0 0 0,0 0 0 0 0,0-1 1 0 0,1 1-1 0 0,-1 0 0 0 0,0-1 0 0 0,0 0 1 0 0,0 1-1 0 0,0-1 0 0 0,0 0 0 0 0,0 0 1 0 0,0 0-1 0 0,-1 0 0 0 0,1 0 0 0 0,0-1 1 0 0,0 1-1 0 0,-1 0 0 0 0,1-1 0 0 0,-1 1 1 0 0,1-1-1 0 0,-1 0 0 0 0,0 0 0 0 0,0 1 1 0 0,0-1-1 0 0,0 0 0 0 0,0 0 0 0 0,0 0 1 0 0,0 0-1 0 0,0-2 0 0 0,4-8-2 0 0,-1 0 1 0 0,-1 0-1 0 0,0 0 0 0 0,3-18 0 0 0,-6 28 0 0 0,6-76-18 0 0,-5 73 15 0 0,-1 1-1 0 0,-1-1 1 0 0,1 1-1 0 0,0-1 0 0 0,-1 1 1 0 0,0-1-1 0 0,0 1 0 0 0,-1 0 1 0 0,1-1-1 0 0,-1 1 0 0 0,0 0 1 0 0,0 0-1 0 0,0 0 0 0 0,-5-6 1 0 0,5 8-38 0 0,-1 0 0 0 0,1 1 0 0 0,-1-1 1 0 0,0 1-1 0 0,0-1 0 0 0,0 1 0 0 0,1 0 1 0 0,-1 0-1 0 0,0 1 0 0 0,0-1 0 0 0,0 0 1 0 0,0 1-1 0 0,-1 0 0 0 0,1 0 0 0 0,0 0 1 0 0,0 0-1 0 0,0 0 0 0 0,0 1 0 0 0,-4 0 1 0 0,-6 2-355 0 0,1 0 0 0 0,0 1 1 0 0,-15 6-1 0 0,16-5 33 0 0,0 1 1 0 0,1-1-1 0 0,0 2 1 0 0,1-1-1 0 0,-1 1 1 0 0,1 1-1 0 0,1 0 1 0 0,-1 0-1 0 0,1 0 1 0 0,1 1-1 0 0,-1 0 1 0 0,2 1-1 0 0,-1 0 1 0 0,1 0-1 0 0,-7 17 1 0 0,10-19 482 0 0,0-1 0 0 0,1 1-1 0 0,0 0 1 0 0,0 1 0 0 0,0-1 0 0 0,1 0 0 0 0,1 0 0 0 0,-1 1 0 0 0,1-1 0 0 0,1 0-1 0 0,0 0 1 0 0,0 1 0 0 0,0-1 0 0 0,1 0 0 0 0,0 0 0 0 0,1 0 0 0 0,0-1 0 0 0,0 1-1 0 0,1 0 1 0 0,-1-1 0 0 0,2 0 0 0 0,7 11 0 0 0,-8-14-10 0 0,-1 0 0 0 0,1-1 1 0 0,0 1-1 0 0,0-1 0 0 0,0 0 0 0 0,1-1 1 0 0,-1 1-1 0 0,1-1 0 0 0,-1 0 0 0 0,1 0 1 0 0,0 0-1 0 0,0 0 0 0 0,0-1 0 0 0,0 0 1 0 0,0 0-1 0 0,0 0 0 0 0,0-1 0 0 0,0 0 1 0 0,8 0-1 0 0,8-1-1338 0 0,0-2 0 0 0,0 0 0 0 0,27-8 0 0 0,-48 11 1197 0 0,29-8-3401 0 0,-28 7 3172 0 0,0 1 0 0 0,1 0 0 0 0,-1-1 0 0 0,0 1 0 0 0,0-1 0 0 0,0 1 0 0 0,0-1 0 0 0,1 0 0 0 0,-1 1 0 0 0,0-1 1 0 0,0 0-1 0 0,0 0 0 0 0,0 0 0 0 0,0 0 0 0 0,-1 0 0 0 0,1 0 0 0 0,0 0 0 0 0,0 0 0 0 0,0-2 0 0 0,-2 3 307 0 0,-1 0 0 0 0,1 0 0 0 0,-1 0 0 0 0,0 0 0 0 0,1 0 0 0 0,-1 0 0 0 0,1 0 0 0 0,-1 1 0 0 0,0-1 0 0 0,1 0 0 0 0,-1 1 0 0 0,1-1 0 0 0,-1 1 0 0 0,-1 1 0 0 0,-3 1 707 0 0,0 1 0 0 0,0 0-1 0 0,0 0 1 0 0,1 1 0 0 0,-1-1 0 0 0,1 1 0 0 0,0 0 0 0 0,1 1 0 0 0,-1-1-1 0 0,1 1 1 0 0,0 0 0 0 0,1 0 0 0 0,-1 0 0 0 0,1 0 0 0 0,-4 13-1 0 0,6-15-589 0 0,0 0 0 0 0,0 0 0 0 0,0 0 0 0 0,0 0-1 0 0,1 0 1 0 0,0 0 0 0 0,0 1 0 0 0,0-1-1 0 0,0 0 1 0 0,0 0 0 0 0,1 0 0 0 0,0 0 0 0 0,0 0-1 0 0,0 0 1 0 0,0 0 0 0 0,1 0 0 0 0,0 0 0 0 0,0-1-1 0 0,0 1 1 0 0,0-1 0 0 0,0 1 0 0 0,0-1-1 0 0,1 0 1 0 0,0 0 0 0 0,0 0 0 0 0,0 0 0 0 0,0 0-1 0 0,6 3 1 0 0,-4-3-227 0 0,0 0-1 0 0,1-1 1 0 0,0 0 0 0 0,-1 0-1 0 0,1 0 1 0 0,0-1-1 0 0,0 0 1 0 0,0 0 0 0 0,0 0-1 0 0,0-1 1 0 0,0 0-1 0 0,0 0 1 0 0,0-1 0 0 0,0 1-1 0 0,0-1 1 0 0,0-1-1 0 0,0 1 1 0 0,0-1 0 0 0,8-3-1 0 0,5-3-1950 0 0,-1 0 0 0 0,1-1 0 0 0,-2-1 0 0 0,26-18-1 0 0,-17 8-1532 0 0,0 1-1385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7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37 9178 0 0,'0'0'50'0'0,"0"0"1"0"0,0 0-1 0 0,0 0 1 0 0,0 0 0 0 0,0 0-1 0 0,0 0 1 0 0,0 0-1 0 0,0 0 1 0 0,0 0-1 0 0,0 0 1 0 0,0 0-1 0 0,0-1 1 0 0,0 1-1 0 0,0 0 1 0 0,1 0-1 0 0,-1 0 1 0 0,0 0-1 0 0,0 0 1 0 0,0 0-1 0 0,0 0 1 0 0,0 0-1 0 0,0 0 1 0 0,0 0-1 0 0,0-1 1 0 0,0 1-1 0 0,0 0 1 0 0,0 0-1 0 0,0 0 1 0 0,0 0-1 0 0,0 0 1 0 0,0 0-1 0 0,0 0 1 0 0,0 0-1 0 0,0 0 1 0 0,0-1-1 0 0,-1 1 1 0 0,1 0-1 0 0,0 0 1 0 0,0 0-1 0 0,0 0 1 0 0,0 0-1 0 0,0 0 1 0 0,0 0-1 0 0,0 0 1 0 0,0 0-1 0 0,0 0 1 0 0,0 0-1 0 0,0 0 1 0 0,0 0-1 0 0,0 0 1 0 0,0-1-1 0 0,-1 1 1 0 0,1 0 0 0 0,0 0-1 0 0,0 0 1 0 0,0 0-1 0 0,0 0 1 0 0,0 0-1 0 0,0 0 1 0 0,0 0-1 0 0,0 0 1 0 0,0 0-1 0 0,0 0 1 0 0,-1 0-1 0 0,1 0 1 0 0,12-3 950 0 0,15-2-712 0 0,11 5-21 0 0,-30 0-209 0 0,1 1 1 0 0,-1-2 0 0 0,1 1 0 0 0,-1-1 0 0 0,1 0 0 0 0,-1-1 0 0 0,16-4-1 0 0,-29 1-789 0 0,-13-1-19 0 0,12 5 805 0 0,-1 0 0 0 0,1 0-1 0 0,-1 1 1 0 0,1 0-1 0 0,-1 0 1 0 0,1 0-1 0 0,-1 1 1 0 0,1 0-1 0 0,-1 0 1 0 0,1 1-1 0 0,-7 2 1 0 0,7-2 265 0 0,0 1 1 0 0,0 0-1 0 0,1 1 1 0 0,-1 0-1 0 0,1-1 1 0 0,0 2-1 0 0,0-1 1 0 0,0 0-1 0 0,0 1 1 0 0,1 0-1 0 0,0 0 0 0 0,0 1 1 0 0,0-1-1 0 0,1 1 1 0 0,-4 8-1 0 0,3-5 99 0 0,0 0 0 0 0,1 0 0 0 0,0 0 0 0 0,1 0 0 0 0,0 0-1 0 0,1 1 1 0 0,0-1 0 0 0,0 1 0 0 0,1 0 0 0 0,1 15 0 0 0,0-17-454 0 0,1 1 1 0 0,0-1 0 0 0,0 0 0 0 0,0 1-1 0 0,1-1 1 0 0,1-1 0 0 0,5 13 0 0 0,-5-14 47 0 0,0 1-1 0 0,1-1 1 0 0,0 0 0 0 0,0 0 0 0 0,0-1 0 0 0,0 0 0 0 0,1 1 0 0 0,0-2 0 0 0,0 1 0 0 0,1-1 0 0 0,-1 0-1 0 0,1 0 1 0 0,0-1 0 0 0,0 0 0 0 0,0 0 0 0 0,0 0 0 0 0,1-1 0 0 0,8 2 0 0 0,-11-4-139 0 0,0 1 1 0 0,0-1-1 0 0,0 0 1 0 0,0 0-1 0 0,0-1 1 0 0,0 1-1 0 0,0-1 1 0 0,0 0-1 0 0,0-1 1 0 0,0 1-1 0 0,9-5 1 0 0,-9 3-274 0 0,0 0 1 0 0,0 0-1 0 0,-1 0 1 0 0,0-1-1 0 0,1 0 1 0 0,-1 1-1 0 0,-1-1 1 0 0,1-1-1 0 0,0 1 1 0 0,-1-1-1 0 0,0 1 1 0 0,4-9-1 0 0,-6 10-23 0 0,1 0 0 0 0,-1 0 0 0 0,1 0 0 0 0,-1 0 1 0 0,0 0-1 0 0,0-1 0 0 0,0 1 0 0 0,-1 0 0 0 0,1-1 0 0 0,-1 1 0 0 0,0 0 0 0 0,0-1 0 0 0,0 1 0 0 0,0 0 0 0 0,-1-1 0 0 0,0 1 0 0 0,1 0 0 0 0,-1-1 0 0 0,0 1 0 0 0,0 0 0 0 0,-1 0 0 0 0,1 0 0 0 0,-4-6 0 0 0,3 7 364 0 0,0-1-1 0 0,-1 1 0 0 0,1 0 1 0 0,0 0-1 0 0,-1 0 0 0 0,1 1 1 0 0,-1-1-1 0 0,0 0 0 0 0,0 1 1 0 0,1 0-1 0 0,-1 0 0 0 0,0-1 1 0 0,0 2-1 0 0,0-1 0 0 0,0 0 1 0 0,0 1-1 0 0,-1-1 0 0 0,1 1 1 0 0,0 0-1 0 0,0 0 0 0 0,0 0 1 0 0,0 1-1 0 0,0-1 0 0 0,0 1 1 0 0,0-1-1 0 0,-4 2 0 0 0,-28 12 2805 0 0,20-1 392 0 0,15-13-3002 0 0,0 1 0 0 0,0-1 1 0 0,-1 1-1 0 0,1-1 1 0 0,0 1-1 0 0,0-1 0 0 0,0 1 1 0 0,0-1-1 0 0,0 1 1 0 0,0-1-1 0 0,0 1 1 0 0,0-1-1 0 0,0 1 0 0 0,0-1 1 0 0,0 1-1 0 0,0-1 1 0 0,0 1-1 0 0,0-1 0 0 0,0 1 1 0 0,0-1-1 0 0,1 0 1 0 0,-1 1-1 0 0,0-1 0 0 0,0 1 1 0 0,1-1-1 0 0,-1 1 1 0 0,0-1-1 0 0,1 0 0 0 0,-1 1 1 0 0,0-1-1 0 0,1 1 1 0 0,0 0-23 0 0,1-1-1 0 0,0 1 1 0 0,-1 0 0 0 0,1-1 0 0 0,-1 1 0 0 0,1-1 0 0 0,0 1 0 0 0,-1-1 0 0 0,1 0-1 0 0,0 0 1 0 0,0 1 0 0 0,-1-1 0 0 0,1 0 0 0 0,0-1 0 0 0,0 1 0 0 0,-1 0 0 0 0,1-1-1 0 0,0 1 1 0 0,-1 0 0 0 0,1-1 0 0 0,2-1 0 0 0,37-16 44 0 0,-38 16-111 0 0,26-15-19 0 0,13-16-4270 0 0,-38 30 3807 0 0,-1 0 1 0 0,0-1-1 0 0,0 1 0 0 0,0-1 0 0 0,0 0 0 0 0,-1 0 0 0 0,1 0 1 0 0,-1 0-1 0 0,0 0 0 0 0,-1 0 0 0 0,1-1 0 0 0,-1 1 0 0 0,1-1 1 0 0,-2 1-1 0 0,1-1 0 0 0,0-6 0 0 0,-3 34 10151 0 0,-8 15-4994 0 0,-1 12-3418 0 0,9-38-1210 0 0,-5 67 471 0 0,7-73-671 0 0,0-1-1 0 0,1 1 1 0 0,-1 0 0 0 0,1-1 0 0 0,0 1 0 0 0,0-1 0 0 0,1 1 0 0 0,0-1 0 0 0,0 1 0 0 0,0-1 0 0 0,4 6 0 0 0,-6-10-3 0 0,0-1 0 0 0,1 1 0 0 0,-1-1 0 0 0,0 0 0 0 0,0 1 0 0 0,1-1 1 0 0,-1 1-1 0 0,0-1 0 0 0,1 0 0 0 0,-1 1 0 0 0,0-1 0 0 0,1 0 0 0 0,-1 1 0 0 0,0-1 1 0 0,1 0-1 0 0,-1 0 0 0 0,1 1 0 0 0,-1-1 0 0 0,1 0 0 0 0,-1 0 0 0 0,0 0 0 0 0,1 0 1 0 0,-1 0-1 0 0,1 1 0 0 0,-1-1 0 0 0,1 0 0 0 0,-1 0 0 0 0,1 0 0 0 0,-1 0 0 0 0,1 0 1 0 0,-1-1-1 0 0,1 1 0 0 0,-1 0 0 0 0,1 0 0 0 0,-1 0 0 0 0,1-1 0 0 0,12-16-2671 0 0,2-27-81 0 0,-15 43 2855 0 0,11-43-1169 0 0,14-54-16 0 0,-20 82 1751 0 0,1 0-1 0 0,1 0 0 0 0,16-27 1 0 0,-23 42-394 0 0,0 0 0 0 0,0 1 1 0 0,0-1-1 0 0,1 1 1 0 0,-1-1-1 0 0,0 0 0 0 0,1 1 1 0 0,-1-1-1 0 0,0 1 1 0 0,1-1-1 0 0,-1 1 1 0 0,1-1-1 0 0,-1 1 0 0 0,1-1 1 0 0,-1 1-1 0 0,1-1 1 0 0,-1 1-1 0 0,1 0 1 0 0,-1-1-1 0 0,1 1 0 0 0,0 0 1 0 0,-1-1-1 0 0,1 1 1 0 0,0 0-1 0 0,-1 0 0 0 0,1 0 1 0 0,0 0-1 0 0,-1-1 1 0 0,1 1-1 0 0,0 0 1 0 0,0 0-1 0 0,0 1 46 0 0,0 0 0 0 0,0 1 0 0 0,0-1 0 0 0,-1 0 0 0 0,1 0 0 0 0,0 0 0 0 0,-1 0 0 0 0,1 1 0 0 0,-1-1 0 0 0,0 0 0 0 0,1 0 0 0 0,-1 1 0 0 0,0-1 1 0 0,0 3-1 0 0,2 56 2275 0 0,-2-57-2364 0 0,-6 98 1195 0 0,3-66-1533 0 0,1 0 0 0 0,1 1 1 0 0,9 69-1 0 0,-3-87-1033 0 0,2-15-2237 0 0,7-21-4944 0 0,-6 5 5962 0 0,9 0-2456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66 146 4769 0 0,'-1'-1'219'0'0,"0"0"-1"0"0,0 0 1 0 0,0 0 0 0 0,0 0-1 0 0,0 0 1 0 0,0 1 0 0 0,0-1-1 0 0,0 0 1 0 0,-1 1 0 0 0,1-1-1 0 0,0 1 1 0 0,0-1 0 0 0,-1 1-1 0 0,1 0 1 0 0,0-1-1 0 0,0 1 1 0 0,-1 0 0 0 0,1 0-1 0 0,0 0 1 0 0,-1 0 0 0 0,1 0-1 0 0,0 0 1 0 0,-1 1 0 0 0,1-1-1 0 0,0 0 1 0 0,-1 1 0 0 0,1-1-1 0 0,0 0 1 0 0,0 1 0 0 0,-1 0-1 0 0,1-1 1 0 0,0 1 0 0 0,0 0-1 0 0,0-1 1 0 0,0 1 0 0 0,0 0-1 0 0,0 0 1 0 0,0 0 0 0 0,0 0-1 0 0,0 0 1 0 0,1 0 0 0 0,-1 0-1 0 0,0 0 1 0 0,1 1-1 0 0,-1-1 1 0 0,0 2 0 0 0,-1 2 128 0 0,0-1-1 0 0,0 1 1 0 0,0 0 0 0 0,1 0 0 0 0,0 0-1 0 0,0 0 1 0 0,0 0 0 0 0,0 0 0 0 0,1 0-1 0 0,0 0 1 0 0,1 6 0 0 0,1 2-207 0 0,1-1 1 0 0,1 0-1 0 0,0 0 1 0 0,12 23-1 0 0,-12-28-134 0 0,0 0-1 0 0,0-1 0 0 0,0 1 1 0 0,1-1-1 0 0,0 0 0 0 0,0 0 1 0 0,0-1-1 0 0,1 1 1 0 0,8 5-1 0 0,-13-10-5 0 0,0 0-1 0 0,0-1 1 0 0,0 1-1 0 0,1 0 1 0 0,-1-1 0 0 0,0 1-1 0 0,0-1 1 0 0,0 0-1 0 0,1 1 1 0 0,-1-1-1 0 0,0 0 1 0 0,0 0 0 0 0,1 0-1 0 0,-1 0 1 0 0,0 0-1 0 0,1 0 1 0 0,-1 0 0 0 0,0 0-1 0 0,0 0 1 0 0,1-1-1 0 0,-1 1 1 0 0,0 0 0 0 0,0-1-1 0 0,3 0 1 0 0,-2-1 0 0 0,0 0 0 0 0,0 0-1 0 0,0 0 1 0 0,0 0 0 0 0,0 0 0 0 0,0 0 0 0 0,-1 0 0 0 0,1 0-1 0 0,-1-1 1 0 0,0 1 0 0 0,2-4 0 0 0,1-5 14 0 0,0 0-1 0 0,0 0 1 0 0,-1-1-1 0 0,2-16 1 0 0,-2 7 22 0 0,-1 0 1 0 0,-1 0-1 0 0,0-1 1 0 0,-2 1-1 0 0,0-1 0 0 0,-2 1 1 0 0,0 0-1 0 0,-2 0 1 0 0,-9-28-1 0 0,13 46-22 0 0,0 1 0 0 0,0 0 0 0 0,0 0 0 0 0,-1-1 0 0 0,1 1 1 0 0,-1 0-1 0 0,0 0 0 0 0,0 0 0 0 0,0 1 0 0 0,0-1 0 0 0,0 0 0 0 0,0 1 0 0 0,0-1 0 0 0,-4-1 0 0 0,6 3-28 0 0,-1 0 0 0 0,1-1 0 0 0,-1 1 0 0 0,1 0-1 0 0,-1 0 1 0 0,1 0 0 0 0,-1 0 0 0 0,0 0 0 0 0,1 0 0 0 0,-1 0-1 0 0,1 0 1 0 0,-1 0 0 0 0,1 0 0 0 0,-1 0 0 0 0,1 0-1 0 0,-1 0 1 0 0,1 0 0 0 0,-1 1 0 0 0,1-1 0 0 0,-1 0-1 0 0,1 0 1 0 0,-1 1 0 0 0,1-1 0 0 0,-1 0 0 0 0,0 1 0 0 0,0 0-71 0 0,0 1 0 0 0,1-1 0 0 0,-1 0 0 0 0,0 1 1 0 0,1-1-1 0 0,-1 0 0 0 0,1 1 0 0 0,0-1 0 0 0,-1 0 0 0 0,1 1 1 0 0,0-1-1 0 0,0 1 0 0 0,0-1 0 0 0,0 3 0 0 0,5 35-4055 0 0,6-2-4109 0 0,-2-22 3437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8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10474 0 0,'6'10'2169'0'0,"0"1"-1"0"0,-1-1 0 0 0,6 15 1 0 0,6 37 1727 0 0,1 68-3294 0 0,-10-54-12 0 0,-2-33-713 0 0,-3-14-529 0 0,1 1 0 0 0,1-2 0 0 0,2 1 0 0 0,13 35-1 0 0,-20-64 515 0 0,0 1 0 0 0,0-1 0 0 0,0 1-1 0 0,0-1 1 0 0,0 1 0 0 0,0-1 0 0 0,1 1 0 0 0,-1-1-1 0 0,0 1 1 0 0,0-1 0 0 0,0 0 0 0 0,1 1-1 0 0,-1-1 1 0 0,0 1 0 0 0,0-1 0 0 0,1 0-1 0 0,-1 1 1 0 0,0-1 0 0 0,1 1 0 0 0,-1-1-1 0 0,1 0 1 0 0,-1 1 0 0 0,0-1 0 0 0,1 0-1 0 0,-1 0 1 0 0,1 0 0 0 0,-1 1 0 0 0,1-1-1 0 0,-1 0 1 0 0,1 0 0 0 0,-1 0 0 0 0,1 0 0 0 0,-1 0-1 0 0,1 1 1 0 0,-1-1 0 0 0,1 0 0 0 0,-1 0-1 0 0,1-1 1 0 0,0 0-342 0 0,0 0 0 0 0,0 0 0 0 0,0 0 0 0 0,0 0 0 0 0,0-1 0 0 0,-1 1 0 0 0,1 0 1 0 0,-1 0-1 0 0,1-1 0 0 0,-1 1 0 0 0,1-1 0 0 0,-1 1 0 0 0,0-3 0 0 0,4-18-5053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8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6361 0 0,'2'-3'466'0'0,"0"-1"0"0"0,0 1 0 0 0,1 0 0 0 0,-1-1 0 0 0,1 1 0 0 0,0 1 0 0 0,0-1 0 0 0,0 0 0 0 0,0 1 0 0 0,1-1 0 0 0,-1 1 0 0 0,1 0 0 0 0,0 0 0 0 0,-1 0 0 0 0,1 1 0 0 0,0 0 0 0 0,0-1 0 0 0,0 1 0 0 0,4 0 0 0 0,11-2 272 0 0,0 1-1 0 0,-1 0 1 0 0,21 2-1 0 0,4 0-197 0 0,1-2-330 0 0,-18 2-37 0 0,0-2 0 0 0,0-1-1 0 0,39-9 1 0 0,-65 12-157 0 0,1 0 0 0 0,0 0 1 0 0,-1 0-1 0 0,1 0 0 0 0,-1 0 0 0 0,1 0 0 0 0,-1 0 0 0 0,1 0 0 0 0,-1 0 0 0 0,1-1 0 0 0,0 1 0 0 0,-1 0 0 0 0,1 0 1 0 0,-1-1-1 0 0,0 1 0 0 0,1 0 0 0 0,-1-1 0 0 0,1 1 0 0 0,-1 0 0 0 0,1-1 0 0 0,-1 1 0 0 0,0-1 0 0 0,1 1 1 0 0,-1 0-1 0 0,0-1 0 0 0,1 1 0 0 0,-1-1 0 0 0,0 1 0 0 0,0-1 0 0 0,0 0 0 0 0,1 1 0 0 0,-1-1 0 0 0,0 1 0 0 0,0-1 1 0 0,0 0-1 0 0,-1 0 0 0 0,1 0 1 0 0,-1 0-1 0 0,0 0 1 0 0,0-1-1 0 0,0 1 1 0 0,0 1 0 0 0,0-1-1 0 0,0 0 1 0 0,-1 0-1 0 0,1 0 1 0 0,0 0-1 0 0,0 1 1 0 0,-2-1-1 0 0,-44-17-27 0 0,33 15 30 0 0,0 0-1 0 0,0 1 1 0 0,0 0-1 0 0,0 1 0 0 0,-1 1 1 0 0,1 0-1 0 0,0 1 0 0 0,-1 1 1 0 0,1 0-1 0 0,-24 7 0 0 0,32-7 60 0 0,0 0 0 0 0,1 0 0 0 0,-1 0 0 0 0,1 1 0 0 0,0-1 0 0 0,0 1 0 0 0,0 1 0 0 0,0-1 0 0 0,1 1 0 0 0,-1 0 0 0 0,1 0 0 0 0,0 0 0 0 0,0 0 0 0 0,0 1 0 0 0,1 0 0 0 0,-1-1 0 0 0,1 1 0 0 0,0 1 0 0 0,1-1 0 0 0,-1 0 0 0 0,1 1 0 0 0,0-1 0 0 0,0 1 0 0 0,1-1 0 0 0,0 1 0 0 0,0 0 0 0 0,0 0 0 0 0,1 9 0 0 0,0 0-32 0 0,1-1 1 0 0,0 0 0 0 0,2-1 0 0 0,-1 1 0 0 0,2 0-1 0 0,0-1 1 0 0,0 1 0 0 0,2-1 0 0 0,-1 0 0 0 0,2-1 0 0 0,-1 1-1 0 0,2-1 1 0 0,14 18 0 0 0,-17-23-109 0 0,1-1 1 0 0,0 0 0 0 0,0 0-1 0 0,0-1 1 0 0,1 0-1 0 0,-1 0 1 0 0,1 0-1 0 0,1-1 1 0 0,-1 0-1 0 0,0-1 1 0 0,1 1-1 0 0,0-1 1 0 0,0-1-1 0 0,0 1 1 0 0,0-2-1 0 0,0 1 1 0 0,0-1-1 0 0,1 0 1 0 0,-1-1-1 0 0,0 1 1 0 0,1-2 0 0 0,-1 1-1 0 0,0-1 1 0 0,9-2-1 0 0,-11 1-380 0 0,27-7-2101 0 0,-32 9 2301 0 0,-1 0-1 0 0,1 0 1 0 0,0-1-1 0 0,-1 1 1 0 0,1 0 0 0 0,0-1-1 0 0,-1 1 1 0 0,1 0 0 0 0,0-1-1 0 0,-1 1 1 0 0,1-1-1 0 0,0 1 1 0 0,-1-1 0 0 0,1 1-1 0 0,-1-1 1 0 0,1 0-1 0 0,-1 1 1 0 0,0-1 0 0 0,1 0-1 0 0,-1 1 1 0 0,0-1 0 0 0,1 0-1 0 0,-1 1 1 0 0,0-1-1 0 0,0 0 1 0 0,1 0 0 0 0,-1 1-1 0 0,0-1 1 0 0,0 0 0 0 0,0 0-1 0 0,0 1 1 0 0,0-1-1 0 0,0 0 1 0 0,0 0 0 0 0,-1 0-1 0 0,1 0 1 0 0,-10-19-3256 0 0,-1 1-1144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8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34 11314 0 0,'-3'3'1128'0'0,"-1"1"0"0"0,1-1 0 0 0,-1 1-1 0 0,1 0 1 0 0,0 0 0 0 0,0 0-1 0 0,-4 9 1 0 0,7-12-1089 0 0,-1 0 0 0 0,1 0-1 0 0,-1 1 1 0 0,1-1 0 0 0,0 0 0 0 0,0 0 0 0 0,-1 0-1 0 0,1 1 1 0 0,0-1 0 0 0,0 0 0 0 0,0 0-1 0 0,0 1 1 0 0,0-1 0 0 0,1 0 0 0 0,-1 0 0 0 0,0 0-1 0 0,1 1 1 0 0,-1-1 0 0 0,0 0 0 0 0,1 0 0 0 0,-1 0-1 0 0,1 0 1 0 0,0 0 0 0 0,-1 0 0 0 0,1 0-1 0 0,0 0 1 0 0,0 0 0 0 0,0 0 0 0 0,-1 0 0 0 0,1 0-1 0 0,0-1 1 0 0,0 1 0 0 0,0 0 0 0 0,0 0 0 0 0,0-1-1 0 0,1 1 1 0 0,-1-1 0 0 0,1 1 0 0 0,3 0-412 0 0,-1 0 1 0 0,1-1 0 0 0,-1 1 0 0 0,1-1-1 0 0,-1 0 1 0 0,0 0 0 0 0,1-1 0 0 0,-1 1-1 0 0,1-1 1 0 0,-1 0 0 0 0,0 0 0 0 0,1 0-1 0 0,-1-1 1 0 0,0 0 0 0 0,6-2 0 0 0,-5 1-134 0 0,1 1 1 0 0,0 0 0 0 0,0 0 0 0 0,0 0-1 0 0,0 1 1 0 0,0 0 0 0 0,10 0 0 0 0,-10 2 475 0 0,-1 0 0 0 0,0 0 0 0 0,1 1 1 0 0,-1 0-1 0 0,0 0 0 0 0,0 1 0 0 0,0-1 1 0 0,8 7-1 0 0,-9-6 315 0 0,0-1 0 0 0,0 1 1 0 0,0-1-1 0 0,0 0 1 0 0,0 0-1 0 0,1 0 0 0 0,-1-1 1 0 0,1 1-1 0 0,-1-1 0 0 0,9 1 1 0 0,-9-3-323 0 0,-1 0 0 0 0,1 0 0 0 0,-1 0-1 0 0,1-1 1 0 0,-1 0 0 0 0,1 1 0 0 0,-1-1 0 0 0,0 0 0 0 0,0-1 0 0 0,0 1 0 0 0,0-1 0 0 0,-1 1 0 0 0,1-1 0 0 0,3-4-1 0 0,22-18-1327 0 0,-20 21 523 0 0,1 0 1 0 0,0 0-1 0 0,0 0 0 0 0,0 1 1 0 0,0 1-1 0 0,15-3 0 0 0,-24 5 880 0 0,1-1 0 0 0,-1 1-1 0 0,0-1 1 0 0,0 1 0 0 0,0-1 0 0 0,1 1-1 0 0,-1 0 1 0 0,0-1 0 0 0,0 1 0 0 0,0-1-1 0 0,0 1 1 0 0,0-1 0 0 0,0 1-1 0 0,0-1 1 0 0,0 1 0 0 0,0-1 0 0 0,0 1-1 0 0,0-1 1 0 0,0 1 0 0 0,0-1 0 0 0,0 1-1 0 0,0-1 1 0 0,-1 1 0 0 0,1-1 0 0 0,0 1-1 0 0,0 0 1 0 0,0-1 0 0 0,-1 1 0 0 0,1-1-1 0 0,0 1 1 0 0,-1 0 0 0 0,1-1 0 0 0,0 1-1 0 0,-1 0 1 0 0,1-1 0 0 0,-1 1-1 0 0,-13-19 1741 0 0,14 18-1452 0 0,-1 0 0 0 0,0 0 1 0 0,0 0-1 0 0,0 0 0 0 0,0 0 0 0 0,0 0 0 0 0,0 0 0 0 0,0 0 0 0 0,0 0 0 0 0,0 0 1 0 0,-1 1-1 0 0,1-1 0 0 0,0 0 0 0 0,-1 1 0 0 0,1-1 0 0 0,0 1 0 0 0,-3-1 0 0 0,4 1-155 0 0,-1 0 0 0 0,0 1-1 0 0,1-1 1 0 0,-1 0 0 0 0,1 1-1 0 0,-1-1 1 0 0,1 0 0 0 0,-1 1-1 0 0,1-1 1 0 0,-1 1 0 0 0,1-1-1 0 0,-1 0 1 0 0,1 1 0 0 0,-1-1-1 0 0,1 1 1 0 0,0 0 0 0 0,-1-1-1 0 0,1 1 1 0 0,0-1 0 0 0,0 1-1 0 0,-1-1 1 0 0,1 1 0 0 0,0 0-1 0 0,0-1 1 0 0,0 1 0 0 0,-1 0-1 0 0,0 10 972 0 0,0-1-1 0 0,0 0 1 0 0,1 18 0 0 0,1-13-1232 0 0,-4 44 1001 0 0,-1 41-93 0 0,5-88-1042 0 0,-1-1 0 0 0,2 1 0 0 0,0 0 0 0 0,0-1 0 0 0,1 1 1 0 0,5 11-1 0 0,-2-13-1758 0 0,11-38-17970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2:19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16 382 9650 0 0,'1'-11'1264'0'0,"2"0"-1"0"0,-1 0 1 0 0,2 1-1 0 0,-1-1 1 0 0,6-9-1 0 0,-4 9-303 0 0,1 0 0 0 0,1 1 1 0 0,14-18-1 0 0,1 5-559 0 0,0 1 1 0 0,43-30-1 0 0,-3 1-656 0 0,-59 48-151 0 0,0 0 0 0 0,0 0 0 0 0,0 0 0 0 0,0 0 0 0 0,-1-1 0 0 0,1 1 0 0 0,-1-1 0 0 0,3-6 0 0 0,-4 7-273 0 0,0 0 0 0 0,0 0 0 0 0,0 0 0 0 0,0-1 0 0 0,-1 1 0 0 0,0 0 0 0 0,1 0 0 0 0,-1 0 0 0 0,0 0 1 0 0,-1-1-1 0 0,1 1 0 0 0,-1-4 0 0 0,-4-11-5245 0 0</inkml:trace>
  <inkml:trace contextRef="#ctx0" brushRef="#br0" timeOffset="1">4 10 10826 0 0,'-1'5'1063'0'0,"0"0"0"0"0,0 0 0 0 0,1 0 0 0 0,0 0 0 0 0,0 0 0 0 0,0 0 0 0 0,0 0 0 0 0,2 6 0 0 0,0-3-221 0 0,0 0-1 0 0,1 0 1 0 0,0-1-1 0 0,6 12 1 0 0,4 3-375 0 0,1-1 0 0 0,24 27 1 0 0,-17-22 371 0 0,112 141-242 0 0,-58-74-8032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7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70 7009 0 0,'0'-1'150'0'0,"0"1"-1"0"0,0-1 0 0 0,0 1 0 0 0,-1 0 1 0 0,1-1-1 0 0,0 1 0 0 0,0-1 0 0 0,0 1 1 0 0,0-1-1 0 0,0 1 0 0 0,0 0 0 0 0,0-1 0 0 0,0 1 1 0 0,0-1-1 0 0,0 1 0 0 0,0-1 0 0 0,0 1 1 0 0,0 0-1 0 0,1-1 0 0 0,-1 1 0 0 0,0-1 0 0 0,0 1 1 0 0,0 0-1 0 0,0-1 0 0 0,1 1 0 0 0,-1-1 1 0 0,0 1-1 0 0,1 0 0 0 0,-1-1 0 0 0,0 1 0 0 0,0 0 1 0 0,1 0-1 0 0,-1-1 0 0 0,1 1 0 0 0,-1 0 1 0 0,0 0-1 0 0,1-1 0 0 0,-1 1 0 0 0,1 0 0 0 0,-1 0 1 0 0,0 0-1 0 0,1 0 0 0 0,-1 0 0 0 0,1-1 1 0 0,-1 1-1 0 0,1 0 0 0 0,0 0 0 0 0,26-9 532 0 0,-24 9-439 0 0,157-43 78 0 0,-160 43-459 0 0,15-2-971 0 0,-7 5-5069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8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3889 0 0,'2'-2'919'0'0,"0"0"0"0"0,-1-1 0 0 0,0 1 0 0 0,1 0 0 0 0,-1 0 0 0 0,0-1 0 0 0,0 1 0 0 0,1-6 0 0 0,-2 7-752 0 0,0 0 1 0 0,0-1-1 0 0,0 1 0 0 0,1 0 0 0 0,-1 0 1 0 0,0-1-1 0 0,1 1 0 0 0,-1 0 0 0 0,1 0 1 0 0,-1-1-1 0 0,1 1 0 0 0,0 0 0 0 0,0 0 1 0 0,-1 0-1 0 0,1 0 0 0 0,0 0 0 0 0,0 0 0 0 0,0 0 1 0 0,0 0-1 0 0,0 0 0 0 0,0 1 0 0 0,0-1 1 0 0,0 0-1 0 0,1 1 0 0 0,-1-1 0 0 0,0 1 1 0 0,0-1-1 0 0,0 1 0 0 0,1-1 0 0 0,-1 1 1 0 0,0 0-1 0 0,1 0 0 0 0,-1-1 0 0 0,0 1 0 0 0,1 0 1 0 0,1 1-1 0 0,3 0 19 0 0,0 1-1 0 0,0-1 1 0 0,0 2 0 0 0,0-1-1 0 0,-1 0 1 0 0,1 1 0 0 0,-1 0 0 0 0,0 1-1 0 0,0-1 1 0 0,0 1 0 0 0,0 0-1 0 0,6 6 1 0 0,-5-3-49 0 0,1 0 0 0 0,-1 0 1 0 0,0 1-1 0 0,0-1 0 0 0,-1 1 0 0 0,0 1 0 0 0,5 11 0 0 0,-10-17-96 0 0,1 0 0 0 0,-1 0-1 0 0,0 0 1 0 0,0 0 0 0 0,0 0-1 0 0,-1 0 1 0 0,1 0-1 0 0,-1 0 1 0 0,1 0 0 0 0,-1-1-1 0 0,0 1 1 0 0,0 0 0 0 0,0 0-1 0 0,0-1 1 0 0,-1 1 0 0 0,-2 3-1 0 0,-29 42 60 0 0,30-44-88 0 0,-11 13 174 0 0,8-11-2907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50:2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 14731 0 0,'-4'-4'7722'0'0,"2"4"-6722"0"0,0 1-480 0 0,1 2-536 0 0,0-1-616 0 0,1 2-1673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99 11763 0 0,'-19'-30'3828'0'0,"12"20"-2634"0"0,0 0 1 0 0,1 0-1 0 0,1 0 1 0 0,-7-18-1 0 0,28 91 2003 0 0,-8-29-3158 0 0,1 0-1 0 0,2 0 1 0 0,18 39 0 0 0,-26-69-46 0 0,0 1 1 0 0,0 0 0 0 0,1-1 0 0 0,-1 0 0 0 0,1 1-1 0 0,0-1 1 0 0,0-1 0 0 0,1 1 0 0 0,-1-1 0 0 0,1 1-1 0 0,-1-1 1 0 0,1-1 0 0 0,0 1 0 0 0,0-1 0 0 0,0 1-1 0 0,11 1 1 0 0,-13-3-23 0 0,0 0 0 0 0,0 0 0 0 0,0-1 0 0 0,0 0 0 0 0,0 0 0 0 0,1 0 0 0 0,-1 0 0 0 0,0 0 0 0 0,0 0-1 0 0,0-1 1 0 0,0 0 0 0 0,0 1 0 0 0,0-1 0 0 0,0-1 0 0 0,0 1 0 0 0,0 0 0 0 0,0-1 0 0 0,0 1 0 0 0,0-1 0 0 0,-1 0 0 0 0,1 0 0 0 0,-1 0-1 0 0,0 0 1 0 0,1 0 0 0 0,-1 0 0 0 0,0-1 0 0 0,0 1 0 0 0,0-1 0 0 0,-1 0 0 0 0,3-4 0 0 0,0-1-192 0 0,-1 0 0 0 0,0-1-1 0 0,0 0 1 0 0,-1 1 0 0 0,0-1 0 0 0,-1 0 0 0 0,0 0 0 0 0,0 0 0 0 0,-1 0 0 0 0,0-1 0 0 0,0 1 0 0 0,-1 0 0 0 0,0 0-1 0 0,-4-13 1 0 0,2 15-466 0 0,1-1-1 0 0,-1 1 1 0 0,0 0-1 0 0,0 1 0 0 0,-1-1 1 0 0,0 1-1 0 0,-8-12 1 0 0,8 14-78 0 0,0 0 0 0 0,0 0 0 0 0,0 0 0 0 0,0 1 1 0 0,-1-1-1 0 0,1 1 0 0 0,-1 0 0 0 0,0 1 1 0 0,0-1-1 0 0,0 1 0 0 0,-6-2 0 0 0,-8-1-2972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9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3841 0 0,'0'5'575'0'0,"0"1"1"0"0,1 0-1 0 0,0-1 1 0 0,1 1-1 0 0,-1-1 0 0 0,1 0 1 0 0,0 1-1 0 0,0-1 1 0 0,1 0-1 0 0,5 9 1 0 0,-7-12-368 0 0,1-1 0 0 0,-1 0 0 0 0,0 1 0 0 0,1-1 1 0 0,-1 0-1 0 0,1 0 0 0 0,-1 1 0 0 0,1-1 1 0 0,0 0-1 0 0,-1-1 0 0 0,1 1 0 0 0,0 0 0 0 0,0 0 1 0 0,0-1-1 0 0,-1 1 0 0 0,1-1 0 0 0,0 0 1 0 0,0 1-1 0 0,0-1 0 0 0,0 0 0 0 0,0 0 0 0 0,0 0 1 0 0,0-1-1 0 0,0 1 0 0 0,0 0 0 0 0,-1-1 1 0 0,1 1-1 0 0,0-1 0 0 0,0 1 0 0 0,0-1 0 0 0,-1 0 1 0 0,1 0-1 0 0,0 0 0 0 0,3-2 0 0 0,3-3 235 0 0,1-1 0 0 0,-1 0 0 0 0,0 0-1 0 0,13-14 1 0 0,-14 13-1062 0 0,0 0-1 0 0,1 0 0 0 0,0 1 1 0 0,17-11-1 0 0,-22 16-460 0 0,-1 1 0 0 0,0-1 1 0 0,1 0-1 0 0,-1 0 0 0 0,0 0 0 0 0,0 0 0 0 0,1 0 0 0 0,1-4 0 0 0,-2 2 637 0 0,0 0-1 0 0,0 0 1 0 0,0 0-1 0 0,0-1 0 0 0,-1 1 1 0 0,2-8-1 0 0,6-18 1587 0 0,-9 30-911 0 0,0-1 1 0 0,0 0-1 0 0,0 1 1 0 0,1-1-1 0 0,-1 0 1 0 0,0 1-1 0 0,0-1 1 0 0,1 1-1 0 0,-1-1 1 0 0,0 0-1 0 0,1 1 0 0 0,-1-1 1 0 0,1 1-1 0 0,-1-1 1 0 0,1 1-1 0 0,-1-1 1 0 0,1 1-1 0 0,-1 0 1 0 0,1-1-1 0 0,-1 1 1 0 0,1-1-1 0 0,0 1 0 0 0,-1 0 1 0 0,1 0-1 0 0,0-1 1 0 0,-1 1-1 0 0,1 0 1 0 0,0 0-1 0 0,-1 0 1 0 0,1 0-1 0 0,1 0 1 0 0,-1 0 82 0 0,1 1 1 0 0,-1 0 0 0 0,0-1-1 0 0,1 1 1 0 0,-1 0 0 0 0,0 0-1 0 0,0 0 1 0 0,1 0 0 0 0,-1 0-1 0 0,0 0 1 0 0,0 0 0 0 0,0 0-1 0 0,1 2 1 0 0,3 4 334 0 0,-1 0 1 0 0,1 1-1 0 0,6 14 0 0 0,-3 9-404 0 0,-7-25-260 0 0,0 0 0 0 0,1 0 1 0 0,0-1-1 0 0,0 1 1 0 0,0 0-1 0 0,0-1 0 0 0,1 1 1 0 0,0-1-1 0 0,7 9 1 0 0,-10-14-4 0 0,1 0 0 0 0,-1 1 0 0 0,1-1 0 0 0,0 0 0 0 0,-1 0 0 0 0,1 0 0 0 0,-1 0 0 0 0,1 0 0 0 0,0 0 0 0 0,-1 0 0 0 0,1 0 0 0 0,0 0 0 0 0,-1 0 0 0 0,1 0 0 0 0,-1 0 0 0 0,1 0 0 0 0,0 0 0 0 0,-1-1 0 0 0,1 1 0 0 0,-1 0 0 0 0,1 0 0 0 0,-1-1 0 0 0,1 1 0 0 0,-1 0 0 0 0,1-1 0 0 0,-1 1 0 0 0,1-1 0 0 0,-1 1 0 0 0,1 0 0 0 0,-1-1 0 0 0,1 1 0 0 0,-1-1 0 0 0,0 1 0 0 0,1-1 0 0 0,-1 0 0 0 0,0 1 0 0 0,0-1 0 0 0,1 1 0 0 0,-1-2 0 0 0,16-27-253 0 0,-14 25 159 0 0,9-12-609 0 0,-3 8-900 0 0,-25 18-9776 0 0,7-7 10496 0 0,6 7-1233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9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1584 0 0,'-3'12'1153'0'0,"0"0"0"0"0,0-1 0 0 0,2 1 0 0 0,-1 1 0 0 0,1-1 0 0 0,1 0 0 0 0,0 0 0 0 0,1 0 0 0 0,0 0 0 0 0,5 20 0 0 0,-4-27-786 0 0,0 1 0 0 0,0-1 1 0 0,0 0-1 0 0,0 0 1 0 0,1 0-1 0 0,0 0 0 0 0,0-1 1 0 0,0 1-1 0 0,1-1 0 0 0,-1 0 1 0 0,5 4-1 0 0,-4-4-330 0 0,0-2 0 0 0,0 1 0 0 0,0 0 0 0 0,0-1 0 0 0,1 0 0 0 0,-1 0 1 0 0,1 0-1 0 0,-1 0 0 0 0,1-1 0 0 0,0 0 0 0 0,-1 0 0 0 0,1 0 0 0 0,0 0 0 0 0,6-1 0 0 0,-5 0-106 0 0,-1 0 1 0 0,1-1 0 0 0,0 1-1 0 0,-1-1 1 0 0,1 0 0 0 0,0-1-1 0 0,-1 0 1 0 0,0 0 0 0 0,1 0-1 0 0,-1 0 1 0 0,0-1 0 0 0,0 0-1 0 0,9-6 1 0 0,-11 7-577 0 0,0-1 0 0 0,0 0 0 0 0,-1 0 0 0 0,1 0 0 0 0,-1 0 0 0 0,1 0 0 0 0,-1 0 0 0 0,0-1 0 0 0,0 1-1 0 0,-1-1 1 0 0,1 1 0 0 0,-1-1 0 0 0,2-5 0 0 0,0-13-5213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4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5257 0 0,'1'0'513'0'0,"0"-1"-1"0"0,0 0 0 0 0,0 0 1 0 0,0 1-1 0 0,1-1 1 0 0,-1 1-1 0 0,0-1 0 0 0,0 1 1 0 0,0-1-1 0 0,1 1 1 0 0,-1 0-1 0 0,0 0 0 0 0,0 0 1 0 0,1-1-1 0 0,-1 1 1 0 0,0 0-1 0 0,0 0 1 0 0,1 1-1 0 0,-1-1 0 0 0,0 0 1 0 0,0 0-1 0 0,1 1 1 0 0,1 0-1 0 0,-1 0-170 0 0,-1 0-1 0 0,1 1 1 0 0,0-1 0 0 0,-1 1 0 0 0,1-1 0 0 0,-1 1-1 0 0,1-1 1 0 0,-1 1 0 0 0,0 0 0 0 0,0 0-1 0 0,0 0 1 0 0,2 3 0 0 0,0 4-60 0 0,0 1 0 0 0,0-1 1 0 0,-1 1-1 0 0,3 17 0 0 0,-2 25 3 0 0,-2-30-699 0 0,0-18-371 0 0,-2-6-552 0 0,-2-27 757 0 0,-2 1 1 0 0,-8-29 0 0 0,8 37 666 0 0,0 1 1 0 0,1-1 0 0 0,1 0 0 0 0,1 0-1 0 0,1-1 1 0 0,1-21 0 0 0,0 39-69 0 0,1 0 1 0 0,-1 1 0 0 0,1-1 0 0 0,0 1-1 0 0,0-1 1 0 0,0 1 0 0 0,0-1 0 0 0,0 1-1 0 0,1-1 1 0 0,-1 1 0 0 0,1 0 0 0 0,-1 0 0 0 0,1 0-1 0 0,0 0 1 0 0,0 0 0 0 0,3-2 0 0 0,-4 3-10 0 0,0 0 1 0 0,1 0 0 0 0,-1 0-1 0 0,1 0 1 0 0,-1 1 0 0 0,1-1 0 0 0,-1 0-1 0 0,1 1 1 0 0,-1 0 0 0 0,1-1 0 0 0,0 1-1 0 0,-1 0 1 0 0,1 0 0 0 0,0 0-1 0 0,-1 0 1 0 0,1 0 0 0 0,-1 0 0 0 0,1 0-1 0 0,0 0 1 0 0,-1 1 0 0 0,1-1-1 0 0,-1 1 1 0 0,1-1 0 0 0,0 1 0 0 0,-1 0-1 0 0,1-1 1 0 0,1 3 0 0 0,-3-3-98 0 0,0 0 0 0 0,0 0 0 0 0,0 1 0 0 0,-1-1 0 0 0,1 0 0 0 0,0 1 0 0 0,0-1 0 0 0,0 0 0 0 0,-1 0 0 0 0,1 0-1 0 0,0 1 1 0 0,0-1 0 0 0,-1 0 0 0 0,1 0 0 0 0,0 0 0 0 0,0 0 0 0 0,-1 1 0 0 0,1-1 0 0 0,0 0 0 0 0,-1 0 0 0 0,1 0 0 0 0,0 0 0 0 0,-1 0 0 0 0,1 0 0 0 0,0 0 0 0 0,0 0 0 0 0,-1 0 0 0 0,1 0 0 0 0,0 0 0 0 0,-1 0 0 0 0,1 0 0 0 0,0 0 0 0 0,-1 0 0 0 0,1 0 0 0 0,0 0 0 0 0,-1-1 0 0 0,-16 2-11375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4513 0 0,'-1'1'371'0'0,"1"0"0"0"0,-1 0 1 0 0,0 0-1 0 0,1-1 0 0 0,-1 1 0 0 0,0 0 0 0 0,1 0 0 0 0,-1 0 1 0 0,1 0-1 0 0,0 0 0 0 0,-1 0 0 0 0,1 0 0 0 0,0 0 1 0 0,0 0-1 0 0,-1 0 0 0 0,1 0 0 0 0,0 0 0 0 0,0 0 0 0 0,0 1 1 0 0,0 0-1 0 0,2 27 2589 0 0,-1-25-2433 0 0,3 27 671 0 0,1 0-1 0 0,1 0 1 0 0,13 39-1 0 0,-15-59-1164 0 0,1 1 1 0 0,0-1 0 0 0,0 0-1 0 0,1 0 1 0 0,1 0-1 0 0,0-1 1 0 0,0 0-1 0 0,1 0 1 0 0,0-1-1 0 0,0 0 1 0 0,14 11-1 0 0,-21-18-13 0 0,2-1-1 0 0,-1 1 1 0 0,0 0-1 0 0,0-1 1 0 0,0 0-1 0 0,1 1 0 0 0,-1-1 1 0 0,1 0-1 0 0,-1 0 1 0 0,1 0-1 0 0,-1 0 1 0 0,1-1-1 0 0,0 1 1 0 0,-1-1-1 0 0,1 0 1 0 0,0 0-1 0 0,0 0 1 0 0,-1 0-1 0 0,1 0 1 0 0,3-1-1 0 0,-3 0 27 0 0,-1 0 0 0 0,0-1-1 0 0,0 1 1 0 0,0-1 0 0 0,0 0 0 0 0,0 1-1 0 0,0-1 1 0 0,0 0 0 0 0,0 0 0 0 0,-1 0-1 0 0,1-1 1 0 0,-1 1 0 0 0,0 0 0 0 0,1 0-1 0 0,-1-1 1 0 0,0 1 0 0 0,0-1 0 0 0,-1 1-1 0 0,1-1 1 0 0,0-3 0 0 0,4-18 26 0 0,0 1-1 0 0,-2 0 1 0 0,1-43 0 0 0,-4 50-186 0 0,-1 1-1 0 0,-1 0 1 0 0,0 0 0 0 0,0 0 0 0 0,-2 0-1 0 0,0 1 1 0 0,-6-15 0 0 0,9 26 63 0 0,0 1 1 0 0,0-1-1 0 0,-1 1 0 0 0,1-1 1 0 0,-1 1-1 0 0,1 0 0 0 0,-1 0 1 0 0,0 0-1 0 0,0 0 0 0 0,0 0 1 0 0,-3-2-1 0 0,4 3-249 0 0,-1 0 1 0 0,1 0-1 0 0,-1 1 1 0 0,0-1-1 0 0,0 0 0 0 0,1 1 1 0 0,-1-1-1 0 0,0 1 1 0 0,0 0-1 0 0,0-1 1 0 0,1 1-1 0 0,-1 0 1 0 0,-3 0-1 0 0,0 1-623 0 0,0 1 1 0 0,0-1-1 0 0,1 1 1 0 0,-1-1-1 0 0,1 1 1 0 0,-1 1-1 0 0,1-1 0 0 0,0 0 1 0 0,0 1-1 0 0,0 0 1 0 0,-7 6-1 0 0,2 3-561 0 0,7 5-1129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0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11 3753 0 0,'-2'15'1885'0'0,"1"-11"-1118"0"0,0 0 0 0 0,0 0 0 0 0,1 0 0 0 0,-1 0 0 0 0,1 0 1 0 0,0 0-1 0 0,1 0 0 0 0,-1 1 0 0 0,1-1 0 0 0,-1 0 1 0 0,1 0-1 0 0,0 0 0 0 0,4 7 0 0 0,-5-11-607 0 0,1 1 0 0 0,0 0-1 0 0,0-1 1 0 0,0 1 0 0 0,0-1-1 0 0,0 1 1 0 0,0-1 0 0 0,0 1-1 0 0,0-1 1 0 0,0 0 0 0 0,0 1-1 0 0,0-1 1 0 0,1 0 0 0 0,-1 0-1 0 0,0 0 1 0 0,0 0 0 0 0,0 0 0 0 0,0 0-1 0 0,0 0 1 0 0,0 0 0 0 0,0-1-1 0 0,0 1 1 0 0,0 0 0 0 0,1-1-1 0 0,-1 1 1 0 0,0 0 0 0 0,0-1-1 0 0,-1 0 1 0 0,1 1 0 0 0,2-2-1 0 0,32-21 744 0 0,-31 19-701 0 0,15-11-322 0 0,-10 6 365 0 0,1 1 1 0 0,20-14-1 0 0,-28 21-438 0 0,0 0-1 0 0,-1 0 0 0 0,1 0 1 0 0,0 0-1 0 0,0 1 0 0 0,-1-1 0 0 0,1 0 1 0 0,0 1-1 0 0,0-1 0 0 0,0 1 1 0 0,0 0-1 0 0,0 0 0 0 0,0-1 1 0 0,0 1-1 0 0,0 0 0 0 0,0 1 0 0 0,-1-1 1 0 0,1 0-1 0 0,0 1 0 0 0,0-1 1 0 0,0 1-1 0 0,0-1 0 0 0,0 1 1 0 0,-1 0-1 0 0,4 1 0 0 0,-5-1-234 0 0,1-1 1 0 0,0 1-1 0 0,0 0 0 0 0,-1-1 0 0 0,1 1 0 0 0,-1 0 1 0 0,1 0-1 0 0,0 0 0 0 0,-1-1 0 0 0,1 1 0 0 0,-1 0 0 0 0,0 0 1 0 0,1 0-1 0 0,-1 0 0 0 0,0 0 0 0 0,0 0 0 0 0,1 0 1 0 0,-1 1-1 0 0,0 10-5856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0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8418 0 0,'8'20'7693'0'0,"0"-3"-3579"0"0,-6-14-4050 0 0,1 1-1 0 0,-1 0 0 0 0,-1 0 1 0 0,1-1-1 0 0,0 1 0 0 0,-1 1 1 0 0,0-1-1 0 0,0 0 0 0 0,0 0 1 0 0,-1 0-1 0 0,1 1 0 0 0,-1-1 1 0 0,0 0-1 0 0,0 0 0 0 0,-1 1 1 0 0,1-1-1 0 0,-1 0 0 0 0,-1 5 1 0 0,1-4-186 0 0,-1 0 1 0 0,1-1 0 0 0,-1 1-1 0 0,0-1 1 0 0,0 0-1 0 0,-1 0 1 0 0,1 0 0 0 0,-1 0-1 0 0,0 0 1 0 0,0 0 0 0 0,0 0-1 0 0,0-1 1 0 0,-1 0 0 0 0,0 0-1 0 0,1 0 1 0 0,-1 0-1 0 0,0 0 1 0 0,0-1 0 0 0,-1 0-1 0 0,-5 3 1 0 0,22-8 695 0 0,12-3 342 0 0,45-6-1 0 0,-62 11-1159 0 0,1 1 1 0 0,-1 0-1 0 0,1 0 0 0 0,-1 1 0 0 0,0 0 1 0 0,0 0-1 0 0,1 1 0 0 0,-1-1 0 0 0,0 2 0 0 0,0-1 1 0 0,7 4-1 0 0,-13-5-32 0 0,0-1 0 0 0,0 0 0 0 0,0 1 0 0 0,0-1 0 0 0,0 1 0 0 0,0-1 0 0 0,-1 1 0 0 0,1 0 0 0 0,0-1-1 0 0,0 1 1 0 0,0 0 0 0 0,0 0 0 0 0,-1 0 0 0 0,1 0 0 0 0,0-1 0 0 0,-1 1 0 0 0,1 0 0 0 0,-1 0 0 0 0,1 0 0 0 0,-1 0 0 0 0,0 0 0 0 0,1 0 0 0 0,-1 1 0 0 0,0-1 0 0 0,1 1 0 0 0,-2-1-87 0 0,1 1-1 0 0,-1-1 1 0 0,1 0 0 0 0,-1 0 0 0 0,1 1 0 0 0,-1-1-1 0 0,0 0 1 0 0,0 0 0 0 0,1 0 0 0 0,-1 0 0 0 0,0 0-1 0 0,0 0 1 0 0,0 0 0 0 0,0 0 0 0 0,-1 0 0 0 0,-1 1-1 0 0,-28 15-3594 0 0,2-5 3426 0 0,23-10 1149 0 0,-10 3 857 0 0,-20 8 2894 0 0,35-12-3876 0 0,0-1-1 0 0,-1 1 1 0 0,1 0-1 0 0,0 0 1 0 0,0 0-1 0 0,0 0 1 0 0,-1 0 0 0 0,1 0-1 0 0,0 0 1 0 0,0 0-1 0 0,1 1 1 0 0,-1-1-1 0 0,0 0 1 0 0,0 1-1 0 0,0-1 1 0 0,1 0 0 0 0,-1 1-1 0 0,1-1 1 0 0,-1 1-1 0 0,1 2 1 0 0,0-4-371 0 0,0 1 0 0 0,0 0 1 0 0,0-1-1 0 0,0 1 0 0 0,1 0 1 0 0,-1-1-1 0 0,0 1 0 0 0,0-1 1 0 0,1 1-1 0 0,-1 0 0 0 0,1-1 0 0 0,-1 1 1 0 0,0-1-1 0 0,1 1 0 0 0,-1-1 1 0 0,1 1-1 0 0,-1-1 0 0 0,1 1 1 0 0,0-1-1 0 0,-1 0 0 0 0,1 1 1 0 0,-1-1-1 0 0,1 0 0 0 0,0 1 1 0 0,-1-1-1 0 0,1 0 0 0 0,0 0 1 0 0,-1 0-1 0 0,1 1 0 0 0,0-1 0 0 0,-1 0 1 0 0,1 0-1 0 0,0 0 0 0 0,0 0 1 0 0,-1 0-1 0 0,1 0 0 0 0,0-1 1 0 0,-1 1-1 0 0,1 0 0 0 0,0 0 1 0 0,1-1-1 0 0,30-6 841 0 0,-20 3-721 0 0,-2 0-127 0 0,1 1-1 0 0,0-1 1 0 0,0 2-1 0 0,16-2 0 0 0,-25 3-94 0 0,0 1-1 0 0,1 0 0 0 0,-1 0 0 0 0,0 0 0 0 0,0 1 0 0 0,1-1 0 0 0,-1 0 0 0 0,0 1 0 0 0,0-1 0 0 0,0 1 0 0 0,1 0 0 0 0,-1 0 0 0 0,0 0 0 0 0,0 0 0 0 0,0 0 0 0 0,0 0 0 0 0,-1 1 0 0 0,1-1 0 0 0,0 0 0 0 0,0 1 0 0 0,-1 0 0 0 0,1-1 0 0 0,-1 1 0 0 0,0 0 0 0 0,1 0 0 0 0,-1 0 0 0 0,0 0 0 0 0,1 2 0 0 0,1 5-18 0 0,0 0 0 0 0,0-1 0 0 0,-1 2 0 0 0,0-1 0 0 0,-1 0 0 0 0,0 0 0 0 0,-1 1 0 0 0,0 11 0 0 0,-9 17-4656 0 0,9-38 4352 0 0,0 1 0 0 0,-1-1-1 0 0,1 0 1 0 0,0 0 0 0 0,-1 0-1 0 0,1 0 1 0 0,-1 0 0 0 0,1 0 0 0 0,0 0-1 0 0,-1 0 1 0 0,1 0 0 0 0,-1 0-1 0 0,1 0 1 0 0,0 0 0 0 0,-1 0 0 0 0,1 0-1 0 0,0-1 1 0 0,-1 1 0 0 0,1 0-1 0 0,0 0 1 0 0,-10-15-10857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1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8010 0 0,'-2'1'625'0'0,"-1"1"0"0"0,1-1 1 0 0,0 1-1 0 0,0 0 0 0 0,0-1 0 0 0,0 1 1 0 0,1 0-1 0 0,-1 0 0 0 0,0 0 0 0 0,1 1 1 0 0,-1-1-1 0 0,-1 3 0 0 0,2 0-125 0 0,-1-1-1 0 0,1 0 0 0 0,0 0 1 0 0,0 1-1 0 0,0-1 0 0 0,0 8 0 0 0,1 5-311 0 0,0 0-1 0 0,2-1 0 0 0,4 19 0 0 0,-2-9 339 0 0,-1-6-466 0 0,-1-14-43 0 0,-1 0-1 0 0,0 1 1 0 0,0-1-1 0 0,-1 1 1 0 0,1-1 0 0 0,-1 1-1 0 0,-1-1 1 0 0,1 1-1 0 0,-1-1 1 0 0,0 1 0 0 0,-3 6-1 0 0,4-13-21 0 0,0 1-1 0 0,0-1 1 0 0,-1 0-1 0 0,1 0 1 0 0,0 0-1 0 0,0 0 1 0 0,-1 0-1 0 0,1 0 1 0 0,0 0-1 0 0,0 0 1 0 0,-1 0-1 0 0,1 0 1 0 0,0 0-1 0 0,-1 0 1 0 0,1 0-1 0 0,0 0 1 0 0,0 0-1 0 0,-1 0 1 0 0,1 0-1 0 0,0 0 1 0 0,0 0-1 0 0,-1 0 1 0 0,1 0 0 0 0,0 0-1 0 0,0 0 1 0 0,-1 0-1 0 0,1-1 1 0 0,0 1-1 0 0,0 0 1 0 0,0 0-1 0 0,-1 0 1 0 0,1 0-1 0 0,0-1 1 0 0,0 1-1 0 0,0 0 1 0 0,-1 0-1 0 0,1-1 1 0 0,0 1-1 0 0,0 0 1 0 0,0 0-1 0 0,0-1 1 0 0,0 1-1 0 0,0 0 1 0 0,0 0-1 0 0,0-1 1 0 0,-1 1-1 0 0,1 0 1 0 0,0 0-1 0 0,0-1 1 0 0,0 1-1 0 0,0 0 1 0 0,0-1-1 0 0,-7-15-348 0 0,3 1 336 0 0,1 1 0 0 0,0 0 1 0 0,1-1-1 0 0,0 0 0 0 0,1 0 1 0 0,1 1-1 0 0,1-1 0 0 0,0 0 1 0 0,0 0-1 0 0,2 1 0 0 0,6-24 1 0 0,-8 36 26 0 0,-1 0 1 0 0,1 0-1 0 0,0 1 1 0 0,-1-1-1 0 0,1 0 1 0 0,0 0-1 0 0,0 1 1 0 0,0-1-1 0 0,1 0 1 0 0,-1 1-1 0 0,0-1 1 0 0,0 1-1 0 0,1 0 1 0 0,-1-1-1 0 0,1 1 1 0 0,0 0-1 0 0,-1 0 1 0 0,4-2-1 0 0,-3 3 1 0 0,-1-1 1 0 0,0 1-1 0 0,1 0 1 0 0,-1 0-1 0 0,1 0 1 0 0,-1 0-1 0 0,0 0 0 0 0,1 0 1 0 0,-1 1-1 0 0,0-1 1 0 0,1 0-1 0 0,-1 1 1 0 0,0-1-1 0 0,1 1 0 0 0,-1-1 1 0 0,0 1-1 0 0,0 0 1 0 0,1-1-1 0 0,-1 1 1 0 0,1 1-1 0 0,1 1 10 0 0,0-1 1 0 0,-1 1-1 0 0,0-1 0 0 0,1 1 1 0 0,-1 0-1 0 0,0 0 0 0 0,-1 0 0 0 0,1 0 1 0 0,0 0-1 0 0,-1 0 0 0 0,0 0 1 0 0,1 1-1 0 0,-1-1 0 0 0,-1 0 0 0 0,1 1 1 0 0,0-1-1 0 0,-1 1 0 0 0,0-1 1 0 0,0 1-1 0 0,0 3 0 0 0,-2 2 21 0 0,0-1 0 0 0,0 1-1 0 0,-1-1 1 0 0,0 0 0 0 0,-1 0 0 0 0,-7 12 0 0 0,9-16-50 0 0,0-1 1 0 0,-1 1-1 0 0,1-1 1 0 0,-1 1-1 0 0,0-1 1 0 0,0 0-1 0 0,0 0 1 0 0,0 0-1 0 0,-1 0 1 0 0,1-1-1 0 0,-1 0 1 0 0,1 1-1 0 0,-1-1 1 0 0,0 0-1 0 0,-4 1 1 0 0,24-7-44 0 0,1 1 1 0 0,0 1 0 0 0,0 0 0 0 0,1 1 0 0 0,-1 1 0 0 0,0 1-1 0 0,0 0 1 0 0,0 1 0 0 0,0 1 0 0 0,32 10 0 0 0,-48-13 11 0 0,0 0-1 0 0,0 0 1 0 0,0 1 0 0 0,-1-1 0 0 0,1 0 0 0 0,0 0-1 0 0,0 1 1 0 0,-1-1 0 0 0,1 0 0 0 0,0 1 0 0 0,-1-1-1 0 0,1 0 1 0 0,0 1 0 0 0,-1-1 0 0 0,1 1 0 0 0,-1 0-1 0 0,1-1 1 0 0,-1 1 0 0 0,1-1 0 0 0,-1 1 0 0 0,1 0-1 0 0,-1-1 1 0 0,1 1 0 0 0,-1 0 0 0 0,0-1 0 0 0,0 1 0 0 0,1 0-1 0 0,-1 0 1 0 0,0-1 0 0 0,0 1 0 0 0,0 0 0 0 0,0 0-1 0 0,0 1 1 0 0,0-1-151 0 0,-1 1-1 0 0,0 0 1 0 0,0 0-1 0 0,0-1 1 0 0,0 1-1 0 0,0-1 1 0 0,0 1 0 0 0,-1-1-1 0 0,1 1 1 0 0,-1-1-1 0 0,1 0 1 0 0,-1 0-1 0 0,-1 2 1 0 0,-6 3-1052 0 0,-1 0 0 0 0,0 0 0 0 0,-18 6 0 0 0,17-8 748 0 0,-1-1 1 0 0,0-1-1 0 0,0 0 1 0 0,0-1-1 0 0,-21 0 1 0 0,-5 0 1773 0 0,37-1-1194 0 0,1 0-1 0 0,0 0 0 0 0,0 0 0 0 0,0-1 0 0 0,0 1 1 0 0,-1 0-1 0 0,1 0 0 0 0,0 0 0 0 0,0 0 0 0 0,0 0 0 0 0,0 0 1 0 0,-1 0-1 0 0,1 0 0 0 0,0 0 0 0 0,0 0 0 0 0,0 0 0 0 0,-1 0 1 0 0,1 0-1 0 0,0 0 0 0 0,0 0 0 0 0,0 0 0 0 0,0 0 0 0 0,-1 0 1 0 0,1 0-1 0 0,0 0 0 0 0,0 0 0 0 0,0 0 0 0 0,0 0 0 0 0,-1 1 1 0 0,1-1-1 0 0,0 0 0 0 0,0 0 0 0 0,0 0 0 0 0,0 0 0 0 0,0 0 1 0 0,-1 0-1 0 0,1 1 0 0 0,0-1 0 0 0,0 0 0 0 0,0 0 0 0 0,0 0 1 0 0,0 0-1 0 0,0 1 0 0 0,0-1 0 0 0,0 0 0 0 0,0 0 1 0 0,0 0-1 0 0,0 0 0 0 0,0 1 0 0 0,0-1 0 0 0,0 0 0 0 0,0 0 1 0 0,0 0-1 0 0,0 1 0 0 0,0-1 0 0 0,12 7 2455 0 0,19 4-535 0 0,-19-9-1767 0 0,0-1 0 0 0,0 0 1 0 0,0-1-1 0 0,12-1 0 0 0,25 1-81 0 0,-48 0-136 0 0,0 0-1 0 0,0 0 1 0 0,0 1 0 0 0,1-1 0 0 0,-1 0 0 0 0,0 1 0 0 0,0-1 0 0 0,0 0-1 0 0,0 1 1 0 0,0 0 0 0 0,0-1 0 0 0,0 1 0 0 0,0-1 0 0 0,0 1-1 0 0,0 0 1 0 0,0 0 0 0 0,0 0 0 0 0,0 0 0 0 0,-1-1 0 0 0,1 1 0 0 0,0 0-1 0 0,-1 0 1 0 0,1 0 0 0 0,0 2 0 0 0,0 0 4 0 0,0 0 0 0 0,0 1 0 0 0,0-1 0 0 0,-1 0 0 0 0,1 0 1 0 0,-1 1-1 0 0,0-1 0 0 0,0 0 0 0 0,-1 4 0 0 0,0 3-355 0 0,0-1 0 0 0,-2 1 0 0 0,1-1-1 0 0,-1 0 1 0 0,-6 13 0 0 0,9-20 54 0 0,-1 0 0 0 0,0-1 0 0 0,0 1 0 0 0,1-1 0 0 0,-1 1 1 0 0,-1-1-1 0 0,1 0 0 0 0,0 1 0 0 0,0-1 0 0 0,0 0 0 0 0,-1 0 0 0 0,1 0 0 0 0,0 0 0 0 0,-1 0 0 0 0,1 0 0 0 0,-1 0 0 0 0,1 0 0 0 0,-1-1 0 0 0,0 1 0 0 0,1 0 0 0 0,-1-1 1 0 0,0 0-1 0 0,1 1 0 0 0,-1-1 0 0 0,0 0 0 0 0,0 0 0 0 0,1 0 0 0 0,-1 0 0 0 0,0 0 0 0 0,1 0 0 0 0,-4-1 0 0 0,-4-2-557 0 0,1 0-1 0 0,-1 0 1 0 0,1-1-1 0 0,0 0 1 0 0,-9-7 0 0 0,-23-9 3992 0 0,40 19-2984 0 0,0 1 0 0 0,-1 0 0 0 0,1 0-1 0 0,0 0 1 0 0,-1 0 0 0 0,1 0 0 0 0,-1 0 0 0 0,1 0 0 0 0,0 0 0 0 0,-1 0 0 0 0,1 0 0 0 0,0 0-1 0 0,-1 0 1 0 0,1 0 0 0 0,-1 0 0 0 0,1 0 0 0 0,0 0 0 0 0,-1 0 0 0 0,1 0 0 0 0,0 1 0 0 0,-1-1 0 0 0,1 0-1 0 0,0 0 1 0 0,-1 0 0 0 0,1 1 0 0 0,0-1 0 0 0,0 0 0 0 0,-1 0 0 0 0,1 1 0 0 0,0-1 0 0 0,0 0-1 0 0,-1 0 1 0 0,1 1 0 0 0,0-1 0 0 0,0 0 0 0 0,-1 1 0 0 0,1 18 3210 0 0,10 16-822 0 0,-8-28-2357 0 0,1-1 0 0 0,0 1 1 0 0,0-1-1 0 0,0 0 0 0 0,1 0 0 0 0,0 0 1 0 0,0-1-1 0 0,1 1 0 0 0,-1-1 0 0 0,11 8 1 0 0,-13-11-228 0 0,0-1 0 0 0,1 1 1 0 0,-1-1-1 0 0,1 1 0 0 0,-1-1 1 0 0,1 0-1 0 0,0 0 1 0 0,0 0-1 0 0,-1-1 0 0 0,1 1 1 0 0,0-1-1 0 0,0 1 1 0 0,0-1-1 0 0,0 0 0 0 0,0 0 1 0 0,0 0-1 0 0,0 0 0 0 0,-1-1 1 0 0,1 1-1 0 0,0-1 1 0 0,0 0-1 0 0,0 0 0 0 0,-1 0 1 0 0,1 0-1 0 0,0 0 0 0 0,-1 0 1 0 0,5-4-1 0 0,39-30-4142 0 0,-6-6-5171 0 0,-23 21 3317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71 7090 0 0,'-1'-1'383'0'0,"0"0"0"0"0,0 0 1 0 0,0 1-1 0 0,0-1 1 0 0,0 0-1 0 0,-1 0 1 0 0,1 1-1 0 0,0-1 1 0 0,-1 1-1 0 0,1-1 1 0 0,0 1-1 0 0,-1-1 1 0 0,1 1-1 0 0,-1 0 1 0 0,1 0-1 0 0,0-1 1 0 0,-1 1-1 0 0,1 0 1 0 0,-1 1-1 0 0,1-1 1 0 0,-1 0-1 0 0,1 0 1 0 0,0 0-1 0 0,-1 1 1 0 0,1-1-1 0 0,-2 1 1 0 0,2 1-229 0 0,1-1-1 0 0,-1 0 1 0 0,1 0 0 0 0,-1 0 0 0 0,1 1 0 0 0,-1-1 0 0 0,1 0-1 0 0,0 1 1 0 0,0-1 0 0 0,0 0 0 0 0,0 0 0 0 0,0 1 0 0 0,0-1-1 0 0,0 0 1 0 0,0 1 0 0 0,0-1 0 0 0,0 0 0 0 0,1 1 0 0 0,-1-1-1 0 0,1 0 1 0 0,-1 0 0 0 0,1 0 0 0 0,-1 1 0 0 0,1-1 0 0 0,0 0-1 0 0,-1 0 1 0 0,1 0 0 0 0,2 2 0 0 0,-1 0-103 0 0,0 0 0 0 0,0 0 0 0 0,0 0 0 0 0,1-1 0 0 0,-1 1 0 0 0,1 0 0 0 0,0-1 0 0 0,0 0 0 0 0,0 0 0 0 0,0 0 0 0 0,0 0 0 0 0,1 0 0 0 0,-1 0 0 0 0,0-1 0 0 0,1 0 0 0 0,-1 0 0 0 0,1 0 0 0 0,-1 0 0 0 0,1 0-1 0 0,0-1 1 0 0,6 1 0 0 0,-7-1-35 0 0,0 0-1 0 0,-1-1 0 0 0,1 1 0 0 0,0-1 1 0 0,0 0-1 0 0,-1 1 0 0 0,1-1 0 0 0,0-1 1 0 0,-1 1-1 0 0,1 0 0 0 0,-1 0 0 0 0,0-1 1 0 0,1 0-1 0 0,-1 1 0 0 0,0-1 0 0 0,0 0 1 0 0,0 0-1 0 0,0 0 0 0 0,0 0 0 0 0,0-1 1 0 0,-1 1-1 0 0,1 0 0 0 0,-1-1 1 0 0,0 1-1 0 0,1-1 0 0 0,-1 1 0 0 0,0-1 1 0 0,-1 0-1 0 0,2-3 0 0 0,-1 4-3 0 0,-1 0 0 0 0,0 0 1 0 0,1-1-1 0 0,-1 1 0 0 0,0 0 0 0 0,0 0 0 0 0,0 0 1 0 0,0 0-1 0 0,-1 0 0 0 0,1 0 0 0 0,-1 0 0 0 0,1 0 1 0 0,-1 0-1 0 0,0 0 0 0 0,1 0 0 0 0,-1 0 0 0 0,0 0 1 0 0,0 0-1 0 0,-1 0 0 0 0,0-2 0 0 0,-1 1-53 0 0,0 0 0 0 0,-1 0 0 0 0,1 0 0 0 0,-1 1 0 0 0,1-1 0 0 0,-1 1 0 0 0,0 0 0 0 0,0 0 0 0 0,-5-3 0 0 0,-2 2-256 0 0,1-1 0 0 0,-1 1 1 0 0,0 1-1 0 0,0 0 0 0 0,0 1 1 0 0,0 0-1 0 0,-12 0 1 0 0,17 2 49 0 0,-1-1 1 0 0,1 1-1 0 0,-1 1 1 0 0,1-1-1 0 0,0 1 1 0 0,-1 0 0 0 0,1 0-1 0 0,0 1 1 0 0,0 0-1 0 0,0 0 1 0 0,1 0 0 0 0,-11 8-1 0 0,14-8 203 0 0,-1-1 1 0 0,1 1-1 0 0,-1 0 0 0 0,1-1 0 0 0,0 1 1 0 0,0 0-1 0 0,0 1 0 0 0,0-1 0 0 0,1 0 0 0 0,-1 0 1 0 0,1 1-1 0 0,0-1 0 0 0,0 0 0 0 0,0 1 1 0 0,1 0-1 0 0,-1-1 0 0 0,1 1 0 0 0,0-1 1 0 0,-1 1-1 0 0,2-1 0 0 0,-1 1 0 0 0,0 0 0 0 0,1-1 1 0 0,1 7-1 0 0,-1-8 71 0 0,0 0 0 0 0,-1 0 0 0 0,1 0 0 0 0,0 0 0 0 0,0 0 0 0 0,0 0-1 0 0,0 0 1 0 0,0-1 0 0 0,0 1 0 0 0,0 0 0 0 0,1-1 0 0 0,-1 1 0 0 0,1-1 0 0 0,-1 1 0 0 0,1-1 0 0 0,0 0 0 0 0,-1 0 0 0 0,1 0 0 0 0,0 0 0 0 0,0 0 0 0 0,0 0 0 0 0,0 0-1 0 0,-1 0 1 0 0,1-1 0 0 0,0 1 0 0 0,1-1 0 0 0,-1 0 0 0 0,3 1 0 0 0,6-1 238 0 0,0-1-1 0 0,0 1 1 0 0,0-2-1 0 0,17-4 1 0 0,-20 4-186 0 0,-1 0 0 0 0,1 1 0 0 0,0 0 1 0 0,0 0-1 0 0,0 1 0 0 0,8 0 0 0 0,-15 0-229 0 0,0 0-1 0 0,0 1 1 0 0,0-1-1 0 0,0 0 1 0 0,0 0 0 0 0,0 1-1 0 0,0-1 1 0 0,-1 0-1 0 0,1 1 1 0 0,0-1 0 0 0,0 1-1 0 0,0-1 1 0 0,0 1-1 0 0,-1-1 1 0 0,1 1-1 0 0,0 0 1 0 0,-1-1 0 0 0,1 1-1 0 0,0 0 1 0 0,-1-1-1 0 0,1 1 1 0 0,-1 0 0 0 0,1 0-1 0 0,-1 0 1 0 0,1 0-1 0 0,-1-1 1 0 0,0 1-1 0 0,1 0 1 0 0,-1 0 0 0 0,0 0-1 0 0,0 0 1 0 0,0 0-1 0 0,0 0 1 0 0,0 0 0 0 0,0 0-1 0 0,0 0 1 0 0,0 0-1 0 0,0 0 1 0 0,0 0-1 0 0,0 0 1 0 0,-1 0 0 0 0,1 0-1 0 0,0-1 1 0 0,-1 1-1 0 0,1 0 1 0 0,0 0 0 0 0,-1 0-1 0 0,0 1 1 0 0,-4 7-2002 0 0,0-1-1 0 0,-1 0 1 0 0,-12 14 0 0 0,10-12 2446 0 0,-2 4-889 0 0,-1 1-1137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21 2953 0 0,'-6'19'1485'0'0,"6"-19"-1312"0"0,0 0 0 0 0,0 1 0 0 0,0-1 1 0 0,0 1-1 0 0,0-1 0 0 0,0 0 0 0 0,0 1 1 0 0,1-1-1 0 0,-1 1 0 0 0,0-1 1 0 0,0 0-1 0 0,0 1 0 0 0,0-1 0 0 0,1 0 1 0 0,-1 1-1 0 0,0-1 0 0 0,0 0 0 0 0,1 1 1 0 0,-1-1-1 0 0,0 0 0 0 0,0 0 0 0 0,1 1 1 0 0,-1-1-1 0 0,0 0 0 0 0,1 1 0 0 0,2-1 252 0 0,-1 0 0 0 0,0 0 0 0 0,0 1 0 0 0,1-1 0 0 0,-1-1-1 0 0,0 1 1 0 0,0 0 0 0 0,1 0 0 0 0,-1-1 0 0 0,0 1-1 0 0,0-1 1 0 0,0 0 0 0 0,3-1 0 0 0,-3 1-336 0 0,6-2 188 0 0,-1 0-1 0 0,1 1 1 0 0,0 0-1 0 0,13-2 1 0 0,-20 4-248 0 0,0 0 0 0 0,0 0 0 0 0,0 0-1 0 0,0 0 1 0 0,0 0 0 0 0,0 0 0 0 0,1 1 0 0 0,-1-1 0 0 0,0 0-1 0 0,0 0 1 0 0,-1 1 0 0 0,1-1 0 0 0,0 1 0 0 0,0-1 0 0 0,0 1-1 0 0,0-1 1 0 0,0 1 0 0 0,1 1 0 0 0,-1-1-1 0 0,-1 0 0 0 0,1 0 0 0 0,-1 0 0 0 0,1 0 0 0 0,-1 1 0 0 0,0-1 0 0 0,1 0 0 0 0,-1 0 0 0 0,0 0 0 0 0,0 1 0 0 0,0-1 0 0 0,0 0 0 0 0,0 0 0 0 0,0 1 0 0 0,0-1 0 0 0,-1 0 0 0 0,1 0 0 0 0,0 1 0 0 0,-1-1 0 0 0,0 1 0 0 0,0 1-9 0 0,-1 0-1 0 0,1-1 1 0 0,-1 1-1 0 0,0-1 1 0 0,1 0-1 0 0,-1 1 1 0 0,-1-1-1 0 0,1 0 1 0 0,0 0-1 0 0,-4 2 1 0 0,3-2 111 0 0,0 0 1 0 0,1 0-1 0 0,-1 1 1 0 0,1-1 0 0 0,0 1-1 0 0,0-1 1 0 0,-3 5-1 0 0,4-6-92 0 0,1 0 0 0 0,0 0 0 0 0,0 0 0 0 0,-1 0 0 0 0,1 0 0 0 0,0 0 0 0 0,0 0 0 0 0,0 0-1 0 0,0 0 1 0 0,0 0 0 0 0,0 0 0 0 0,0 0 0 0 0,1 0 0 0 0,-1 0 0 0 0,0 0 0 0 0,1 0-1 0 0,-1 0 1 0 0,0 0 0 0 0,1 0 0 0 0,-1 0 0 0 0,1 0 0 0 0,-1 0 0 0 0,1 0 0 0 0,0-1 0 0 0,-1 1-1 0 0,1 0 1 0 0,0 0 0 0 0,0-1 0 0 0,0 2 0 0 0,3 1-79 0 0,-1 0-1 0 0,1 0 1 0 0,0 0 0 0 0,-1 0-1 0 0,1 0 1 0 0,0-1 0 0 0,1 0-1 0 0,-1 0 1 0 0,0 0 0 0 0,1 0-1 0 0,-1 0 1 0 0,1-1 0 0 0,0 0-1 0 0,-1 0 1 0 0,1-1 0 0 0,0 1-1 0 0,0-1 1 0 0,-1 0 0 0 0,1 0-1 0 0,0 0 1 0 0,0-1 0 0 0,-1 0-1 0 0,1 0 1 0 0,0 0 0 0 0,-1 0-1 0 0,1-1 1 0 0,-1 0 0 0 0,0 0-1 0 0,1 0 1 0 0,6-5 0 0 0,6-4-1514 0 0,-1-1 0 0 0,0 0 1 0 0,-1-2-1 0 0,-1 0 1 0 0,26-30-1 0 0,-19 20-1143 0 0,5-1-1069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8546 0 0,'1'-2'307'0'0,"1"0"1"0"0,0 0-1 0 0,0 0 1 0 0,0 0-1 0 0,0 0 1 0 0,0 1-1 0 0,0-1 1 0 0,1 1-1 0 0,-1 0 1 0 0,0 0-1 0 0,1-1 1 0 0,-1 2-1 0 0,1-1 1 0 0,-1 0-1 0 0,1 0 1 0 0,4 0-1 0 0,48-4 1276 0 0,-38 5-913 0 0,122-22 761 0 0,-102 15-1369 0 0,1 0 0 0 0,55-1-1 0 0,-86 9-213 0 0,-1-1-1 0 0,1 1 0 0 0,0 0 0 0 0,0 0 1 0 0,-1 1-1 0 0,9 3 0 0 0,-13-4-106 0 0,0-1 0 0 0,0 1 0 0 0,0 0 0 0 0,0 0 0 0 0,0 0 0 0 0,-1 0 0 0 0,1 0 0 0 0,0 1 0 0 0,0-1 0 0 0,-1 0 0 0 0,1 1 0 0 0,-1 0 0 0 0,1-1 0 0 0,-1 1 0 0 0,0 0 0 0 0,0-1 0 0 0,1 1 0 0 0,-1 0 0 0 0,0 0 0 0 0,-1 0 0 0 0,1 0 0 0 0,0 0 0 0 0,0 3 0 0 0,-1-5 164 0 0,0 1 0 0 0,0 0 0 0 0,0-1 0 0 0,0 1 0 0 0,0 0 0 0 0,0-1 1 0 0,0 1-1 0 0,0-1 0 0 0,0 1 0 0 0,0 0 0 0 0,0-1 0 0 0,0 1 0 0 0,-1-1 0 0 0,1 1 0 0 0,0-1 0 0 0,0 1 1 0 0,-1 0-1 0 0,1-1 0 0 0,0 1 0 0 0,-1-1 0 0 0,1 1 0 0 0,-1-1 0 0 0,1 0 0 0 0,-1 1 0 0 0,1-1 0 0 0,-1 1 1 0 0,1-1-1 0 0,-1 0 0 0 0,1 1 0 0 0,-2-1 0 0 0,-21 0-851 0 0,-21-15 1069 0 0,36 11 293 0 0,-1 0 1 0 0,1 1-1 0 0,-1 0 0 0 0,1 0 0 0 0,-1 1 0 0 0,0 0 1 0 0,0 0-1 0 0,0 1 0 0 0,0 1 0 0 0,-12-1 1 0 0,16 2-197 0 0,1 0 1 0 0,-1 0 0 0 0,1 0-1 0 0,0 0 1 0 0,0 1 0 0 0,0-1 0 0 0,0 1-1 0 0,0 0 1 0 0,0 0 0 0 0,0 1-1 0 0,1-1 1 0 0,-1 1 0 0 0,1 0-1 0 0,-1 0 1 0 0,1 0 0 0 0,0 0 0 0 0,0 1-1 0 0,1-1 1 0 0,-1 1 0 0 0,1-1-1 0 0,-1 1 1 0 0,1 0 0 0 0,-2 5 0 0 0,-2 7-45 0 0,1-1 1 0 0,0 0-1 0 0,1 1 1 0 0,0 0-1 0 0,-1 23 1 0 0,4-29-344 0 0,0 0 0 0 0,1 0 0 0 0,0 0 1 0 0,1 0-1 0 0,0 0 0 0 0,0 0 1 0 0,1 0-1 0 0,1-1 0 0 0,0 1 0 0 0,4 10 1 0 0,-7-19-38 0 0,1 0 0 0 0,-1 0 1 0 0,0 0-1 0 0,1-1 1 0 0,-1 1-1 0 0,1 0 0 0 0,-1 0 1 0 0,1 0-1 0 0,0-1 0 0 0,-1 1 1 0 0,1 0-1 0 0,-1-1 0 0 0,1 1 1 0 0,0-1-1 0 0,0 1 0 0 0,-1-1 1 0 0,1 1-1 0 0,0-1 1 0 0,0 1-1 0 0,0-1 0 0 0,0 0 1 0 0,0 1-1 0 0,-1-1 0 0 0,1 0 1 0 0,0 0-1 0 0,0 0 0 0 0,0 0 1 0 0,0 1-1 0 0,0-1 1 0 0,0-1-1 0 0,0 1 0 0 0,0 0 1 0 0,0 0-1 0 0,0 0 0 0 0,-1 0 1 0 0,1-1-1 0 0,0 1 0 0 0,0 0 1 0 0,0-1-1 0 0,0 1 1 0 0,0-1-1 0 0,-1 1 0 0 0,1-1 1 0 0,0 1-1 0 0,1-2 0 0 0,8-8-3544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24 6657 0 0,'-5'-2'628'0'0,"-7"-2"1504"0"0,0-1 0 0 0,0 1 0 0 0,-25-4 0 0 0,35 8-1868 0 0,0 0 1 0 0,0 0-1 0 0,0-1 0 0 0,0 2 0 0 0,0-1 0 0 0,0 0 1 0 0,1 0-1 0 0,-1 0 0 0 0,0 1 0 0 0,0-1 0 0 0,0 1 0 0 0,1 0 1 0 0,-1-1-1 0 0,0 1 0 0 0,-2 2 0 0 0,3-2-145 0 0,0 0 1 0 0,1 0-1 0 0,-1 0 0 0 0,0 0 0 0 0,0 0 0 0 0,1 1 0 0 0,-1-1 0 0 0,1 0 0 0 0,-1 1 1 0 0,1-1-1 0 0,-1 0 0 0 0,1 1 0 0 0,0-1 0 0 0,0 0 0 0 0,-1 1 0 0 0,1-1 1 0 0,0 1-1 0 0,0-1 0 0 0,1 0 0 0 0,-1 1 0 0 0,0-1 0 0 0,0 1 0 0 0,2 1 1 0 0,-1 1-92 0 0,1 0 0 0 0,0 0 0 0 0,0 0 0 0 0,1-1 0 0 0,-1 1 0 0 0,1-1 0 0 0,-1 1 0 0 0,1-1 0 0 0,0 0 0 0 0,1 0 0 0 0,-1 0 0 0 0,0-1 0 0 0,1 1 0 0 0,0-1 0 0 0,-1 0 0 0 0,1 0 1 0 0,0 0-1 0 0,8 2 0 0 0,-9-2-75 0 0,-1-1 0 0 0,1 0 0 0 0,0 0 1 0 0,0 0-1 0 0,0 0 0 0 0,-1-1 0 0 0,1 1 1 0 0,0-1-1 0 0,0 0 0 0 0,0 0 0 0 0,0 0 1 0 0,0 0-1 0 0,0 0 0 0 0,0 0 0 0 0,0-1 1 0 0,-1 0-1 0 0,1 1 0 0 0,0-1 0 0 0,0 0 1 0 0,-1 0-1 0 0,1-1 0 0 0,0 1 0 0 0,-1-1 0 0 0,1 1 1 0 0,-1-1-1 0 0,0 0 0 0 0,1 0 0 0 0,2-3 1 0 0,-5 5-19 0 0,1-1 0 0 0,-1 0 0 0 0,0 1 0 0 0,1-1 0 0 0,-1 0 0 0 0,0 1 0 0 0,1-1 1 0 0,-1 0-1 0 0,0 1 0 0 0,0-1 0 0 0,0 0 0 0 0,0 1 0 0 0,0-1 0 0 0,0 0 0 0 0,0 1 0 0 0,0-1 1 0 0,0 0-1 0 0,0 0 0 0 0,0 1 0 0 0,0-1 0 0 0,0 0 0 0 0,0 1 0 0 0,-1-1 0 0 0,1 0 0 0 0,0 1 0 0 0,-1-2 1 0 0,-18-12-1183 0 0,14 11 1032 0 0,-1 1 0 0 0,0 0-1 0 0,0 0 1 0 0,0 1 0 0 0,-9-1-1 0 0,3 2 24 0 0,0 0-1 0 0,1 1 0 0 0,-1 1 0 0 0,0 0 1 0 0,1 0-1 0 0,0 1 0 0 0,-1 1 0 0 0,-11 5 0 0 0,19-7 219 0 0,0 0-1 0 0,0 0 0 0 0,0 0 1 0 0,1 1-1 0 0,-1-1 0 0 0,0 1 1 0 0,1 0-1 0 0,0 0 0 0 0,0 1 1 0 0,-6 6-1 0 0,8-8 42 0 0,0 0 0 0 0,0 0 1 0 0,0 0-1 0 0,0 1 0 0 0,1-1 1 0 0,-1 0-1 0 0,1 1 0 0 0,-1-1 1 0 0,1 0-1 0 0,0 1 0 0 0,0-1 0 0 0,0 1 1 0 0,0-1-1 0 0,0 0 0 0 0,0 1 1 0 0,1-1-1 0 0,-1 0 0 0 0,1 1 1 0 0,0-1-1 0 0,-1 0 0 0 0,3 4 0 0 0,0-2 62 0 0,0 1-1 0 0,0-1 0 0 0,0 0 0 0 0,0 0 0 0 0,1 0 0 0 0,0-1 0 0 0,0 1 0 0 0,0-1 0 0 0,0 0 0 0 0,0 0 0 0 0,1 0 0 0 0,-1 0 0 0 0,1-1 0 0 0,0 0 0 0 0,0 0 0 0 0,0 0 0 0 0,0-1 0 0 0,8 2 0 0 0,-8-2-105 0 0,1 0 0 0 0,-1 0 0 0 0,0 0 0 0 0,0-1 0 0 0,1 0 0 0 0,-1 0 0 0 0,1 0 0 0 0,-1-1 0 0 0,0 1 0 0 0,0-1 0 0 0,1-1 0 0 0,-1 1 0 0 0,0-1 0 0 0,0 0 0 0 0,0 0 0 0 0,0 0 0 0 0,-1-1 0 0 0,7-3 0 0 0,-11 6-73 0 0,1-1-1 0 0,-1 1 0 0 0,1 0 1 0 0,-1-1-1 0 0,1 1 0 0 0,-1-1 1 0 0,1 1-1 0 0,-1-1 0 0 0,0 1 0 0 0,1 0 1 0 0,-1-1-1 0 0,1 0 0 0 0,-1 1 1 0 0,0-1-1 0 0,0 1 0 0 0,1-1 1 0 0,-1 1-1 0 0,0-1 0 0 0,0 0 1 0 0,0 1-1 0 0,1-1 0 0 0,-1 1 0 0 0,0-1 1 0 0,0 0-1 0 0,0 1 0 0 0,0-1 1 0 0,0 0-1 0 0,0 1 0 0 0,-1-2 1 0 0,1 2 58 0 0,-1 0 0 0 0,1 0-1 0 0,-1 0 1 0 0,0 0 0 0 0,1 0 0 0 0,-1 0 0 0 0,1 0 0 0 0,-1 0 0 0 0,0 0 0 0 0,1 0 0 0 0,-1 0 0 0 0,1 0 0 0 0,-1 0 0 0 0,1 0 0 0 0,-1 1 0 0 0,0-1 0 0 0,1 0 0 0 0,-1 0 0 0 0,1 1 0 0 0,-1-1 0 0 0,1 0 0 0 0,-1 1 0 0 0,1-1 0 0 0,0 0 0 0 0,-1 1 0 0 0,1-1 0 0 0,-1 1 0 0 0,1-1 0 0 0,0 1 0 0 0,-1-1 0 0 0,1 1 0 0 0,-1 0 0 0 0,-2 4 296 0 0,-1 1 1 0 0,1-1-1 0 0,0 1 1 0 0,0 0-1 0 0,1 0 1 0 0,0 0-1 0 0,0 0 0 0 0,0 0 1 0 0,1 1-1 0 0,-1-1 1 0 0,2 0-1 0 0,-1 1 1 0 0,1 10-1 0 0,0 0-375 0 0,1 1 0 0 0,1-1 0 0 0,7 32 0 0 0,8-8-3327 0 0,-3-26-1701 0 0,-13-15 4853 0 0,-1 0 0 0 0,1 0-1 0 0,-1 0 1 0 0,1 0 0 0 0,-1 0 0 0 0,1-1 0 0 0,-1 1 0 0 0,1 0 0 0 0,-1 0 0 0 0,1 0-1 0 0,-1 0 1 0 0,1-1 0 0 0,-1 1 0 0 0,1 0 0 0 0,-1 0 0 0 0,1-1 0 0 0,-1 1 0 0 0,0 0-1 0 0,1-1 1 0 0,-1 1 0 0 0,0-1 0 0 0,1 1 0 0 0,-1 0 0 0 0,0-1 0 0 0,1 1 0 0 0,-1-1-1 0 0,0 1 1 0 0,0-1 0 0 0,0 1 0 0 0,1-1 0 0 0,-1 1 0 0 0,0-1 0 0 0,0 1-1 0 0,0-2 1 0 0,5-12-1966 0 0,0-2-585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3425 0 0,'21'-39'8635'0'0,"-23"51"-70"0"0,2 20-7295 0 0,0-14-852 0 0,-3 21-973 0 0,0 27-4086 0 0,8-26-4644 0 0,-1-32 5362 0 0,-3-3 718 0 0</inkml:trace>
  <inkml:trace contextRef="#ctx0" brushRef="#br0" timeOffset="0.99">25 10 4377 0 0,'6'-2'2478'0'0,"1"0"-1"0"0,-1 0 1 0 0,0 1 0 0 0,13-1 0 0 0,30 1 2068 0 0,-14 1-3756 0 0,-26 0-638 0 0,-1 0-1 0 0,1 1 0 0 0,0 0 1 0 0,8 2-1 0 0,-16-3-274 0 0,0 0-1 0 0,0 1 0 0 0,1-1 0 0 0,-1 0 1 0 0,0 1-1 0 0,0-1 0 0 0,0 1 0 0 0,1 0 0 0 0,-1-1 1 0 0,0 1-1 0 0,0 0 0 0 0,0 0 0 0 0,0 0 1 0 0,0-1-1 0 0,1 3 0 0 0,-2-2-128 0 0,0 0 1 0 0,0-1-1 0 0,0 1 0 0 0,0 0 0 0 0,0 0 1 0 0,0 0-1 0 0,0 0 0 0 0,0-1 0 0 0,0 1 0 0 0,0 0 1 0 0,0 0-1 0 0,0 0 0 0 0,-1-1 0 0 0,1 1 1 0 0,0 0-1 0 0,0 0 0 0 0,-1-1 0 0 0,1 1 1 0 0,-1 0-1 0 0,1-1 0 0 0,-1 1 0 0 0,1 0 0 0 0,-1-1 1 0 0,1 1-1 0 0,-1 0 0 0 0,0-1 0 0 0,-1 1 1 0 0,0 1-539 0 0,0 0 0 0 0,-1 0 0 0 0,1 0 1 0 0,-1-1-1 0 0,0 1 0 0 0,0-1 1 0 0,1 0-1 0 0,-1 0 0 0 0,0 0 0 0 0,-6 1 1 0 0,7-1 527 0 0,-16 4-3059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5529 0 0,'-1'8'8630'0'0,"2"-7"-8376"0"0,9 7 3673 0 0,13 1-2180 0 0,-1-9-1428 0 0,-19 0-310 0 0,0-1 0 0 0,0 1 0 0 0,0 0-1 0 0,0 0 1 0 0,0 0 0 0 0,0 1 0 0 0,6 1-1 0 0,-9-2-12 0 0,0 0 0 0 0,1 0 0 0 0,-1 1 0 0 0,0-1-1 0 0,1 0 1 0 0,-1 1 0 0 0,0-1 0 0 0,0 0-1 0 0,1 1 1 0 0,-1-1 0 0 0,0 1 0 0 0,0-1 0 0 0,0 0-1 0 0,0 1 1 0 0,0-1 0 0 0,1 1 0 0 0,-1-1-1 0 0,0 0 1 0 0,0 1 0 0 0,0-1 0 0 0,0 1 0 0 0,0-1-1 0 0,0 1 1 0 0,0-1 0 0 0,0 1 0 0 0,0-1-1 0 0,-1 0 1 0 0,1 1 0 0 0,0-1 0 0 0,0 1 0 0 0,0-1-1 0 0,0 0 1 0 0,-1 1 0 0 0,1-1 0 0 0,-1 1 0 0 0,-11 18 120 0 0,7-11 67 0 0,3-2-36 0 0,0 0-1 0 0,0 0 0 0 0,0 0 0 0 0,1 0 0 0 0,0 0 0 0 0,0 1 0 0 0,0-1 0 0 0,1 0 1 0 0,0 0-1 0 0,2 13 0 0 0,-2-17-143 0 0,0 0-1 0 0,0-1 1 0 0,1 1 0 0 0,-1 0-1 0 0,1 0 1 0 0,0-1 0 0 0,-1 1 0 0 0,1 0-1 0 0,0-1 1 0 0,0 1 0 0 0,0 0-1 0 0,0-1 1 0 0,0 1 0 0 0,0-1 0 0 0,0 0-1 0 0,1 1 1 0 0,-1-1 0 0 0,1 0-1 0 0,-1 0 1 0 0,1 0 0 0 0,-1 0 0 0 0,1 0-1 0 0,-1 0 1 0 0,1 0 0 0 0,0-1 0 0 0,-1 1-1 0 0,1 0 1 0 0,0-1 0 0 0,0 0-1 0 0,0 1 1 0 0,-1-1 0 0 0,1 0 0 0 0,0 0-1 0 0,0 0 1 0 0,0 0 0 0 0,0 0-1 0 0,-1 0 1 0 0,1-1 0 0 0,0 1 0 0 0,0-1-1 0 0,0 1 1 0 0,1-1 0 0 0,-1 0-16 0 0,0 1 1 0 0,0-1-1 0 0,0 1 1 0 0,-1-1 0 0 0,1 0-1 0 0,0 1 1 0 0,0-1-1 0 0,-1 0 1 0 0,1 0-1 0 0,0-1 1 0 0,-1 1-1 0 0,1 0 1 0 0,-1 0-1 0 0,1-1 1 0 0,-1 1 0 0 0,0-1-1 0 0,0 1 1 0 0,1-1-1 0 0,-1 1 1 0 0,0-1-1 0 0,-1 0 1 0 0,1 0-1 0 0,0 1 1 0 0,0-1 0 0 0,-1 0-1 0 0,1 0 1 0 0,-1 0-1 0 0,1 0 1 0 0,-1 0-1 0 0,0 0 1 0 0,0 0-1 0 0,0-3 1 0 0,-8-27-2064 0 0,-8 2-4407 0 0,15 30 6298 0 0,1 0 1 0 0,0 0-1 0 0,0-1 1 0 0,-1 1-1 0 0,1 0 1 0 0,0-1-370 0 0,-1 1 370 0 0,1 0-1 0 0,0 0 1 0 0,0-1-1 0 0,0 1 1 0 0,0 0-1 0 0,0 0 1 0 0,-1-1-1 0 0,1 1 1 0 0,0 0-1 0 0,0 0 1 0 0,0-1-1 0 0,0 1 1 0 0,0 0-1 0 0,0-1 1 0 0,0 1-1 0 0,0 0 1 0 0,0 0-1 0 0,0-1 1 0 0,0 1-1 0 0,0 0 1 0 0,0-1-1 0 0,0 1 0 0 0,0 0 1 0 0,1 0-1 0 0,-1-1 1 0 0,0 1-1 0 0,0 0 1 0 0,0 0-1 0 0,0-1 1 0 0,0 1-1 0 0,1 0 1 0 0,-1 0-1 0 0,0-1 1 0 0,0 1-1 0 0,0 0 1 0 0,1 0-1 0 0,-1 0 1 0 0,1-1-1 0 0,2 1-2777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6:54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7009 0 0,'2'1'670'0'0,"0"1"-1"0"0,0 0 0 0 0,0 0 0 0 0,0 0 0 0 0,0 0 0 0 0,-1 0 0 0 0,1 0 0 0 0,0 0 0 0 0,-1 1 0 0 0,0-1 0 0 0,1 1 0 0 0,-1-1 0 0 0,0 1 0 0 0,0-1 0 0 0,-1 1 0 0 0,1 0 0 0 0,0 3 0 0 0,0 5-9 0 0,0 1 0 0 0,-1-1 0 0 0,-1 13 0 0 0,0-16-638 0 0,0-1-1 0 0,1 1 0 0 0,0 0 0 0 0,1-1 0 0 0,0 1 0 0 0,2 9 1 0 0,-3-17-29 0 0,0 1 0 0 0,0-1 0 0 0,0 1 0 0 0,1-1 0 0 0,-1 1 0 0 0,0-1 0 0 0,0 0 0 0 0,1 1 0 0 0,-1-1 0 0 0,0 0 0 0 0,0 1 0 0 0,1-1 0 0 0,-1 0 0 0 0,1 1 0 0 0,-1-1 0 0 0,0 0 0 0 0,1 1 0 0 0,-1-1 0 0 0,1 0 0 0 0,-1 0 0 0 0,0 0 0 0 0,1 0 0 0 0,-1 1 0 0 0,1-1 0 0 0,-1 0 0 0 0,1 0 0 0 0,-1 0 0 0 0,1 0 0 0 0,-1 0 0 0 0,0 0 0 0 0,1 0 0 0 0,0 0 0 0 0,19-8-209 0 0,15-19-572 0 0,-35 26 750 0 0,5-3-188 0 0,-1-1-1 0 0,0 0 1 0 0,0-1-1 0 0,-1 1 1 0 0,1-1-1 0 0,-1 1 1 0 0,-1-1 0 0 0,1 0-1 0 0,-1 0 1 0 0,0 0-1 0 0,0 0 1 0 0,-1-1-1 0 0,2-8 1 0 0,-3-11 4706 0 0,20 125 322 0 0,-3 1-3850 0 0,6 38-2394 0 0,-20-122 601 0 0,-3-7-3414 0 0,-1-8 3904 0 0,1-1-1 0 0,-1 0 1 0 0,1 1-1 0 0,-1-1 1 0 0,1 0-1 0 0,-1 1 1 0 0,1-1-1 0 0,-1 0 1 0 0,1 0-1 0 0,-1 0 1 0 0,1 1-1 0 0,-1-1 1 0 0,1 0-1 0 0,-1 0 1 0 0,0 0-1 0 0,1 0 1 0 0,-1 0-1 0 0,1 0 1 0 0,-1 0-1 0 0,1 0 0 0 0,-1 0 1 0 0,0 0-1 0 0,1 0 1 0 0,-1-1-1 0 0,1 1 1 0 0,-1 0-1 0 0,1 0 1 0 0,-1 0-1 0 0,0-1 1 0 0,-10 1-6941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2961 0 0,'-15'18'997'0'0,"-5"9"262"0"0,11-9 2922 0 0,16-19 681 0 0,25-5-2553 0 0,3-1-1578 0 0,0 2 0 0 0,1 1-1 0 0,0 2 1 0 0,58 3 0 0 0,393 24-423 0 0,-388-20-288 0 0,204 19 348 0 0,103 3 212 0 0,-369-29-523 0 0,61-11-1 0 0,-10 0 138 0 0,-74 14 259 0 0,-18 3-3898 0 0,-22 6-6741 0 0,23-9 9040 0 0,-9 3-3639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6417 0 0,'-5'8'1376'0'0,"-1"1"-1"0"0,1-1 1 0 0,1 1-1 0 0,0 0 0 0 0,-4 14 1 0 0,4-9-486 0 0,1 1-1 0 0,0 0 1 0 0,0 15 0 0 0,1 13-674 0 0,8 69-1 0 0,-1-23 731 0 0,-4-22-662 0 0,-2-5 212 0 0,4 0 0 0 0,18 116 0 0 0,-20-174-446 0 0,0 0 1 0 0,1 0-1 0 0,-1-1 1 0 0,1 1-1 0 0,-1-1 1 0 0,1 1 0 0 0,0-1-1 0 0,1 1 1 0 0,-1-1-1 0 0,0 0 1 0 0,1 0-1 0 0,0 0 1 0 0,0-1-1 0 0,0 1 1 0 0,0-1-1 0 0,0 1 1 0 0,0-1-1 0 0,0 0 1 0 0,1 0-1 0 0,-1-1 1 0 0,1 1-1 0 0,0-1 1 0 0,-1 1-1 0 0,1-1 1 0 0,0 0-1 0 0,0-1 1 0 0,0 1 0 0 0,0-1-1 0 0,5 1 1 0 0,13-1 120 0 0,0 0 1 0 0,0-2 0 0 0,-1-1-1 0 0,27-5 1 0 0,-12 1-148 0 0,21 2-405 0 0,0 2-1 0 0,78 6 1 0 0,-63-1-3584 0 0,-72-2 3945 0 0,4 1-843 0 0,0-1 1 0 0,-1 0-1 0 0,1 0 1 0 0,0 0-1 0 0,0-1 1 0 0,0 1 0 0 0,-1-1-1 0 0,1 0 1 0 0,0 0-1 0 0,-1 0 1 0 0,1 0-1 0 0,5-4 1 0 0,2-2-4044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6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6001 0 0,'-1'0'275'0'0,"1"1"0"0"0,0-1-1 0 0,-1 1 1 0 0,1-1 0 0 0,0 1-1 0 0,0 0 1 0 0,-1-1 0 0 0,1 1-1 0 0,0-1 1 0 0,0 1 0 0 0,0-1 0 0 0,0 1-1 0 0,0 0 1 0 0,0-1 0 0 0,-1 1-1 0 0,2-1 1 0 0,-1 1 0 0 0,0-1-1 0 0,0 1 1 0 0,0 0 0 0 0,0-1-1 0 0,0 1 1 0 0,9 17 2476 0 0,13 11-680 0 0,8 0-558 0 0,23 25-64 0 0,-50-49-1279 0 0,1-1-1 0 0,0 1 1 0 0,-1 0-1 0 0,0 1 1 0 0,0-1-1 0 0,-1 0 1 0 0,0 1-1 0 0,0-1 0 0 0,3 11 1 0 0,-5-11-56 0 0,0 0-1 0 0,0 0 1 0 0,0-1-1 0 0,-1 1 1 0 0,0 0-1 0 0,0 0 1 0 0,0-1-1 0 0,0 1 1 0 0,-1 0-1 0 0,1-1 1 0 0,-1 1-1 0 0,-1-1 1 0 0,1 0-1 0 0,0 0 1 0 0,-1 0-1 0 0,0 0 1 0 0,-4 4-1 0 0,1 0-31 0 0,-2 0-1 0 0,1-1 0 0 0,-1 0 1 0 0,0 0-1 0 0,0-1 0 0 0,-17 10 1 0 0,14-11-123 0 0,0-1 1 0 0,0 0 0 0 0,0 0 0 0 0,-23 3 0 0 0,31-7-68 0 0,55-11-13818 0 0,-30 2 7959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76 3689 0 0,'-8'-12'1304'0'0,"1"1"-208"0"0,-1-3-39 0 0,2 2-177 0 0,2 3-312 0 0,1 2-296 0 0,2 3-168 0 0,-1 0-216 0 0,1 1-392 0 0,0 3-632 0 0,5 8-2977 0 0,-6-1 1736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36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7834 0 0,'-3'2'6871'0'0,"3"-2"-6767"0"0,4 11 2723 0 0,12 18-2403 0 0,-11-21 536 0 0,0 4-670 0 0,1 0 0 0 0,-2 0 0 0 0,0 0 0 0 0,0 1 1 0 0,-1 0-1 0 0,0 0 0 0 0,-2-1 0 0 0,1 1 0 0 0,-1 0 0 0 0,-1 1 0 0 0,0-1 0 0 0,-1 0 0 0 0,-1 0 1 0 0,-5 22-1 0 0,7-34-279 0 0,-1 0 1 0 0,0 0 0 0 0,0 1-1 0 0,1-1 1 0 0,-1 0-1 0 0,0 0 1 0 0,0 0 0 0 0,0 0-1 0 0,0 0 1 0 0,0 0 0 0 0,-1 0-1 0 0,1-1 1 0 0,0 1-1 0 0,0 0 1 0 0,-1 0 0 0 0,1-1-1 0 0,0 1 1 0 0,-1-1 0 0 0,1 1-1 0 0,0-1 1 0 0,-1 0 0 0 0,1 0-1 0 0,-1 1 1 0 0,1-1-1 0 0,-1 0 1 0 0,1 0 0 0 0,0 0-1 0 0,-1-1 1 0 0,1 1 0 0 0,-1 0-1 0 0,1 0 1 0 0,-1-1-1 0 0,1 1 1 0 0,0-1 0 0 0,-3-1-1 0 0,-1 1-425 0 0,-1-1 0 0 0,1-1 0 0 0,0 1 0 0 0,-1-1 0 0 0,1 0 0 0 0,1 0 0 0 0,-10-7 0 0 0,13 8-228 0 0,1 1 1 0 0,-1-1-1 0 0,1 1 0 0 0,-1-1 1 0 0,1 1-1 0 0,-1-1 1 0 0,1 1-1 0 0,0-1 0 0 0,0 0 1 0 0,0 1-1 0 0,0-1 1 0 0,0 1-1 0 0,0-1 0 0 0,0 0 1 0 0,0 1-1 0 0,1-1 1 0 0,-1 1-1 0 0,1-1 0 0 0,-1 1 1 0 0,2-3-1 0 0,2-6-3785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 4025 0 0,'-1'0'262'0'0,"-1"-1"0"0"0,1 1 0 0 0,0 0-1 0 0,-1 0 1 0 0,1 0 0 0 0,-1 0 0 0 0,1 0 0 0 0,-1 0 0 0 0,1 0 0 0 0,0 0 0 0 0,-1 1 0 0 0,1-1 0 0 0,-1 0-1 0 0,1 1 1 0 0,0 0 0 0 0,-1-1 0 0 0,-1 2 0 0 0,-10 4 4779 0 0,10-5-4268 0 0,-1-1-1 0 0,1 1 1 0 0,-1-1-1 0 0,1 1 1 0 0,-1-1-1 0 0,0-1 1 0 0,-3 1 0 0 0,4-1-561 0 0,-1 1 0 0 0,1 0 1 0 0,-1 0-1 0 0,1 0 0 0 0,-1 0 1 0 0,1 0-1 0 0,-1 1 1 0 0,1 0-1 0 0,0 0 0 0 0,-4 1 1 0 0,4 0-166 0 0,-1 0 1 0 0,1 0 0 0 0,0 0-1 0 0,1 0 1 0 0,-1 1-1 0 0,0-1 1 0 0,1 1 0 0 0,-1 0-1 0 0,1 0 1 0 0,0 0 0 0 0,0 0-1 0 0,0 0 1 0 0,0 0-1 0 0,1 1 1 0 0,-1-1 0 0 0,1 0-1 0 0,0 1 1 0 0,0-1-1 0 0,0 1 1 0 0,0 0 0 0 0,1-1-1 0 0,-1 1 1 0 0,1 0 0 0 0,0-1-1 0 0,1 8 1 0 0,-1-6-54 0 0,1-1-1 0 0,-1 0 1 0 0,1 0 0 0 0,0 1-1 0 0,0-1 1 0 0,0 0 0 0 0,1 0 0 0 0,0 0-1 0 0,-1 0 1 0 0,1 0 0 0 0,1 0 0 0 0,-1-1-1 0 0,0 1 1 0 0,1-1 0 0 0,0 1 0 0 0,0-1-1 0 0,0 0 1 0 0,0 0 0 0 0,0-1 0 0 0,1 1-1 0 0,5 3 1 0 0,27 6-45 0 0,11 5 38 0 0,-44-15 20 0 0,-1-1 0 0 0,1 0 0 0 0,-1 1 0 0 0,0-1 0 0 0,1 1 0 0 0,-1-1 0 0 0,0 1 0 0 0,0 0 0 0 0,0 0 0 0 0,0 0 0 0 0,-1 0-1 0 0,1 1 1 0 0,2 3 0 0 0,-3-4 4 0 0,-1-1 0 0 0,0 0 0 0 0,0 0 0 0 0,0 1 0 0 0,0-1-1 0 0,0 0 1 0 0,0 1 0 0 0,0-1 0 0 0,0 0 0 0 0,0 0 0 0 0,-1 1 0 0 0,1-1 0 0 0,0 0-1 0 0,-1 0 1 0 0,1 1 0 0 0,-1-1 0 0 0,1 0 0 0 0,-1 0 0 0 0,0 0 0 0 0,1 0-1 0 0,-1 0 1 0 0,0 0 0 0 0,0 0 0 0 0,0 0 0 0 0,0 0 0 0 0,0 0 0 0 0,0-1-1 0 0,0 1 1 0 0,0 0 0 0 0,0-1 0 0 0,0 1 0 0 0,-2 0 0 0 0,-43 19 324 0 0,43-18-321 0 0,-17 3 36 0 0,14-4-53 0 0,1 0 1 0 0,0 1-1 0 0,0-1 0 0 0,0 1 1 0 0,0 0-1 0 0,0 0 0 0 0,0 1 1 0 0,1-1-1 0 0,-9 7 0 0 0,13-9-61 0 0,0 1-1 0 0,0-1 1 0 0,0 1 0 0 0,1-1-1 0 0,-1 1 1 0 0,0-1-1 0 0,0 0 1 0 0,0 1 0 0 0,0-1-1 0 0,0 1 1 0 0,1-1-1 0 0,-1 0 1 0 0,0 1 0 0 0,0-1-1 0 0,0 1 1 0 0,1-1 0 0 0,-1 0-1 0 0,0 1 1 0 0,1-1-1 0 0,-1 0 1 0 0,0 0 0 0 0,1 1-1 0 0,-1-1 1 0 0,0 0-1 0 0,1 0 1 0 0,-1 1 0 0 0,1-1-1 0 0,-1 0 1 0 0,0 0 0 0 0,1 0-1 0 0,-1 0 1 0 0,1 0-1 0 0,-1 0 1 0 0,1 0 0 0 0,-1 0-1 0 0,1 0 1 0 0,-1 0-1 0 0,1 0 1 0 0,19 5-3585 0 0,-18-5 3082 0 0,0 0 0 0 0,0 1 0 0 0,0-1 0 0 0,0 0 0 0 0,1 0 0 0 0,-1 0 0 0 0,0 0 0 0 0,0 0 0 0 0,0-1 0 0 0,0 1 0 0 0,1-1 0 0 0,-1 1 0 0 0,0-1 0 0 0,0 0 1 0 0,0 0-1 0 0,0 0 0 0 0,0 0 0 0 0,-1 0 0 0 0,1 0 0 0 0,2-2 0 0 0,11-2-3368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5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4129 0 0,'4'3'603'0'0,"-1"1"-1"0"0,0-1 1 0 0,0 1 0 0 0,0-1-1 0 0,0 1 1 0 0,-1 0 0 0 0,1 0-1 0 0,-1 0 1 0 0,0 1 0 0 0,2 7-1 0 0,-1-3-38 0 0,-1 0-1 0 0,0 0 1 0 0,0 1 0 0 0,-1 18-1 0 0,-1-13-436 0 0,0 1-1 0 0,-2 0 1 0 0,0-1 0 0 0,-1 0 0 0 0,-1 1-1 0 0,-6 17 1 0 0,8-28-368 0 0,0 0 1 0 0,-1 0-1 0 0,1 0 1 0 0,-1 0-1 0 0,-1 0 0 0 0,1 0 1 0 0,0-1-1 0 0,-1 0 0 0 0,0 1 1 0 0,0-1-1 0 0,-1-1 0 0 0,1 1 1 0 0,-1-1-1 0 0,0 1 1 0 0,1-2-1 0 0,-1 1 0 0 0,-1 0 1 0 0,1-1-1 0 0,-10 3 0 0 0,7-3 67 0 0,1 0-1 0 0,-1-1 0 0 0,0 0 0 0 0,0 0 0 0 0,0-1 0 0 0,0 0 0 0 0,-10-1 0 0 0,-31-12 2782 0 0,55 17 2299 0 0,21 10-1516 0 0,-14-7-3369 0 0,1 0-1 0 0,0-1 1 0 0,0-1 0 0 0,25 6-1 0 0,-30-10-46 0 0,-1 0-1 0 0,1-1 1 0 0,0 0-1 0 0,-1-1 1 0 0,1 0-1 0 0,-1 0 1 0 0,13-4-1 0 0,-17 4-357 0 0,1 0-1 0 0,-1-1 1 0 0,0 0-1 0 0,1 0 0 0 0,-1 0 1 0 0,0-1-1 0 0,0 0 0 0 0,-1 1 1 0 0,6-5-1 0 0,-9 6 214 0 0,0 1 0 0 0,1 0 0 0 0,-1 0 0 0 0,0-1 0 0 0,1 1 0 0 0,-1 0 0 0 0,0-1 0 0 0,1 1 0 0 0,-1 0 0 0 0,0-1 0 0 0,0 1 0 0 0,1-1 0 0 0,-1 1 0 0 0,0 0 0 0 0,0-1 0 0 0,0 1 0 0 0,1-1 0 0 0,-1 1 0 0 0,0-1 0 0 0,0 1 0 0 0,0-1 0 0 0,0 1 0 0 0,0-1 0 0 0,0 1 0 0 0,0 0 0 0 0,0-1 0 0 0,0 1 0 0 0,0-1 0 0 0,0 1 0 0 0,-1-1 0 0 0,1 1 0 0 0,0-1 0 0 0,0 1 0 0 0,0 0 0 0 0,0-1 0 0 0,-1 1 0 0 0,1-1 0 0 0,0 1 0 0 0,-1 0 0 0 0,1-1 0 0 0,0 1 0 0 0,-1-1 0 0 0,-5-4-4578 0 0</inkml:trace>
  <inkml:trace contextRef="#ctx0" brushRef="#br0" timeOffset="1">69 326 6337 0 0,'-6'4'1633'0'0,"2"2"143"0"0,0 3-136 0 0,3 2-287 0 0,0 4-313 0 0,-1 0-352 0 0,2 4-352 0 0,2-1-192 0 0,-1 2-120 0 0,3-1-264 0 0,0-3-376 0 0,1-3-464 0 0,2-4-553 0 0,0-4-335 0 0,0-3 152 0 0,-3-10 223 0 0,7 1-2208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1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6089 0 0,'-5'0'888'0'0,"1"0"0"0"0,-1 0 0 0 0,0 1 0 0 0,1 0 0 0 0,-1 0 0 0 0,0 0 0 0 0,1 0 0 0 0,-5 3 0 0 0,6-3-433 0 0,0 1 1 0 0,0 0-1 0 0,0 0 0 0 0,0 0 0 0 0,0 0 0 0 0,0 0 0 0 0,1 1 1 0 0,-1-1-1 0 0,-2 5 0 0 0,2-1-234 0 0,0-1 1 0 0,0 0-1 0 0,0 1 1 0 0,1 0-1 0 0,0 0 0 0 0,0-1 1 0 0,1 1-1 0 0,-1 0 1 0 0,1 1-1 0 0,1-1 0 0 0,-1 0 1 0 0,1 9-1 0 0,0-6-191 0 0,1 0 0 0 0,0 0-1 0 0,0 0 1 0 0,1 0 0 0 0,1 0 0 0 0,-1-1-1 0 0,1 1 1 0 0,0-1 0 0 0,9 16-1 0 0,-11-22-37 0 0,1 1 0 0 0,0 0 0 0 0,-1-1 0 0 0,1 0 0 0 0,0 1 0 0 0,0-1 0 0 0,0 0 0 0 0,0 0 0 0 0,1 0 0 0 0,-1 0 0 0 0,0 0 0 0 0,1-1 0 0 0,0 1 0 0 0,-1-1 0 0 0,1 0 0 0 0,0 1 0 0 0,0-1 0 0 0,-1-1 0 0 0,1 1 0 0 0,0 0 0 0 0,0-1 0 0 0,0 1 0 0 0,0-1 0 0 0,0 0 0 0 0,0 0 0 0 0,0 0-1 0 0,0 0 1 0 0,0-1 0 0 0,0 1 0 0 0,0-1 0 0 0,0 1 0 0 0,0-1 0 0 0,3-2 0 0 0,-3 2 8 0 0,-1 0 1 0 0,1-1-1 0 0,-1 1 0 0 0,1-1 0 0 0,-1 0 1 0 0,0 1-1 0 0,0-1 0 0 0,1 0 0 0 0,-2 0 0 0 0,1-1 1 0 0,0 1-1 0 0,0 0 0 0 0,-1-1 0 0 0,1 1 0 0 0,-1-1 1 0 0,0 1-1 0 0,1-1 0 0 0,-1 1 0 0 0,0-1 1 0 0,-1 0-1 0 0,1 0 0 0 0,0 1 0 0 0,-1-1 0 0 0,0 0 1 0 0,0 0-1 0 0,0 0 0 0 0,0 0 0 0 0,0 0 0 0 0,-1-4 1 0 0,0 0 7 0 0,0 0 0 0 0,-1 0 1 0 0,0 1-1 0 0,0-1 0 0 0,0 0 1 0 0,-1 1-1 0 0,0 0 1 0 0,0 0-1 0 0,-1 0 0 0 0,1 0 1 0 0,-7-7-1 0 0,-24-19-261 0 0,31 30-68 0 0,1 0 1 0 0,-1 0-1 0 0,0 0 0 0 0,0 1 1 0 0,0-1-1 0 0,0 1 0 0 0,0 0 1 0 0,0 0-1 0 0,0 0 0 0 0,0 0 1 0 0,-7-1-1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1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5753 0 0,'0'24'9181'0'0,"1"1"-3662"0"0,5 29-2161 0 0,-4-43-3471 0 0,0-1 0 0 0,1 1 1 0 0,0 0-1 0 0,1 0 0 0 0,0-1 0 0 0,0 0 1 0 0,9 14-1 0 0,-13-23 77 0 0,1-1 0 0 0,-1 1 0 0 0,0-1 0 0 0,1 1 0 0 0,-1-1 0 0 0,0 1 0 0 0,1-1 0 0 0,-1 1 0 0 0,0-1 0 0 0,1 0 0 0 0,-1 1 1 0 0,1-1-1 0 0,-1 1 0 0 0,1-1 0 0 0,-1 0 0 0 0,1 0 0 0 0,0 1 0 0 0,-1-1 0 0 0,1 0 0 0 0,-1 0 0 0 0,1 1 0 0 0,-1-1 0 0 0,1 0 0 0 0,0 0 0 0 0,-1 0 0 0 0,1 0 0 0 0,-1 0 0 0 0,1 0 0 0 0,0 0 0 0 0,-1 0 1 0 0,1 0-1 0 0,-1-1 0 0 0,1 1 0 0 0,1 0 0 0 0,-1-1-17 0 0,1-1 1 0 0,0 1 0 0 0,-1 0-1 0 0,1-1 1 0 0,0 1-1 0 0,-1-1 1 0 0,0 0-1 0 0,1 1 1 0 0,-1-1 0 0 0,1-3-1 0 0,23-51-167 0 0,-24 53 201 0 0,6-16-3 0 0,16-40-15 0 0,-22 56 37 0 0,1-1-1 0 0,0 0 0 0 0,0 1 1 0 0,1-1-1 0 0,-1 1 0 0 0,1 0 1 0 0,0 0-1 0 0,0 0 0 0 0,0 0 1 0 0,0 0-1 0 0,6-4 0 0 0,-7 7 22 0 0,-1-1-1 0 0,0 1 1 0 0,1 0-1 0 0,-1 0 0 0 0,0 0 1 0 0,1 0-1 0 0,-1 0 0 0 0,0 0 1 0 0,1 0-1 0 0,-1 0 0 0 0,1 0 1 0 0,-1 1-1 0 0,0-1 1 0 0,1 0-1 0 0,-1 1 0 0 0,0-1 1 0 0,0 1-1 0 0,1 0 0 0 0,-1-1 1 0 0,0 1-1 0 0,0 0 1 0 0,0 0-1 0 0,0-1 0 0 0,0 1 1 0 0,0 0-1 0 0,0 0 0 0 0,0 0 1 0 0,0 1-1 0 0,0-1 0 0 0,-1 0 1 0 0,1 0-1 0 0,0 0 1 0 0,-1 1-1 0 0,2 1 0 0 0,20 47 547 0 0,-22-50-566 0 0,17 62 354 0 0,-11-40-477 0 0,0 0 0 0 0,16 35 0 0 0,-22-57 36 0 0,0 0 0 0 0,0 0 0 0 0,0 0 0 0 0,0 0 0 0 0,0 0 0 0 0,0-1 0 0 0,0 1 0 0 0,0 0 0 0 0,0 0 0 0 0,0 0 0 0 0,1 0 0 0 0,-1 0 0 0 0,0-1 0 0 0,0 1 0 0 0,0 0 0 0 0,0 0 0 0 0,0 0 0 0 0,0 0 0 0 0,0 0 0 0 0,1 0 0 0 0,-1 0 0 0 0,0 0 0 0 0,0 0 0 0 0,0 0 0 0 0,0 0 0 0 0,0-1 0 0 0,1 1 0 0 0,-1 0 0 0 0,0 0 0 0 0,0 0 0 0 0,0 0 0 0 0,0 0 0 0 0,1 0 0 0 0,-1 0 0 0 0,0 0 0 0 0,0 0 0 0 0,0 0 0 0 0,0 1 0 0 0,0-1 0 0 0,1 0 0 0 0,-1 0 0 0 0,0 0 0 0 0,0 0 0 0 0,0 0 0 0 0,0 0 0 0 0,0 0 0 0 0,0 0 0 0 0,1 0 0 0 0,-1 0 0 0 0,0 0 0 0 0,0 1 0 0 0,0-1 0 0 0,0 0 0 0 0,0 0 0 0 0,0 0 0 0 0,0 0 0 0 0,0 0 0 0 0,1 0 0 0 0,-1 1 0 0 0,0-1 0 0 0,0 0 0 0 0,0 0 0 0 0,0 0 0 0 0,2-12-6701 0 0,-1 2 697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98 2969 0 0,'-17'-39'3364'0'0,"-7"6"6252"0"0,24 33-9508 0 0,-1 0 1 0 0,1 0-1 0 0,0 0 1 0 0,-1 0-1 0 0,1 0 1 0 0,-1 0-1 0 0,1 0 1 0 0,-1 0-1 0 0,1 0 1 0 0,-1 0-1 0 0,1 1 1 0 0,0-1-1 0 0,-1 0 1 0 0,1 0 0 0 0,-1 0-1 0 0,1 1 1 0 0,0-1-1 0 0,-1 0 1 0 0,1 1-1 0 0,0-1 1 0 0,-1 0-1 0 0,1 1 1 0 0,0-1-1 0 0,0 0 1 0 0,-1 1-1 0 0,1-1 1 0 0,0 1-1 0 0,0-1 1 0 0,0 0-1 0 0,0 1 1 0 0,-1-1-1 0 0,1 1 1 0 0,0-1-1 0 0,0 1 1 0 0,0-1-1 0 0,0 1 1 0 0,-7 19 681 0 0,3 4-604 0 0,1-1 0 0 0,1 0 1 0 0,1 1-1 0 0,1-1 0 0 0,1 1 1 0 0,6 34-1 0 0,-1-26-214 0 0,1 0 0 0 0,1 0 0 0 0,2-1 0 0 0,15 32 0 0 0,-24-60-25 0 0,23 42-196 0 0,-23-43 147 0 0,0 0 0 0 0,-1-1 0 0 0,1 1 1 0 0,0-1-1 0 0,0 0 0 0 0,0 1 0 0 0,0-1 1 0 0,0 0-1 0 0,1 0 0 0 0,-1 1 0 0 0,0-1 1 0 0,1 0-1 0 0,-1 0 0 0 0,1 0 0 0 0,-1-1 1 0 0,1 1-1 0 0,-1 0 0 0 0,1-1 1 0 0,-1 1-1 0 0,1 0 0 0 0,0-1 0 0 0,-1 0 1 0 0,1 1-1 0 0,3-1 0 0 0,-4-1-91 0 0,1 0 0 0 0,-1 0 0 0 0,0 0 1 0 0,1 0-1 0 0,-1 0 0 0 0,0 0 0 0 0,0 0 0 0 0,0 0 0 0 0,0-1 0 0 0,0 1 1 0 0,0 0-1 0 0,0-1 0 0 0,0 1 0 0 0,0-1 0 0 0,-1 1 0 0 0,1-1 0 0 0,-1 1 1 0 0,1-1-1 0 0,-1 0 0 0 0,0 1 0 0 0,1-3 0 0 0,3-39-3172 0 0,-3 40 3023 0 0,-1-22-1418 0 0,0 0-1 0 0,-5-26 1 0 0,0 19 907 0 0,-10-36 1 0 0,-1 17 1275 0 0,-40-89-1 0 0,56 139-194 0 0,-1 0-1 0 0,0-1 0 0 0,0 1 1 0 0,1 0-1 0 0,-1-1 1 0 0,0 1-1 0 0,1 0 1 0 0,0-1-1 0 0,-1 1 1 0 0,1-1-1 0 0,0 1 0 0 0,0-1 1 0 0,-1 1-1 0 0,1 0 1 0 0,0-1-1 0 0,1 1 1 0 0,-1-1-1 0 0,0 1 1 0 0,0-1-1 0 0,1 1 1 0 0,-1-1-1 0 0,0 1 0 0 0,1 0 1 0 0,0-1-1 0 0,-1 1 1 0 0,1 0-1 0 0,0-1 1 0 0,1-1-1 0 0,0 2-4 0 0,0 0-1 0 0,0 0 0 0 0,0 0 1 0 0,0 0-1 0 0,0 1 0 0 0,0-1 1 0 0,0 1-1 0 0,0 0 1 0 0,0 0-1 0 0,0-1 0 0 0,1 1 1 0 0,-1 0-1 0 0,0 1 0 0 0,0-1 1 0 0,0 0-1 0 0,0 1 1 0 0,0-1-1 0 0,0 1 0 0 0,3 0 1 0 0,7 4-39 0 0,0 0 1 0 0,-1 0 0 0 0,1 1 0 0 0,-1 0-1 0 0,0 1 1 0 0,0 1 0 0 0,-1 0-1 0 0,18 16 1 0 0,-25-20-94 0 0,0-1 0 0 0,0 1 0 0 0,0 0 0 0 0,-1-1 0 0 0,1 1 0 0 0,-1 0 0 0 0,0 1 0 0 0,0-1 0 0 0,0 0 0 0 0,-1 1 0 0 0,1-1 0 0 0,0 6 0 0 0,-2-7-7 0 0,0 0 0 0 0,0 1 0 0 0,0-1 0 0 0,0 0 0 0 0,-1 0 0 0 0,1 0 0 0 0,-1 0 0 0 0,0 0-1 0 0,0 0 1 0 0,0-1 0 0 0,0 1 0 0 0,-1 0 0 0 0,1 0 0 0 0,-1-1 0 0 0,0 1 0 0 0,1-1 0 0 0,-1 1 0 0 0,0-1 0 0 0,0 0-1 0 0,-4 3 1 0 0,0 0-51 0 0,0-1-1 0 0,-1 0 0 0 0,1-1 1 0 0,-1 1-1 0 0,0-1 0 0 0,0 0 1 0 0,0-1-1 0 0,-1 0 0 0 0,1 0 0 0 0,0 0 1 0 0,-1-1-1 0 0,1 0 0 0 0,-14-1 1 0 0,11 1-80 0 0,0 0 1 0 0,0 0 0 0 0,1 1-1 0 0,-1 0 1 0 0,0 1 0 0 0,-13 5-1 0 0,47 3-521 0 0,-15-10 542 0 0,-1 0-1 0 0,1 0 0 0 0,-1-1 0 0 0,1 0 0 0 0,14-3 1 0 0,-15 2 6 0 0,1 0 0 0 0,0 1 1 0 0,-1 0-1 0 0,1 0 0 0 0,10 2 1 0 0,-17-1 18 0 0,1 0 0 0 0,0 0 0 0 0,-1 0 1 0 0,1 1-1 0 0,-1-1 0 0 0,1 1 0 0 0,-1-1 1 0 0,0 1-1 0 0,0 0 0 0 0,0 0 0 0 0,0 0 1 0 0,0 0-1 0 0,0 0 0 0 0,0 1 0 0 0,1 2 1 0 0,24 46-21 0 0,-10-17 14 0 0,-10-21-121 0 0,2 0 0 0 0,-1-1 1 0 0,2 0-1 0 0,-1-1 0 0 0,1 0 1 0 0,14 11-1 0 0,-18-20-1535 0 0,-6-2 1391 0 0,0 0 0 0 0,1 0 0 0 0,-1 0 1 0 0,0 0-1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49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82 6545 0 0,'-3'1'767'0'0,"0"0"0"0"0,0 0 0 0 0,1 0 0 0 0,-1 1 0 0 0,1-1 0 0 0,-1 1 0 0 0,1 0 0 0 0,-1 0 0 0 0,-2 2 0 0 0,5-4-672 0 0,0 1 1 0 0,0-1-1 0 0,0 0 1 0 0,0 0-1 0 0,0 0 1 0 0,0 1-1 0 0,0-1 1 0 0,0 0-1 0 0,0 0 1 0 0,0 1-1 0 0,0-1 1 0 0,0 0-1 0 0,0 0 1 0 0,0 1-1 0 0,0-1 1 0 0,0 0-1 0 0,0 0 1 0 0,0 1-1 0 0,0-1 1 0 0,0 0-1 0 0,1 0 1 0 0,-1 0-1 0 0,0 1 1 0 0,0-1-1 0 0,0 0 1 0 0,0 0-1 0 0,0 0 1 0 0,1 1-1 0 0,-1-1 1 0 0,0 0-1 0 0,0 0 0 0 0,0 0 1 0 0,1 0-1 0 0,-1 0 1 0 0,1 1-1 0 0,19 6 704 0 0,-4-3-727 0 0,0-1 0 0 0,1-1 0 0 0,-1-1 0 0 0,19 0 0 0 0,-29-1-75 0 0,0-1 1 0 0,0 0 0 0 0,0 0 0 0 0,0 0-1 0 0,-1-1 1 0 0,10-3 0 0 0,-12 4-4 0 0,-1 0 0 0 0,0 0 1 0 0,0-1-1 0 0,0 1 0 0 0,0-1 0 0 0,0 1 0 0 0,0-1 0 0 0,0 0 1 0 0,0 0-1 0 0,0 1 0 0 0,-1-1 0 0 0,1-1 0 0 0,-1 1 0 0 0,0 0 1 0 0,1 0-1 0 0,0-3 0 0 0,-2 4 0 0 0,1-1 0 0 0,-1 1 0 0 0,1-1 0 0 0,-1 1 0 0 0,0 0-1 0 0,0-1 1 0 0,0 1 0 0 0,0-1 0 0 0,0 1 0 0 0,0-1 0 0 0,0 1 0 0 0,0-1 0 0 0,0 1 0 0 0,-1 0 0 0 0,1-1-1 0 0,-1 1 1 0 0,1 0 0 0 0,-1-1 0 0 0,1 1 0 0 0,-1 0 0 0 0,-1-2 0 0 0,0 0 2 0 0,0 0 1 0 0,-1 1-1 0 0,1-1 0 0 0,-1 1 1 0 0,0 0-1 0 0,1 0 1 0 0,-1 0-1 0 0,-6-3 0 0 0,0 1 23 0 0,-1-1 1 0 0,0 2-1 0 0,0-1 0 0 0,0 2 0 0 0,-11-3 0 0 0,14 4 27 0 0,1 0 0 0 0,0 1 0 0 0,-1 0 0 0 0,1 0 0 0 0,0 0 0 0 0,-1 1 0 0 0,1 0 0 0 0,0 0 0 0 0,0 0 0 0 0,-1 1 0 0 0,-10 5 0 0 0,15-6 1 0 0,-1 1 0 0 0,1-1 1 0 0,0 1-1 0 0,-1-1 1 0 0,1 1-1 0 0,0 0 1 0 0,0 0-1 0 0,0 0 1 0 0,1 0-1 0 0,-1 0 0 0 0,0 1 1 0 0,1-1-1 0 0,0 0 1 0 0,-1 1-1 0 0,1-1 1 0 0,0 1-1 0 0,0 0 1 0 0,0-1-1 0 0,1 1 1 0 0,-1 0-1 0 0,1-1 0 0 0,-1 1 1 0 0,1 0-1 0 0,0 0 1 0 0,0-1-1 0 0,0 1 1 0 0,0 0-1 0 0,1 0 1 0 0,0 4-1 0 0,2 2 4 0 0,-1 1 0 0 0,1-1-1 0 0,0 0 1 0 0,1 1 0 0 0,0-1 0 0 0,1-1-1 0 0,0 1 1 0 0,0-1 0 0 0,1 0 0 0 0,0 0-1 0 0,0 0 1 0 0,1-1 0 0 0,0 0 0 0 0,0-1-1 0 0,14 11 1 0 0,-15-13-228 0 0,1 0-1 0 0,-1 0 0 0 0,1 0 1 0 0,0-1-1 0 0,0 0 1 0 0,0-1-1 0 0,0 1 1 0 0,1-1-1 0 0,-1-1 1 0 0,0 1-1 0 0,1-1 0 0 0,-1-1 1 0 0,1 1-1 0 0,-1-1 1 0 0,1-1-1 0 0,0 1 1 0 0,-1-1-1 0 0,1-1 1 0 0,-1 1-1 0 0,14-6 0 0 0,-4-1-3204 0 0,0 0 0 0 0,25-18-1 0 0,-20 11 885 0 0,-4 5-743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46 3817 0 0,'-1'-3'607'0'0,"1"0"0"0"0,-1 0 0 0 0,0 0 0 0 0,-1 1 0 0 0,1-1 0 0 0,0 0 0 0 0,-1 0 0 0 0,1 1 0 0 0,-1-1 0 0 0,0 1 0 0 0,0-1 0 0 0,0 1 0 0 0,-4-3 0 0 0,5 4-334 0 0,-1 0 1 0 0,0 1 0 0 0,1-1-1 0 0,-1 0 1 0 0,0 1 0 0 0,0 0 0 0 0,1-1-1 0 0,-1 1 1 0 0,0 0 0 0 0,0 0-1 0 0,0 0 1 0 0,1 0 0 0 0,-1 0 0 0 0,0 0-1 0 0,0 1 1 0 0,0-1 0 0 0,1 1-1 0 0,-1-1 1 0 0,0 1 0 0 0,1 0 0 0 0,-1-1-1 0 0,0 1 1 0 0,1 0 0 0 0,-3 2-1 0 0,3-3-244 0 0,-8 5 189 0 0,0 0 0 0 0,0 1-1 0 0,0 0 1 0 0,-14 13 0 0 0,22-18-221 0 0,0 0 0 0 0,0 1 1 0 0,-1-1-1 0 0,1 0 0 0 0,0 0 1 0 0,0 1-1 0 0,0-1 0 0 0,1 1 1 0 0,-1-1-1 0 0,0 1 0 0 0,0-1 0 0 0,1 1 1 0 0,-1-1-1 0 0,1 1 0 0 0,0 0 1 0 0,-1-1-1 0 0,1 1 0 0 0,0 0 1 0 0,0-1-1 0 0,0 1 0 0 0,0 0 1 0 0,0-1-1 0 0,0 1 0 0 0,0 0 0 0 0,1-1 1 0 0,-1 1-1 0 0,1-1 0 0 0,-1 1 1 0 0,1 0-1 0 0,0-1 0 0 0,-1 1 1 0 0,1-1-1 0 0,0 1 0 0 0,0-1 0 0 0,0 0 1 0 0,0 1-1 0 0,0-1 0 0 0,3 2 1 0 0,2 3-18 0 0,1-1 1 0 0,0 0 0 0 0,0 0-1 0 0,0-1 1 0 0,1 0 0 0 0,-1 0-1 0 0,1-1 1 0 0,10 3 0 0 0,-8-2 19 0 0,1 0-1 0 0,-1 1 1 0 0,17 10 0 0 0,-26-14 8 0 0,0-1 1 0 0,0 1-1 0 0,0 0 0 0 0,0-1 1 0 0,0 1-1 0 0,0 0 1 0 0,-1 0-1 0 0,1 0 0 0 0,0 0 1 0 0,0 0-1 0 0,-1 0 1 0 0,1 0-1 0 0,0 0 0 0 0,-1 0 1 0 0,1 0-1 0 0,-1 0 1 0 0,0 1-1 0 0,1-1 0 0 0,-1 0 1 0 0,0 0-1 0 0,0 0 0 0 0,1 1 1 0 0,-1-1-1 0 0,0 2 1 0 0,-1-1 14 0 0,0 1 1 0 0,1-1-1 0 0,-1 0 1 0 0,0 0-1 0 0,0 0 1 0 0,0 1-1 0 0,-1-1 1 0 0,1 0 0 0 0,0-1-1 0 0,-1 1 1 0 0,1 0-1 0 0,-3 2 1 0 0,-6 5 49 0 0,-1 0 0 0 0,0-1 0 0 0,-18 10 0 0 0,25-15-102 0 0,-14 5-100 0 0,15-7-133 0 0,0 0 0 0 0,-1 0 0 0 0,1 1 1 0 0,1-1-1 0 0,-1 1 0 0 0,0 0 0 0 0,0 0 0 0 0,-2 2 0 0 0,33-13-12045 0 0,-15 2 8518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0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33 4193 0 0,'-2'-4'860'0'0,"1"0"0"0"0,-1 0 0 0 0,0 0 1 0 0,0 0-1 0 0,-1 0 0 0 0,-3-4 0 0 0,3 16 4324 0 0,3 15-3378 0 0,2-11-1500 0 0,0-1 1 0 0,1 1-1 0 0,0-1 1 0 0,1 0 0 0 0,0 0-1 0 0,1 0 1 0 0,0 0-1 0 0,7 9 1 0 0,-10-16-294 0 0,1 0 0 0 0,0 0 0 0 0,0 0 1 0 0,0-1-1 0 0,0 1 0 0 0,0-1 0 0 0,1 0 0 0 0,0 0 0 0 0,0 0 1 0 0,-1 0-1 0 0,1-1 0 0 0,1 0 0 0 0,-1 1 0 0 0,0-1 0 0 0,1-1 1 0 0,-1 1-1 0 0,1-1 0 0 0,-1 0 0 0 0,1 0 0 0 0,0 0 0 0 0,-1-1 1 0 0,9 1-1 0 0,-11-1-10 0 0,0-1 1 0 0,0 1-1 0 0,1-1 1 0 0,-1 1-1 0 0,0-1 1 0 0,0 0-1 0 0,0 0 1 0 0,0 0-1 0 0,0 0 1 0 0,0 0 0 0 0,-1-1-1 0 0,1 1 1 0 0,0 0-1 0 0,0-1 1 0 0,-1 1-1 0 0,1-1 1 0 0,-1 0-1 0 0,0 0 1 0 0,1 1-1 0 0,-1-1 1 0 0,0 0-1 0 0,0 0 1 0 0,0 0 0 0 0,0 0-1 0 0,0 0 1 0 0,-1 0-1 0 0,1-4 1 0 0,3-7-10 0 0,-2 0 1 0 0,0-1-1 0 0,1-20 0 0 0,-1 5 19 0 0,-2 28-9 0 0,0 0 0 0 0,0 0 0 0 0,0-1 0 0 0,1 1 0 0 0,-1 0 0 0 0,0-1 1 0 0,1 1-1 0 0,-1 0 0 0 0,0 0 0 0 0,1 0 0 0 0,0-1 0 0 0,-1 1 0 0 0,1 0 0 0 0,0 0 0 0 0,0-1 0 0 0,0 2 15 0 0,-1 0 0 0 0,1 0 0 0 0,-1 0 0 0 0,1 0-1 0 0,-1 1 1 0 0,1-1 0 0 0,-1 0 0 0 0,0 0 0 0 0,1 1 0 0 0,-1-1-1 0 0,0 0 1 0 0,1 1 0 0 0,-1-1 0 0 0,0 0 0 0 0,1 1 0 0 0,-1-1-1 0 0,0 1 1 0 0,0-1 0 0 0,1 1 0 0 0,-1-1 0 0 0,0 0 0 0 0,0 1-1 0 0,0-1 1 0 0,0 1 0 0 0,0-1 0 0 0,1 1 0 0 0,11 46 1047 0 0,-11-43-1026 0 0,3 13 59 0 0,14 57 292 0 0,-15-67-542 0 0,0 0 0 0 0,0 1 0 0 0,0-1 0 0 0,0-1 0 0 0,1 1 1 0 0,0 0-1 0 0,8 8 0 0 0,-12-15 18 0 0,0 0 0 0 0,0 1 0 0 0,0-1 0 0 0,1 0 0 0 0,-1 1-1 0 0,0-1 1 0 0,0 1 0 0 0,0-1 0 0 0,1 0 0 0 0,-1 0 0 0 0,0 1 0 0 0,0-1 0 0 0,1 0 0 0 0,-1 1 0 0 0,0-1 0 0 0,1 0 0 0 0,-1 0 0 0 0,1 1-1 0 0,-1-1 1 0 0,0 0 0 0 0,1 0 0 0 0,-1 0 0 0 0,0 0 0 0 0,1 0 0 0 0,-1 0 0 0 0,1 1 0 0 0,-1-1 0 0 0,0 0 0 0 0,1 0 0 0 0,-1 0 0 0 0,1 0-1 0 0,-1 0 1 0 0,1 0 0 0 0,-1-1 0 0 0,0 1 0 0 0,1 0 0 0 0,-1 0 0 0 0,1 0 0 0 0,-1 0 0 0 0,0 0 0 0 0,1-1 0 0 0,-1 1 0 0 0,0 0 0 0 0,1 0-1 0 0,-1-1 1 0 0,0 1 0 0 0,1 0 0 0 0,-1 0 0 0 0,0-1 0 0 0,1 1 0 0 0,4-21-7219 0 0,-3 5 2566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0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6329 0 0,'3'-24'5454'0'0,"2"20"-1950"0"0,1 16-760 0 0,32 137 2742 0 0,-6-17-5104 0 0,-26-113-851 0 0,1 0 1 0 0,1 0 0 0 0,0-1 0 0 0,18 29 0 0 0,-6-22-3225 0 0,-6-13-204 0 0,-2-8-3438 0 0,-6-6 2918 0 0</inkml:trace>
  <inkml:trace contextRef="#ctx0" brushRef="#br0" timeOffset="1">147 123 6457 0 0,'31'2'9111'0'0,"4"2"-4329"0"0,29 3-3826 0 0,-52-6-2057 0 0,1-1 0 0 0,0 0 0 0 0,-1 0 0 0 0,1-2 0 0 0,17-3 0 0 0,-29 5 700 0 0,0 0-1 0 0,0 0 0 0 0,0-1 0 0 0,-1 1 0 0 0,1 0 0 0 0,0-1 0 0 0,0 1 0 0 0,-1-1 0 0 0,1 1 0 0 0,0-1 0 0 0,0 1 0 0 0,-1-1 0 0 0,1 1 0 0 0,-1-1 0 0 0,1 0 0 0 0,0 1 1 0 0,0-2-1 0 0,0-5-4543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6625 0 0,'2'42'8948'0'0,"8"21"-4802"0"0,1 9-2663 0 0,3 216-792 0 0,-14-284-1031 0 0,0 1 1 0 0,1-1-1 0 0,0 1 1 0 0,0-1-1 0 0,0 1 1 0 0,1-1 0 0 0,0 0-1 0 0,-1 0 1 0 0,4 5-1 0 0,-4-8-36 0 0,-1 0-1 0 0,1 0 1 0 0,0 0-1 0 0,0 0 1 0 0,0 0-1 0 0,1 0 1 0 0,-1 0-1 0 0,0 0 1 0 0,0-1 0 0 0,0 1-1 0 0,1 0 1 0 0,-1-1-1 0 0,0 1 1 0 0,0-1-1 0 0,1 1 1 0 0,-1-1-1 0 0,1 0 1 0 0,-1 1-1 0 0,0-1 1 0 0,1 0-1 0 0,-1 0 1 0 0,1 0-1 0 0,-1 0 1 0 0,1 0-1 0 0,-1-1 1 0 0,0 1-1 0 0,1 0 1 0 0,-1-1 0 0 0,0 1-1 0 0,1-1 1 0 0,-1 1-1 0 0,2-2 1 0 0,11-4-3651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1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9690 0 0,'28'9'6530'0'0,"35"22"-5350"0"0,-62-31-1140 0 0,0 0 1 0 0,0 1-1 0 0,0-1 1 0 0,0 1-1 0 0,0-1 1 0 0,0 1-1 0 0,0 0 1 0 0,0-1-1 0 0,0 1 1 0 0,-1 0-1 0 0,1 0 1 0 0,0-1-1 0 0,0 1 0 0 0,-1 0 1 0 0,1 0-1 0 0,-1 0 1 0 0,1 0-1 0 0,-1 0 1 0 0,1 0-1 0 0,-1 0 1 0 0,0 0-1 0 0,1 0 1 0 0,-1 0-1 0 0,0 0 1 0 0,0 0-1 0 0,0 0 1 0 0,1 1-1 0 0,-1-1 1 0 0,0 0-1 0 0,-1 0 1 0 0,1 0-1 0 0,0 0 1 0 0,0 0-1 0 0,0 0 1 0 0,-1 0-1 0 0,1 0 1 0 0,0 0-1 0 0,-1 0 1 0 0,1 0-1 0 0,-1 0 1 0 0,1 0-1 0 0,-1 0 0 0 0,0 0 1 0 0,1 0-1 0 0,-2 1 1 0 0,-5 3 80 0 0,0 1 0 0 0,0-1 0 0 0,0 0 0 0 0,0-1 1 0 0,-9 5-1 0 0,-11 6-126 0 0,25-14 33 0 0,0 1 0 0 0,-1 0 0 0 0,1-1 0 0 0,0 1 0 0 0,0 0 0 0 0,0 0 0 0 0,1 0 0 0 0,-1 0 0 0 0,0 1 0 0 0,1-1 1 0 0,-1 0-1 0 0,1 1 0 0 0,0-1 0 0 0,0 1 0 0 0,0 0 0 0 0,0-1 0 0 0,0 1 0 0 0,0 0 0 0 0,1-1 0 0 0,-1 5 0 0 0,1-5-3 0 0,1 1-1 0 0,0-1 1 0 0,0 0 0 0 0,-1 1 0 0 0,1-1 0 0 0,0 0-1 0 0,1 1 1 0 0,-1-1 0 0 0,0 0 0 0 0,1 0 0 0 0,-1 0-1 0 0,1 0 1 0 0,0 0 0 0 0,-1-1 0 0 0,1 1 0 0 0,0 0-1 0 0,0-1 1 0 0,0 1 0 0 0,1-1 0 0 0,-1 0 0 0 0,0 0-1 0 0,4 2 1 0 0,1 0-86 0 0,1 0 0 0 0,0 0 0 0 0,0 0 0 0 0,-1-1 0 0 0,1-1 0 0 0,1 1 1 0 0,-1-1-1 0 0,0 0 0 0 0,13-1 0 0 0,3-2-572 0 0,44-10 0 0 0,-12 2-88 0 0,-47 9-2358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1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 13347 0 0,'-4'-3'4473'0'0,"8"1"-3649"0"0,1 1-264 0 0,10 4-232 0 0,2-1-144 0 0,1-1-96 0 0,2 2-40 0 0,0-2 8 0 0,-2 1-72 0 0,1-1-208 0 0,-3 0-392 0 0,-3-1-536 0 0,-2 2-553 0 0,-3-2-511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172 261 3249 0 0,'2'6'1018'0'0,"1"0"1"0"0,-1 0 0 0 0,0 1 0 0 0,0-1-1 0 0,0 7 1 0 0,1 38 1808 0 0,-13 46-486 0 0,10-94-2218 0 0,-1 4-63 0 0,0 0 0 0 0,-1 0 0 0 0,1 0-1 0 0,-1 0 1 0 0,-1 0 0 0 0,1-1 0 0 0,-1 1-1 0 0,-1-1 1 0 0,1 1 0 0 0,-1-1-1 0 0,-6 7 1 0 0,8-11-67 0 0,0 0 0 0 0,0 0 0 0 0,-1 0 0 0 0,1 0 0 0 0,-1 0-1 0 0,1-1 1 0 0,-1 0 0 0 0,1 1 0 0 0,-1-1 0 0 0,0 0 0 0 0,0 0 0 0 0,1 0-1 0 0,-1-1 1 0 0,0 1 0 0 0,0-1 0 0 0,0 1 0 0 0,0-1 0 0 0,0 0 0 0 0,0 0 0 0 0,0-1-1 0 0,0 1 1 0 0,0 0 0 0 0,1-1 0 0 0,-1 0 0 0 0,0 0 0 0 0,0 1 0 0 0,0-2-1 0 0,1 1 1 0 0,-5-3 0 0 0,-12-5 394 0 0,-19-9 3140 0 0,69 46-1825 0 0,-23-23-1695 0 0,0-1-1 0 0,0 1 1 0 0,1-2-1 0 0,-1 1 0 0 0,1-1 1 0 0,0 0-1 0 0,0-1 1 0 0,0 0-1 0 0,0 0 1 0 0,17 0-1 0 0,-17-2-595 0 0,0 0 0 0 0,1-1 0 0 0,-1 0 0 0 0,14-3 0 0 0,-16 2-659 0 0,-1 0 1 0 0,0 0 0 0 0,0 0-1 0 0,0-1 1 0 0,0 0-1 0 0,10-7 1 0 0,3-3-4517 0 0</inkml:trace>
  <inkml:trace contextRef="#ctx0" brushRef="#br0" timeOffset="1">370 0 12691 0 0,'7'2'1312'0'0,"2"0"-448"0"0,3 4 40 0 0,4-1-7 0 0,0 1-241 0 0,0 0-256 0 0,-1 2-152 0 0,0-2-128 0 0,-2 2-24 0 0,0-1-72 0 0,-2-1-256 0 0,-3 1-344 0 0,-3-3-521 0 0,-2 1-703 0 0,-4 1-752 0 0,-5 0-297 0 0,-2 2-2832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7:5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8106 0 0,'36'14'4397'0'0,"-28"-13"-3956"0"0,-1 0 1 0 0,1-1-1 0 0,0 0 0 0 0,14-1 1 0 0,-22 1-401 0 0,1-1 0 0 0,-1 1-1 0 0,1 0 1 0 0,-1 0 0 0 0,1 0 0 0 0,-1 0 0 0 0,1 0 0 0 0,-1 0 0 0 0,1 0 0 0 0,-1 0-1 0 0,1 0 1 0 0,-1 0 0 0 0,0 1 0 0 0,1-1 0 0 0,-1 0 0 0 0,1 0 0 0 0,-1 0 0 0 0,1 1-1 0 0,-1-1 1 0 0,0 0 0 0 0,1 0 0 0 0,-1 1 0 0 0,1-1 0 0 0,-1 0 0 0 0,0 1 0 0 0,1-1-1 0 0,-1 0 1 0 0,0 1 0 0 0,0-1 0 0 0,1 1 0 0 0,-1-1 0 0 0,0 0 0 0 0,0 1 0 0 0,1-1-1 0 0,-1 1 1 0 0,0-1 0 0 0,0 1 0 0 0,0-1 0 0 0,0 1 0 0 0,0-1 0 0 0,0 0 0 0 0,0 1-1 0 0,0-1 1 0 0,0 1 0 0 0,0-1 0 0 0,0 1 0 0 0,0-1 0 0 0,0 1 0 0 0,0-1 0 0 0,0 1-1 0 0,-1-1 1 0 0,1 1 0 0 0,0-1 0 0 0,0 0 0 0 0,0 1 0 0 0,-1-1 0 0 0,1 1 0 0 0,0-1-1 0 0,-1 0 1 0 0,0 1 0 0 0,-24 39 349 0 0,9-15 616 0 0,16-24-929 0 0,0 0 0 0 0,0 0 0 0 0,0 0 0 0 0,0 1 0 0 0,0-1 0 0 0,0 0 0 0 0,0 0 0 0 0,0 0 0 0 0,1 1 0 0 0,-1-1 0 0 0,1 0 0 0 0,-1 0 0 0 0,1 0 0 0 0,-1 0 0 0 0,1 0 0 0 0,-1 0 0 0 0,1 0 0 0 0,0 0 0 0 0,0 0 1 0 0,0 0-1 0 0,-1 0 0 0 0,1 0 0 0 0,0 0 0 0 0,0-1 0 0 0,0 1 0 0 0,0 0 0 0 0,0-1 0 0 0,1 1 0 0 0,-1-1 0 0 0,0 1 0 0 0,0-1 0 0 0,0 0 0 0 0,2 1 0 0 0,43 13 88 0 0,-44-13-113 0 0,7 1-96 0 0,-1-1-1 0 0,1 1 1 0 0,0-1-1 0 0,0-1 0 0 0,0 0 1 0 0,0 0-1 0 0,0-1 1 0 0,0 0-1 0 0,-1-1 1 0 0,1 1-1 0 0,0-2 1 0 0,11-4-1 0 0,17-13-3893 0 0,-3-8-5245 0 0,-25 19 4177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0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66 239 6457 0 0,'-22'-17'9668'0'0,"5"-6"-3705"0"0,13 16-5279 0 0,0-1 1 0 0,1 1-1 0 0,0-1 1 0 0,1 0-1 0 0,-3-13 1 0 0,3 11-686 0 0,0 1 1 0 0,1-1-1 0 0,1 1 0 0 0,0-1 1 0 0,0 0-1 0 0,1 1 1 0 0,0-1-1 0 0,0 1 0 0 0,1-1 1 0 0,5-15-1 0 0,-6 24-76 0 0,-1 0 1 0 0,1 0-1 0 0,-1 0 0 0 0,1 0 0 0 0,-1 0 0 0 0,1-1 0 0 0,0 1 1 0 0,-1 0-1 0 0,1 0 0 0 0,0 1 0 0 0,0-1 0 0 0,0 0 0 0 0,0 0 0 0 0,0 0 1 0 0,0 0-1 0 0,0 1 0 0 0,0-1 0 0 0,0 1 0 0 0,2-2 0 0 0,-2 2-149 0 0,-1 1 0 0 0,1-1 1 0 0,0 0-1 0 0,-1 0 0 0 0,1 1 0 0 0,-1-1 0 0 0,1 0 0 0 0,-1 1 0 0 0,1-1 0 0 0,-1 0 0 0 0,1 1 0 0 0,-1-1 0 0 0,1 1 0 0 0,-1-1 0 0 0,1 1 0 0 0,-1-1 0 0 0,1 1 0 0 0,-1-1 0 0 0,0 1 1 0 0,1-1-1 0 0,-1 1 0 0 0,0 0 0 0 0,0-1 0 0 0,0 1 0 0 0,1 0 0 0 0,-1-1 0 0 0,0 1 0 0 0,0-1 0 0 0,0 1 0 0 0,0 0 0 0 0,0-1 0 0 0,0 1 0 0 0,0 0 0 0 0,0-1 0 0 0,0 1 0 0 0,-1 1 0 0 0,2 14-4823 0 0,-1 3-1944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1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6425 0 0,'23'31'11581'0'0,"-17"-25"-11184"0"0,-1 1 0 0 0,0 0 0 0 0,0 0 0 0 0,0 1 0 0 0,-1 0 0 0 0,0-1 0 0 0,-1 1-1 0 0,0 0 1 0 0,3 9 0 0 0,-1 12-17 0 0,1 34 0 0 0,-3-36-141 0 0,8 45 0 0 0,-8-62 6 0 0,-1 5-1089 0 0,-3-15 789 0 0,0 0 1 0 0,0 0-1 0 0,1 0 1 0 0,-1 0-1 0 0,0 0 1 0 0,0 0-1 0 0,0 0 1 0 0,1-1-1 0 0,-1 1 0 0 0,0 0 1 0 0,0 0-1 0 0,0-1 1 0 0,1 1-1 0 0,-1 0 1 0 0,0-1-1 0 0,1 1 1 0 0,-1-1-1 0 0,0 1 1 0 0,1 0-1 0 0,-1-1 0 0 0,0 0 1 0 0,-5-3 51 0 0,1 1 0 0 0,-1 0 0 0 0,0 0 0 0 0,1 0 0 0 0,-2 1 0 0 0,1 0 0 0 0,0 0 0 0 0,0 1 0 0 0,0-1 0 0 0,-1 1 0 0 0,1 1 0 0 0,-1-1 0 0 0,1 1 0 0 0,-1 0 0 0 0,1 1 0 0 0,-1-1 1 0 0,-9 3-1 0 0,16-3-64 0 0,-1 0 1 0 0,1 0 0 0 0,0 0 0 0 0,0 0-1 0 0,-1 0 1 0 0,1 0 0 0 0,0 0 0 0 0,-1 0 0 0 0,1 1-1 0 0,0-1 1 0 0,0 0 0 0 0,-1 0 0 0 0,1 0 0 0 0,0 0-1 0 0,-1 0 1 0 0,1 0 0 0 0,0 0 0 0 0,0 1-1 0 0,0-1 1 0 0,-1 0 0 0 0,1 0 0 0 0,0 0 0 0 0,0 1-1 0 0,-1-1 1 0 0,1 0 0 0 0,0 0 0 0 0,0 1-1 0 0,0-1 1 0 0,0 0 0 0 0,0 0 0 0 0,-1 1 0 0 0,1-1-1 0 0,0 0 1 0 0,0 0 0 0 0,0 1 0 0 0,0-1-1 0 0,0 0 1 0 0,0 1 0 0 0,0-1 0 0 0,0 0 0 0 0,0 0-1 0 0,0 1 1 0 0,0-1 0 0 0,0 0 0 0 0,0 1 0 0 0,0-1-1 0 0,0 0 1 0 0,0 0 0 0 0,1 1 0 0 0,-1-1-1 0 0,0 0 1 0 0,0 1 0 0 0,0-1 0 0 0,0 0 0 0 0,0 0-1 0 0,1 0 1 0 0,-1 1 0 0 0,0-1 0 0 0,0 0-1 0 0,1 0 1 0 0,-1 0 0 0 0,0 1 0 0 0,0-1 0 0 0,1 0-1 0 0,0 1-511 0 0,0-1 0 0 0,0 1-1 0 0,0-1 1 0 0,0 1-1 0 0,0-1 1 0 0,0 0 0 0 0,0 1-1 0 0,0-1 1 0 0,1 0-1 0 0,-1 0 1 0 0,0 0 0 0 0,0 0-1 0 0,0 0 1 0 0,0 0 0 0 0,0 0-1 0 0,1 0 1 0 0,0-1-1 0 0,7-1-3713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2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25 5017 0 0,'-4'-3'894'0'0,"0"0"0"0"0,-1 0 0 0 0,1 1 1 0 0,-1-1-1 0 0,1 1 0 0 0,-1 0 0 0 0,1 1 0 0 0,-1-1 0 0 0,0 1 0 0 0,0 0 1 0 0,0 0-1 0 0,-9 0 0 0 0,11 1-479 0 0,0 1 1 0 0,0-1-1 0 0,0 1 1 0 0,1 0-1 0 0,-1 0 1 0 0,0 0-1 0 0,1 0 1 0 0,-1 0 0 0 0,0 0-1 0 0,1 1 1 0 0,0-1-1 0 0,-3 3 1 0 0,-19 21-446 0 0,22-21 57 0 0,-1 0 0 0 0,1-1 1 0 0,0 1-1 0 0,0 0 0 0 0,0 0 1 0 0,0 0-1 0 0,1 1 0 0 0,0-1 1 0 0,0 0-1 0 0,0 1 0 0 0,0-1 1 0 0,1 0-1 0 0,-1 1 0 0 0,1-1 1 0 0,0 1-1 0 0,1-1 0 0 0,-1 0 1 0 0,1 1-1 0 0,0-1 0 0 0,0 0 1 0 0,0 1-1 0 0,0-1 0 0 0,1 0 1 0 0,0 0-1 0 0,0 0 0 0 0,0 0 1 0 0,0 0-1 0 0,4 4 0 0 0,-3-5-44 0 0,0 1 0 0 0,0-1-1 0 0,0 0 1 0 0,1-1 0 0 0,-1 1-1 0 0,1-1 1 0 0,-1 1-1 0 0,1-1 1 0 0,0 0 0 0 0,0 0-1 0 0,0-1 1 0 0,0 1 0 0 0,1-1-1 0 0,-1 0 1 0 0,0 0 0 0 0,0 0-1 0 0,1-1 1 0 0,7 1-1 0 0,-2-2 2 0 0,1 2-1 0 0,0-1 0 0 0,0 1 0 0 0,-1 1 0 0 0,21 5 0 0 0,-29-7 23 0 0,0 1-1 0 0,0 0 1 0 0,-1 0 0 0 0,1 0-1 0 0,0 0 1 0 0,0 0 0 0 0,-1 0-1 0 0,1 1 1 0 0,-1-1 0 0 0,1 0-1 0 0,-1 1 1 0 0,0-1 0 0 0,1 1-1 0 0,-1 0 1 0 0,0-1 0 0 0,1 3-1 0 0,-1-2 5 0 0,-1 1-1 0 0,1-1 1 0 0,-1 1-1 0 0,1-1 0 0 0,-1 1 1 0 0,0-1-1 0 0,0 1 1 0 0,0-1-1 0 0,0 1 0 0 0,-1-1 1 0 0,1 1-1 0 0,-1-1 1 0 0,1 1-1 0 0,-1-1 0 0 0,0 0 1 0 0,-1 4-1 0 0,0-2-43 0 0,1 0 0 0 0,-1 0 1 0 0,0 0-1 0 0,0 0 0 0 0,0 0 0 0 0,-1 0 0 0 0,0-1 0 0 0,1 1 0 0 0,-1-1 0 0 0,0 0 0 0 0,0 1 1 0 0,-1-2-1 0 0,1 1 0 0 0,-1 0 0 0 0,0-1 0 0 0,1 1 0 0 0,-1-1 0 0 0,0 0 0 0 0,0 0 0 0 0,0-1 1 0 0,-7 2-1 0 0,11-2-60 0 0,0-1 1 0 0,0 0 0 0 0,0 0-1 0 0,0 0 1 0 0,0 0 0 0 0,-1 0-1 0 0,1 0 1 0 0,0 0 0 0 0,0 0-1 0 0,0 0 1 0 0,-1 0 0 0 0,1 1-1 0 0,0-1 1 0 0,0 0 0 0 0,0 0-1 0 0,-1 0 1 0 0,1 0 0 0 0,0 0-1 0 0,0 0 1 0 0,0 0 0 0 0,0-1-1 0 0,-1 1 1 0 0,1 0 0 0 0,0 0-1 0 0,0 0 1 0 0,0 0 0 0 0,-1 0-1 0 0,1 0 1 0 0,0 0 0 0 0,0 0-1 0 0,0 0 1 0 0,0 0 0 0 0,0-1-1 0 0,-1 1 1 0 0,1 0 0 0 0,0 0-1 0 0,0 0 1 0 0,0 0 0 0 0,0 0-1 0 0,0-1 1 0 0,0 1 0 0 0,0 0-1 0 0,-1 0 1 0 0,1 0 0 0 0,0 0-1 0 0,0-1 1 0 0,0 1 0 0 0,0 0-1 0 0,18-9-15105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2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22 7066 0 0,'-4'1'611'0'0,"0"1"0"0"0,0-1 0 0 0,0 1 0 0 0,0 0 0 0 0,0 0 0 0 0,1 0 0 0 0,-1 1 0 0 0,1-1 0 0 0,0 1 0 0 0,0 0 0 0 0,0 0 0 0 0,0 0 0 0 0,0 1 0 0 0,0-1 0 0 0,1 0 0 0 0,0 1 1 0 0,0 0-1 0 0,0 0 0 0 0,-3 7 0 0 0,3-5-394 0 0,1-1 1 0 0,0 1 0 0 0,0 0 0 0 0,0 0-1 0 0,1-1 1 0 0,0 1 0 0 0,0 0-1 0 0,1 0 1 0 0,-1 0 0 0 0,1-1 0 0 0,0 1-1 0 0,1 0 1 0 0,2 7 0 0 0,-2-8-291 0 0,1 1 0 0 0,-1 0-1 0 0,1-1 1 0 0,0 1 0 0 0,1-1 0 0 0,-1 0 0 0 0,1 0 0 0 0,0-1 0 0 0,0 1-1 0 0,1-1 1 0 0,-1 0 0 0 0,9 6 0 0 0,-10-8 84 0 0,1 1 1 0 0,0-2-1 0 0,0 1 0 0 0,0 0 0 0 0,0-1 0 0 0,0 1 1 0 0,0-1-1 0 0,0 0 0 0 0,0-1 0 0 0,0 1 1 0 0,0-1-1 0 0,1 0 0 0 0,-1 0 0 0 0,0 0 0 0 0,0 0 1 0 0,0-1-1 0 0,1 1 0 0 0,-1-1 0 0 0,6-3 1 0 0,-6 3-30 0 0,-1-1 0 0 0,1 0 0 0 0,-1 0 0 0 0,1-1 0 0 0,-1 1-1 0 0,0-1 1 0 0,0 0 0 0 0,0 0 0 0 0,0 0 0 0 0,-1 0 0 0 0,1 0 0 0 0,-1 0 0 0 0,1-1 0 0 0,-1 0 0 0 0,0 1 0 0 0,-1-1 0 0 0,1 0 0 0 0,-1 0 0 0 0,0 1 0 0 0,1-1 0 0 0,-2 0 0 0 0,1-1 0 0 0,0 1 0 0 0,-1 0 0 0 0,0 0 0 0 0,0 0 0 0 0,-1-7 0 0 0,1 3-88 0 0,-1-1 0 0 0,0 1 0 0 0,0 0 0 0 0,0 0 0 0 0,-2 0 0 0 0,1 0 0 0 0,-1 0 0 0 0,0 0 0 0 0,0 1 0 0 0,-1-1 0 0 0,0 1 0 0 0,-9-13 0 0 0,9 15-51 0 0,-1 1-1 0 0,0 0 1 0 0,0 0 0 0 0,0 0 0 0 0,-8-4 0 0 0,-10-1-1710 0 0,1 11-3967 0 0,22-2 5667 0 0,0 0 0 0 0,0 0 0 0 0,-1 0 0 0 0,1 1 0 0 0,-1 1-1670 0 0,0-2 1670 0 0,1 0 0 0 0,0 0 0 0 0,0 1 0 0 0,0-1 0 0 0,0 0 0 0 0,0 0 0 0 0,0 1 0 0 0,0-1-1 0 0,0 0 1 0 0,0 0 0 0 0,0 1 0 0 0,0-1 0 0 0,0 0 0 0 0,0 0 0 0 0,0 1 0 0 0,0-1 0 0 0,0 0 0 0 0,1 0 0 0 0,-1 1 0 0 0,2 3-3006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15 5345 0 0,'-13'-15'8249'0'0,"18"28"-1045"0"0,9 17-5908 0 0,9 48-223 0 0,16 43-935 0 0,-39-121-145 0 0,0 0 0 0 0,0 0 0 0 0,0 0-1 0 0,0 1 1 0 0,0-1 0 0 0,0 0 0 0 0,0 0 0 0 0,0 0 0 0 0,0 0-1 0 0,0 0 1 0 0,0 0 0 0 0,0 1 0 0 0,0-1 0 0 0,1 0 0 0 0,-1 0 0 0 0,0 0-1 0 0,0 0 1 0 0,0 0 0 0 0,0 0 0 0 0,0 0 0 0 0,0 0 0 0 0,0 0 0 0 0,1 0-1 0 0,-1 1 1 0 0,0-1 0 0 0,0 0 0 0 0,0 0 0 0 0,0 0 0 0 0,0 0 0 0 0,1 0-1 0 0,-1 0 1 0 0,0 0 0 0 0,0 0 0 0 0,0 0 0 0 0,0 0 0 0 0,0 0-1 0 0,1 0 1 0 0,-1 0 0 0 0,0 0 0 0 0,0 0 0 0 0,0 0 0 0 0,0-1 0 0 0,0 1-1 0 0,0 0 1 0 0,1 0 0 0 0,-1 0 0 0 0,0 0 0 0 0,0 0 0 0 0,0 0 0 0 0,0 0-1 0 0,0 0 1 0 0,0 0 0 0 0,0 0 0 0 0,1-1 0 0 0,-1 1 0 0 0,0 0 0 0 0,0 0-1 0 0,0 0 1 0 0,0 0 0 0 0,0-1 0 0 0,8-14-285 0 0,7-27 6 0 0,-13 36 256 0 0,3-13-17 0 0,1-1-82 0 0,15-32-1 0 0,-20 48 113 0 0,1 0 0 0 0,0 0 0 0 0,0 1 0 0 0,0-1 0 0 0,1 1 0 0 0,-1-1 0 0 0,1 1 0 0 0,0 0 0 0 0,0 0 0 0 0,0 0 0 0 0,0 1 0 0 0,1-1-1 0 0,-1 1 1 0 0,8-5 0 0 0,-10 7 22 0 0,1-1-1 0 0,-1 1 0 0 0,1 0 1 0 0,0-1-1 0 0,-1 1 1 0 0,1 0-1 0 0,-1 0 0 0 0,1 0 1 0 0,0 0-1 0 0,-1 0 1 0 0,1 1-1 0 0,-1-1 0 0 0,1 0 1 0 0,0 1-1 0 0,-1-1 0 0 0,1 1 1 0 0,-1-1-1 0 0,1 1 1 0 0,1 1-1 0 0,0 0 21 0 0,1 1 0 0 0,-1-1 1 0 0,0 1-1 0 0,0 0 0 0 0,0 0 0 0 0,0 0 0 0 0,3 5 0 0 0,1 4 162 0 0,1 0 1 0 0,-2 1-1 0 0,8 19 0 0 0,4 32 459 0 0,-4-10-1239 0 0,1-20-2966 0 0,-10-27-1032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33 4313 0 0,'-58'-1'6406'0'0,"37"0"3502"0"0,57-2-9235 0 0,61 1 1 0 0,-8 7-3923 0 0,-84-5-1094 0 0,-19-9-2533 0 0,-23-3 4679 0 0,26 9 2854 0 0,0 1-1 0 0,0 0 1 0 0,0 0-1 0 0,0 1 1 0 0,-22 1-1 0 0,30 1-320 0 0,0-1-1 0 0,0 1 0 0 0,-1 0 0 0 0,1 0 0 0 0,0 0 0 0 0,0 0 0 0 0,0 1 0 0 0,0-1 0 0 0,0 1 0 0 0,1 0 0 0 0,-1 0 0 0 0,0 0 0 0 0,1 0 0 0 0,-1 0 0 0 0,1 0 1 0 0,0 1-1 0 0,0-1 0 0 0,0 1 0 0 0,0 0 0 0 0,0 0 0 0 0,0-1 0 0 0,1 1 0 0 0,-1 0 0 0 0,0 5 0 0 0,-3 6-66 0 0,1-1-1 0 0,1 1 1 0 0,0 0-1 0 0,1 1 1 0 0,0-1 0 0 0,1 0-1 0 0,2 16 1 0 0,-1-19-349 0 0,1 1 0 0 0,0-1 0 0 0,1 0 0 0 0,0 0 0 0 0,1 0 0 0 0,0 0-1 0 0,1 0 1 0 0,0-1 0 0 0,9 16 0 0 0,-3-12-437 0 0,6-4-4644 0 0,-14-10 4844 0 0,-1 0 1 0 0,0 0 0 0 0,0 0-1 0 0,1 0 1 0 0,-1 0-1 0 0,0-1 1 0 0,0 1 0 0 0,0 0-1 0 0,0-1 1 0 0,1 1 0 0 0,-1-1-1 0 0,0 1 1 0 0,0-1 0 0 0,0 0-1 0 0,0 1 1 0 0,0-1 0 0 0,0 0-1 0 0,0 0 1 0 0,0 1 0 0 0,-1-1-1 0 0,1 0 1 0 0,0 0-1 0 0,0 0 1 0 0,-1 0 0 0 0,1 0-1 0 0,0-2 1 0 0,8-11-2709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4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4489 0 0,'4'2'5497'0'0,"-2"8"-3351"0"0,-1 10-656 0 0,-2-13-1382 0 0,1 0 0 0 0,-1 1 0 0 0,0-1 0 0 0,-1 0 1 0 0,0-1-1 0 0,0 1 0 0 0,0 0 0 0 0,-1 0 1 0 0,0-1-1 0 0,0 1 0 0 0,-1-1 0 0 0,0 0 0 0 0,0 0 1 0 0,0-1-1 0 0,-1 1 0 0 0,0-1 0 0 0,0 0 0 0 0,0 0 1 0 0,-1 0-1 0 0,1-1 0 0 0,-1 0 0 0 0,0 0 0 0 0,0 0 1 0 0,-1-1-1 0 0,1 0 0 0 0,-1 0 0 0 0,-11 3 1 0 0,15-5 5 0 0,0 0 0 0 0,0 0 0 0 0,0 0 0 0 0,0 1 0 0 0,0-1 0 0 0,0 1 0 0 0,1 0 0 0 0,-1 0 0 0 0,0 0 0 0 0,1 0 0 0 0,0 1 0 0 0,-3 2 0 0 0,5-4-65 0 0,-1-1-1 0 0,1 1 1 0 0,0-1-1 0 0,-1 1 1 0 0,1 0 0 0 0,0-1-1 0 0,0 1 1 0 0,-1-1 0 0 0,1 1-1 0 0,0 0 1 0 0,0-1 0 0 0,0 1-1 0 0,0-1 1 0 0,0 1 0 0 0,0 0-1 0 0,0-1 1 0 0,0 1 0 0 0,0 0-1 0 0,0-1 1 0 0,0 1-1 0 0,0-1 1 0 0,1 1 0 0 0,-1 0-1 0 0,1 0 1 0 0,0 0-32 0 0,0 1 1 0 0,0-1-1 0 0,0 0 0 0 0,0 0 1 0 0,0 0-1 0 0,1-1 0 0 0,-1 1 0 0 0,0 0 1 0 0,1 0-1 0 0,-1-1 0 0 0,0 1 1 0 0,1-1-1 0 0,-1 1 0 0 0,1-1 1 0 0,1 1-1 0 0,7 0 12 0 0,-1 0 0 0 0,1 0 0 0 0,0-1 0 0 0,-1 0 1 0 0,1 0-1 0 0,-1-1 0 0 0,18-4 0 0 0,-5-1-1512 0 0,0 0 0 0 0,24-11 0 0 0,-41 15 536 0 0,0 0-1 0 0,-1 0 1 0 0,1 0-1 0 0,-1-1 0 0 0,0 1 1 0 0,0-1-1 0 0,0 0 1 0 0,0-1-1 0 0,-1 1 0 0 0,5-6 1 0 0,2-2-2337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69 3177 0 0,'-2'21'9635'0'0,"-4"16"-6527"0"0,-1 0-2403 0 0,3 1-496 0 0,1-14-399 0 0,0-1 0 0 0,-10 38 1 0 0,13-64 159 0 0,1 1 1 0 0,1 0-1 0 0,-1 0 0 0 0,0 0 1 0 0,0 0-1 0 0,1 0 0 0 0,0 0 1 0 0,-1 0-1 0 0,1 0 0 0 0,0 1 1 0 0,0-1-1 0 0,-1 1 1 0 0,1-1-1 0 0,0 1 0 0 0,1 0 1 0 0,-1-1-1 0 0,0 1 0 0 0,0 0 1 0 0,0 1-1 0 0,1-1 1 0 0,-1 0-1 0 0,1 1 0 0 0,2-1 1 0 0,9-1-643 0 0,0 1 1 0 0,-1 0-1 0 0,18 2 0 0 0,-5-1-2202 0 0,-25 0 2717 0 0,0 0 0 0 0,0 0 0 0 0,0 0 1 0 0,0 0-1 0 0,0 0 0 0 0,0 0 0 0 0,0 0 1 0 0,0 0-1 0 0,0-1 0 0 0,0 1 0 0 0,0 0 0 0 0,0-1 1 0 0,0 1-1 0 0,0-1 0 0 0,-1 1 0 0 0,1-1 1 0 0,0 0-1 0 0,0 1 0 0 0,1-2 0 0 0,6-4-1595 0 0,10 1-1721 0 0</inkml:trace>
  <inkml:trace contextRef="#ctx0" brushRef="#br0" timeOffset="1">253 27 6401 0 0,'-3'0'458'0'0,"0"0"0"0"0,1 0 0 0 0,-1 0 0 0 0,0 0 0 0 0,0 0 0 0 0,0 1 0 0 0,0 0 0 0 0,0-1 0 0 0,0 1 0 0 0,1 0 0 0 0,-1 0 0 0 0,0 1 0 0 0,1-1 0 0 0,-1 0 0 0 0,1 1 0 0 0,-1 0 0 0 0,-3 3 0 0 0,5-3-266 0 0,0 0 1 0 0,0 0 0 0 0,0 0 0 0 0,0 0 0 0 0,0 0 0 0 0,1 1-1 0 0,-1-1 1 0 0,0 0 0 0 0,1 0 0 0 0,0 1 0 0 0,0-1 0 0 0,0 0 0 0 0,0 0-1 0 0,0 1 1 0 0,0-1 0 0 0,0 0 0 0 0,1 1 0 0 0,-1-1 0 0 0,1 0 0 0 0,-1 0-1 0 0,1 0 1 0 0,2 5 0 0 0,1 0-77 0 0,-1 1 0 0 0,1 0 1 0 0,1-1-1 0 0,0 0 0 0 0,0 0 0 0 0,7 7 0 0 0,-9-10-114 0 0,0-1 1 0 0,0 0-1 0 0,1 0 0 0 0,-1 0 0 0 0,1 0 0 0 0,-1-1 0 0 0,1 1 0 0 0,0-1 0 0 0,0 0 0 0 0,0 0 1 0 0,1 0-1 0 0,-1-1 0 0 0,6 2 0 0 0,-9-3 5 0 0,1 0 0 0 0,-1 0-1 0 0,0 1 1 0 0,0-1 0 0 0,0-1 0 0 0,0 1 0 0 0,1 0 0 0 0,-1 0 0 0 0,0 0-1 0 0,0-1 1 0 0,0 1 0 0 0,0 0 0 0 0,0-1 0 0 0,0 1 0 0 0,1-1-1 0 0,-1 1 1 0 0,0-1 0 0 0,0 0 0 0 0,-1 1 0 0 0,1-1 0 0 0,0 0 0 0 0,0 0-1 0 0,0 0 1 0 0,0 0 0 0 0,0-1 0 0 0,0 0 15 0 0,1-1-1 0 0,-1 1 1 0 0,0-1 0 0 0,0 0 0 0 0,0 0-1 0 0,0 0 1 0 0,-1 0 0 0 0,1 0-1 0 0,-1-5 1 0 0,0-1-293 0 0,0 0 0 0 0,-1 0-1 0 0,0 0 1 0 0,0 0 0 0 0,-5-17 0 0 0,-6 1-2115 0 0,9 20 1409 0 0,0 0 0 0 0,1 0 0 0 0,0 0 1 0 0,0 0-1 0 0,0-1 0 0 0,1 1 0 0 0,-2-11 0 0 0,4 16 750 0 0,0 0 0 0 0,0 0 0 0 0,0 0 0 0 0,0 0 0 0 0,0 1 0 0 0,0-1 0 0 0,0 0 0 0 0,0 1 0 0 0,0-1 1 0 0,0 0-1 0 0,0 1 0 0 0,0 0 0 0 0,0-1 0 0 0,0 1 0 0 0,0 0 0 0 0,-1-1 0 0 0,2 2 0 0 0,5 2-395 0 0,1-1-1553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5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2032 0 0,'1'-2'494'0'0,"0"0"-1"0"0,1 0 0 0 0,-1-1 0 0 0,0 1 0 0 0,1 0 0 0 0,-1 0 0 0 0,1 1 0 0 0,0-1 0 0 0,-1 0 0 0 0,1 0 0 0 0,0 1 0 0 0,0-1 0 0 0,0 1 1 0 0,1 0-1 0 0,-1-1 0 0 0,0 1 0 0 0,0 0 0 0 0,1 0 0 0 0,2 0 0 0 0,-3 1-197 0 0,-1 0-1 0 0,1 0 1 0 0,0 1 0 0 0,0-1-1 0 0,-1 1 1 0 0,1-1 0 0 0,0 1-1 0 0,0 0 1 0 0,-1-1 0 0 0,1 1 0 0 0,-1 0-1 0 0,1 0 1 0 0,-1 0 0 0 0,1 0-1 0 0,-1 1 1 0 0,0-1 0 0 0,1 0-1 0 0,-1 0 1 0 0,0 1 0 0 0,0-1-1 0 0,0 1 1 0 0,0-1 0 0 0,0 1 0 0 0,0 0-1 0 0,0-1 1 0 0,0 4 0 0 0,6 11 153 0 0,0 0 1 0 0,-2 1 0 0 0,0 0 0 0 0,-1 0 0 0 0,3 31 0 0 0,0 43-4748 0 0,-7-79 1143 0 0,-1 1 0 0 0,0-1 0 0 0,-4 19 0 0 0,-6 13 1400 0 0,7-37 1744 0 0,0-9 621 0 0,4-14 1927 0 0,2 13-2056 0 0,-1 1 0 0 0,1-1 0 0 0,0 1 0 0 0,0-1 0 0 0,0 1 0 0 0,0 0 1 0 0,0-1-1 0 0,1 1 0 0 0,-1 0 0 0 0,1 1 0 0 0,-1-1 0 0 0,1 0 0 0 0,0 1 0 0 0,0-1 0 0 0,4-1 0 0 0,-5 2-363 0 0,0 1 0 0 0,0-1 0 0 0,0 1 0 0 0,0-1 0 0 0,0 1 0 0 0,0-1 0 0 0,0 1 0 0 0,0 0 0 0 0,0 0-1 0 0,0 0 1 0 0,0 0 0 0 0,0 0 0 0 0,0 1 0 0 0,0-1 0 0 0,0 0 0 0 0,0 1 0 0 0,-1 0 0 0 0,1-1 0 0 0,0 1 0 0 0,0 0 0 0 0,0 0 0 0 0,-1 0 0 0 0,1 0 0 0 0,0 0 0 0 0,2 3 0 0 0,-3-3-79 0 0,-1 0 0 0 0,1 0 0 0 0,-1 0 0 0 0,1 1 0 0 0,-1-1 0 0 0,0 0 1 0 0,1 0-1 0 0,-1 0 0 0 0,0 1 0 0 0,0-1 0 0 0,0 0 0 0 0,0 0 0 0 0,0 0 0 0 0,0 1 0 0 0,0-1 0 0 0,0 0 1 0 0,0 0-1 0 0,-1 0 0 0 0,1 1 0 0 0,0-1 0 0 0,-1 0 0 0 0,1 0 0 0 0,-1 0 0 0 0,0 0 0 0 0,1 0 0 0 0,-1 0 1 0 0,-1 1-1 0 0,-23 31 198 0 0,19-27-173 0 0,-2 4-7 0 0,-27 32-3 0 0,33-39-39 0 0,0 0 0 0 0,0 1 1 0 0,0-1-1 0 0,0 1 0 0 0,0-1 1 0 0,1 1-1 0 0,0-1 0 0 0,-1 1 1 0 0,2 0-1 0 0,-1 0 0 0 0,0 4 1 0 0,1-7 15 0 0,0 0-1 0 0,0 0 1 0 0,0 0 0 0 0,0 0-1 0 0,0 0 1 0 0,1 0 0 0 0,-1 0-1 0 0,0 0 1 0 0,1 0 0 0 0,-1 0-1 0 0,0 0 1 0 0,1 0 0 0 0,-1 0-1 0 0,1-1 1 0 0,0 1 0 0 0,-1 0-1 0 0,1 0 1 0 0,0 0 0 0 0,-1-1-1 0 0,1 1 1 0 0,0 0 0 0 0,0-1-1 0 0,0 1 1 0 0,1 0 0 0 0,1 0 10 0 0,0 0 1 0 0,0 0 0 0 0,0 0-1 0 0,0 0 1 0 0,0 0 0 0 0,0-1-1 0 0,0 0 1 0 0,5 1-1 0 0,4-2-19 0 0,0 0 0 0 0,1 0-1 0 0,13-4 1 0 0,-19 3-141 0 0,70-18-1125 0 0,-40 4-2228 0 0,-9-6-4128 0 0,-21 12 2353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60 120 7922 0 0,'1'1'290'0'0,"-1"0"0"0"0,1 0 0 0 0,0 1 1 0 0,0-1-1 0 0,0 0 0 0 0,0 0 1 0 0,0 0-1 0 0,0 0 0 0 0,0 0 0 0 0,0-1 1 0 0,1 1-1 0 0,-1 0 0 0 0,0 0 0 0 0,0-1 1 0 0,1 1-1 0 0,-1-1 0 0 0,0 1 0 0 0,1-1 1 0 0,-1 0-1 0 0,1 1 0 0 0,-1-1 1 0 0,3 0-1 0 0,-8 1-237 0 0,-1 0 0 0 0,1 0 0 0 0,-1 0 0 0 0,1 1 1 0 0,0 0-1 0 0,0 0 0 0 0,0 0 0 0 0,0 0 0 0 0,0 0 1 0 0,0 1-1 0 0,1 0 0 0 0,-1 0 0 0 0,1 0 0 0 0,0 0 0 0 0,0 0 1 0 0,0 1-1 0 0,0-1 0 0 0,0 1 0 0 0,1 0 0 0 0,0 0 0 0 0,0 0 1 0 0,0 0-1 0 0,0 0 0 0 0,0 1 0 0 0,1-1 0 0 0,0 0 0 0 0,0 1 1 0 0,0-1-1 0 0,0 1 0 0 0,1 5 0 0 0,2 0-34 0 0,0 0 0 0 0,1-1 0 0 0,0 1 1 0 0,1-1-1 0 0,0 0 0 0 0,1 0 0 0 0,-1 0 0 0 0,2-1 0 0 0,7 11 0 0 0,-10-16 45 0 0,-1 1-1 0 0,1-1 1 0 0,-1 0 0 0 0,1 0-1 0 0,0 0 1 0 0,0-1-1 0 0,0 1 1 0 0,1-1-1 0 0,-1 0 1 0 0,1 0 0 0 0,-1 0-1 0 0,1 0 1 0 0,0 0-1 0 0,-1-1 1 0 0,1 0 0 0 0,0 1-1 0 0,0-2 1 0 0,0 1-1 0 0,0 0 1 0 0,0-1 0 0 0,0 0-1 0 0,1 0 1 0 0,-1 0-1 0 0,0 0 1 0 0,4-1 0 0 0,-6 0-18 0 0,-1 1 0 0 0,0-1 0 0 0,1 0 0 0 0,-1 1 0 0 0,1-1 0 0 0,-1 0 1 0 0,0 0-1 0 0,0 0 0 0 0,1 0 0 0 0,-1 0 0 0 0,0 0 0 0 0,0 0 1 0 0,0-1-1 0 0,0 1 0 0 0,0 0 0 0 0,0-1 0 0 0,-1 1 0 0 0,1 0 0 0 0,0-1 1 0 0,-1 1-1 0 0,1-1 0 0 0,-1 1 0 0 0,1-1 0 0 0,-1 1 0 0 0,0-1 1 0 0,0 0-1 0 0,0 1 0 0 0,0-1 0 0 0,0 1 0 0 0,0-1 0 0 0,0 1 0 0 0,0-1 1 0 0,0 1-1 0 0,-1-1 0 0 0,1 0 0 0 0,-1-1 0 0 0,-3-10-917 0 0,0-1 0 0 0,-1 1-1 0 0,-8-16 1 0 0,4 8-995 0 0,-3-14-327 0 0,10 23 160 0 0,10 21-2364 0 0,-7-8 4388 0 0,-1 0 0 0 0,1 0-1 0 0,0 0 1 0 0,0 0 0 0 0,-1 0 0 0 0,1 0 0 0 0,0 0-1 0 0,0 0 1 0 0,0 0 0 0 0,0 0 0 0 0,0 0 0 0 0,1 0-1 0 0,-1-1 1 0 0,0 1 0 0 0,0-1 0 0 0,0 1 0 0 0,1-1-1 0 0,-1 1 1 0 0,0-1 0 0 0,1 1 0 0 0,-1-1 0 0 0,0 0-1 0 0,1 0 1 0 0,-1 0 0 0 0,0 0 0 0 0,1 0 0 0 0,-1 0 0 0 0,3 0-1 0 0,1-2 557 0 0,1 0 0 0 0,-1 0-1 0 0,0-1 1 0 0,1 0 0 0 0,7-5-1 0 0,15-8 2190 0 0,-19 13-2125 0 0,0 0 0 0 0,0 0 1 0 0,1 1-1 0 0,-1 0 0 0 0,13 0 0 0 0,-20 1-515 0 0,1 1 0 0 0,-1 0 0 0 0,1 0-1 0 0,-1-1 1 0 0,0 2 0 0 0,1-1 0 0 0,-1 0 0 0 0,0 0 0 0 0,1 1-1 0 0,-1 0 1 0 0,0-1 0 0 0,1 1 0 0 0,-1 0 0 0 0,0 0 0 0 0,0 0 0 0 0,0 0-1 0 0,0 1 1 0 0,0-1 0 0 0,0 0 0 0 0,0 1 0 0 0,0-1 0 0 0,-1 1-1 0 0,1 0 1 0 0,0 0 0 0 0,-1 0 0 0 0,2 3 0 0 0,-2-4-145 0 0,-1-1 0 0 0,1 1 0 0 0,-1 0 0 0 0,0 0 0 0 0,1 1 0 0 0,-1-1 0 0 0,0 0 0 0 0,0 0 0 0 0,0 0 0 0 0,0 0 0 0 0,0 0 0 0 0,0 0 0 0 0,0 0 0 0 0,0 0 0 0 0,0 0 0 0 0,0 0 0 0 0,0 0 0 0 0,-1 0 0 0 0,1 0 0 0 0,-1 0 0 0 0,1 0 0 0 0,0 0 0 0 0,-1 0 0 0 0,0 0 0 0 0,0 1 0 0 0,0-1-156 0 0,-1 1 1 0 0,0-1 0 0 0,0 0 0 0 0,1 0 0 0 0,-1 1 0 0 0,0-1 0 0 0,0 0 0 0 0,0-1 0 0 0,0 1 0 0 0,0 0-1 0 0,-4 0 1 0 0,-5 1-780 0 0,0-1-1 0 0,0 0 0 0 0,-18-1 0 0 0,28 0 973 0 0,-38-4-1755 0 0,28 3 1960 0 0,1-1 1 0 0,-1 2-1 0 0,-18 0 0 0 0,28 0-91 0 0,1 0 0 0 0,0 0-1 0 0,-1 0 1 0 0,1 0 0 0 0,0 0-1 0 0,-1 0 1 0 0,1 0-1 0 0,0 0 1 0 0,-1 0 0 0 0,1 0-1 0 0,-1 0 1 0 0,1 0 0 0 0,0 0-1 0 0,-1 0 1 0 0,1 0 0 0 0,0 1-1 0 0,-1-1 1 0 0,1 0-1 0 0,0 0 1 0 0,0 0 0 0 0,-1 1-1 0 0,1-1 1 0 0,0 0 0 0 0,0 0-1 0 0,-1 1 1 0 0,1-1 0 0 0,0 0-1 0 0,0 0 1 0 0,-1 1 0 0 0,1-1-1 0 0,0 0 1 0 0,0 1-1 0 0,0-1 1 0 0,0 0 0 0 0,0 1-1 0 0,0-1 1 0 0,-1 0 0 0 0,1 1-1 0 0,0-1 1 0 0,11 13 2156 0 0,20 6-747 0 0,-23-16-1537 0 0,0-1 0 0 0,0 0 0 0 0,0 0-1 0 0,0-1 1 0 0,1 0 0 0 0,-1 0 0 0 0,0-1 0 0 0,1 0-1 0 0,-1 0 1 0 0,13-3 0 0 0,-7 0-2525 0 0,-1 0 1 0 0,27-10-1 0 0,-24 6-2806 0 0</inkml:trace>
  <inkml:trace contextRef="#ctx0" brushRef="#br0" timeOffset="1">413 1 7330 0 0,'-2'8'1712'0'0,"0"4"48"0"0,-2 6-47 0 0,0 10-321 0 0,-1 5-408 0 0,0 3-352 0 0,-1 3-280 0 0,2-2-160 0 0,-1-1-88 0 0,1-1-128 0 0,2-2-304 0 0,-4-4-384 0 0,4-4-584 0 0,-2-4-520 0 0,0-8-561 0 0,0-5 297 0 0</inkml:trace>
  <inkml:trace contextRef="#ctx0" brushRef="#br0" timeOffset="2">295 386 6073 0 0,'-4'8'696'0'0,"1"0"0"0"0,-1 0 0 0 0,1 1 0 0 0,1-1 0 0 0,0 1 0 0 0,0 0 0 0 0,0 0 0 0 0,1 0 0 0 0,0 0 0 0 0,1 11 0 0 0,1-15-507 0 0,0-1-1 0 0,0 1 1 0 0,0-1-1 0 0,1 0 0 0 0,-1 1 1 0 0,1-1-1 0 0,0 0 1 0 0,0 0-1 0 0,0 0 1 0 0,1 0-1 0 0,0 0 0 0 0,-1-1 1 0 0,1 1-1 0 0,1-1 1 0 0,-1 0-1 0 0,0 0 0 0 0,1 0 1 0 0,-1 0-1 0 0,1 0 1 0 0,0-1-1 0 0,8 4 0 0 0,-3-2-186 0 0,1 0 0 0 0,0 0 0 0 0,-1-1-1 0 0,1 0 1 0 0,0-1 0 0 0,0-1 0 0 0,1 1-1 0 0,-1-1 1 0 0,17-1 0 0 0,-18-1-534 0 0,-1 0 0 0 0,1 0 1 0 0,0-1-1 0 0,15-5 0 0 0,-18 5-356 0 0,0 0 0 0 0,-1-1 0 0 0,1 0 0 0 0,-1 0 0 0 0,0 0 0 0 0,0-1-1 0 0,7-6 1 0 0,6-9-4095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05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47 6257 0 0,'-1'-1'245'0'0,"0"1"-1"0"0,1-1 1 0 0,-1 0-1 0 0,1 0 1 0 0,-1 0-1 0 0,1 0 1 0 0,0 0-1 0 0,-1 0 1 0 0,1 0-1 0 0,0 1 1 0 0,0-1-1 0 0,-1 0 1 0 0,1 0-1 0 0,0 0 1 0 0,0 0-1 0 0,0 0 1 0 0,0 0-1 0 0,0 0 1 0 0,1 0-1 0 0,-1 0 1 0 0,0 0-1 0 0,0 0 1 0 0,1 0-1 0 0,-1 0 1 0 0,0 0-1 0 0,2-2 1 0 0,-1 2 16 0 0,1 0 0 0 0,-1-1 0 0 0,1 1 0 0 0,-1 0 0 0 0,1 0 1 0 0,0 0-1 0 0,-1 0 0 0 0,1 0 0 0 0,0 0 0 0 0,0 0 0 0 0,0 1 0 0 0,3-1 1 0 0,8-2 353 0 0,0 2 0 0 0,0-1 1 0 0,16 2-1 0 0,-25 0-411 0 0,5 0 88 0 0,0 0 0 0 0,0 1 0 0 0,-1 0 0 0 0,1 1 0 0 0,0 0-1 0 0,-1 0 1 0 0,13 5 0 0 0,-20-7-225 0 0,1 1-1 0 0,0 0 1 0 0,-1 0 0 0 0,1 0-1 0 0,-1 0 1 0 0,0 0-1 0 0,1 0 1 0 0,-1 1-1 0 0,0-1 1 0 0,1 0-1 0 0,-1 1 1 0 0,0-1-1 0 0,0 1 1 0 0,0-1-1 0 0,0 1 1 0 0,0-1 0 0 0,0 3-1 0 0,0-1-53 0 0,-1-1 1 0 0,0 0-1 0 0,0 0 0 0 0,0 0 1 0 0,0 0-1 0 0,-1 1 0 0 0,1-1 0 0 0,0 0 1 0 0,-1 0-1 0 0,0 0 0 0 0,1 0 1 0 0,-1 0-1 0 0,0 0 0 0 0,0 0 1 0 0,0 0-1 0 0,0 0 0 0 0,0 0 1 0 0,-2 2-1 0 0,-1 1-11 0 0,1 0 1 0 0,0 0 0 0 0,0 0-1 0 0,0 1 1 0 0,1-1-1 0 0,0 1 1 0 0,0 0 0 0 0,0 0-1 0 0,0 8 1 0 0,1-12-2 0 0,1 0 1 0 0,0 1-1 0 0,0-1 0 0 0,1 0 1 0 0,-1 1-1 0 0,0-1 1 0 0,1 0-1 0 0,-1 1 0 0 0,1-1 1 0 0,0 0-1 0 0,0 0 1 0 0,0 0-1 0 0,0 0 0 0 0,0 0 1 0 0,0 0-1 0 0,1 0 1 0 0,-1 0-1 0 0,1 0 1 0 0,-1 0-1 0 0,1-1 0 0 0,0 1 1 0 0,-1 0-1 0 0,1-1 1 0 0,0 0-1 0 0,0 1 0 0 0,0-1 1 0 0,4 2-1 0 0,-2-2-8 0 0,1 1 1 0 0,-1-1-1 0 0,1 1 0 0 0,0-1 0 0 0,0 0 0 0 0,-1-1 0 0 0,1 1 0 0 0,0-1 1 0 0,0 0-1 0 0,0 0 0 0 0,0-1 0 0 0,-1 0 0 0 0,1 1 0 0 0,5-3 1 0 0,23-6-3029 0 0,4-1-8386 0 0,-43 3 7269 0 0</inkml:trace>
  <inkml:trace contextRef="#ctx0" brushRef="#br0" timeOffset="1">335 252 2929 0 0,'-2'28'2779'0'0,"2"-16"-1231"0"0,-1 1-1 0 0,-1 0 1 0 0,0-1 0 0 0,-1 1 0 0 0,0-1-1 0 0,-8 20 1 0 0,10-30-1403 0 0,-20 40 1279 0 0,19-40-1305 0 0,1 0 0 0 0,-1 1 0 0 0,1-1 0 0 0,-1 0 0 0 0,0 0 1 0 0,0 0-1 0 0,0 0 0 0 0,0 0 0 0 0,0-1 0 0 0,0 1 0 0 0,0-1 0 0 0,-1 1 0 0 0,1-1 0 0 0,-4 2 1 0 0,18-6 847 0 0,94-19 767 0 0,17 11-2244 0 0,-64 6-2873 0 0,0 0-5930 0 0,-35 2 3201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68 201 2505 0 0,'-10'-16'360'0'0,"-16"-25"1129"0"0,5 17 3072 0 0,11 16 168 0 0,16 15-2827 0 0,7 6-1752 0 0,-1 0 0 0 0,-1 0 0 0 0,0 1 0 0 0,10 17 0 0 0,11 14-89 0 0,-10-17-65 0 0,47 42-1 0 0,-60-61-2 0 0,1-1-1 0 0,-1 0 0 0 0,2-1 1 0 0,-1 0-1 0 0,1-1 0 0 0,0 0 1 0 0,1-1-1 0 0,18 6 0 0 0,-28-10 3 0 0,-1-1-1 0 0,1 1 0 0 0,0-1 1 0 0,-1 1-1 0 0,1-1 0 0 0,0 0 0 0 0,-1 0 1 0 0,1 0-1 0 0,0 0 0 0 0,-1 0 0 0 0,1 0 1 0 0,0-1-1 0 0,-1 1 0 0 0,1 0 0 0 0,-1-1 1 0 0,1 1-1 0 0,-1-1 0 0 0,1 0 0 0 0,-1 1 1 0 0,1-1-1 0 0,-1 0 0 0 0,1 0 1 0 0,-1 0-1 0 0,0 0 0 0 0,0 0 0 0 0,1 0 1 0 0,-1-1-1 0 0,0 1 0 0 0,0 0 0 0 0,0-1 1 0 0,0 1-1 0 0,0 0 0 0 0,-1-1 0 0 0,1 1 1 0 0,0-1-1 0 0,-1 1 0 0 0,1-1 0 0 0,-1 0 1 0 0,1 1-1 0 0,-1-1 0 0 0,0 0 0 0 0,0 1 1 0 0,0-1-1 0 0,0 0 0 0 0,0-1 1 0 0,1-9-42 0 0,-1 0 0 0 0,-1 1 0 0 0,0-1 0 0 0,-1 0 0 0 0,-3-12 0 0 0,-6-22-396 0 0,-2 1-1 0 0,-2 1 1 0 0,-33-68-1 0 0,46 107 184 0 0,-1 0 0 0 0,1 1-1 0 0,-1 0 1 0 0,0 0 0 0 0,0 0 0 0 0,-1 0-1 0 0,-5-5 1 0 0,9 9 144 0 0,-1-1 0 0 0,1 1 0 0 0,-1-1-1 0 0,1 1 1 0 0,-1 0 0 0 0,0-1 0 0 0,1 1 0 0 0,-1 0 0 0 0,0 0 0 0 0,1-1-1 0 0,-1 1 1 0 0,0 0 0 0 0,0 0 0 0 0,1 0 0 0 0,-1 0 0 0 0,0 0 0 0 0,0 0 0 0 0,1 0-1 0 0,-1 0 1 0 0,0 0 0 0 0,1 0 0 0 0,-2 1 0 0 0,1 0-78 0 0,0-1 0 0 0,-1 1 0 0 0,1 0 0 0 0,0 0 0 0 0,0 0 0 0 0,0 0-1 0 0,1 0 1 0 0,-1 0 0 0 0,0 1 0 0 0,0-1 0 0 0,1 0 0 0 0,-1 0 0 0 0,0 1 0 0 0,1-1 0 0 0,-1 0 0 0 0,0 3 0 0 0,-9 31-1899 0 0,4-13-250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3873 0 0,'0'7'338'0'0,"3"19"3852"0"0,4-24-1949 0 0,6-13-1028 0 0,-8 6-1004 0 0,-1 0 1 0 0,1 1-1 0 0,1-1 1 0 0,-1 1-1 0 0,0 0 1 0 0,1 1-1 0 0,0 0 1 0 0,0-1-1 0 0,0 2 1 0 0,0-1-1 0 0,0 1 1 0 0,1 0-1 0 0,7-2 1 0 0,5 2-510 0 0,0 0 0 0 0,1 1 1 0 0,24 3-1 0 0,-36-2-53 0 0,-5 0-317 0 0,1 1 1 0 0,0-2-1 0 0,-1 1 0 0 0,1 0 1 0 0,0 0-1 0 0,-1-1 0 0 0,1 0 0 0 0,-1 0 1 0 0,1 0-1 0 0,6-3 0 0 0,0-2-3231 0 0</inkml:trace>
  <inkml:trace contextRef="#ctx0" brushRef="#br0" timeOffset="1">256 0 4873 0 0,'2'2'119'0'0,"-1"0"0"0"0,1 0 0 0 0,-1-1 0 0 0,1 1-1 0 0,0-1 1 0 0,0 1 0 0 0,0-1 0 0 0,0 0 0 0 0,0 1 0 0 0,0-1 0 0 0,0 0 0 0 0,1-1-1 0 0,-1 1 1 0 0,0 0 0 0 0,0 0 0 0 0,1-1 0 0 0,-1 0 0 0 0,1 1 0 0 0,-1-1 0 0 0,4 0-1 0 0,50-2 57 0 0,-55 2-116 0 0,15-2 128 0 0,-9 0-153 0 0,1 2 1 0 0,0-1-1 0 0,0 1 0 0 0,12 1 1 0 0,-20-1-77 0 0,0 0 0 0 0,0 0 0 0 0,1 0 0 0 0,-1 0 0 0 0,0 0 0 0 0,0 0 1 0 0,0 0-1 0 0,1 1 0 0 0,-1-1 0 0 0,0 0 0 0 0,0 0 0 0 0,0 0 0 0 0,1 0 0 0 0,-1 1 1 0 0,0-1-1 0 0,0 0 0 0 0,0 0 0 0 0,0 0 0 0 0,1 1 0 0 0,-1-1 0 0 0,0 0 0 0 0,0 0 1 0 0,0 1-1 0 0,0-1 0 0 0,0 0 0 0 0,0 0 0 0 0,0 1 0 0 0,0-1 0 0 0,0 0 0 0 0,0 0 1 0 0,0 1-1 0 0,0-1 0 0 0,0 0 0 0 0,0 0 0 0 0,0 1 0 0 0,0-1 0 0 0,0 0 0 0 0,0 0 1 0 0,0 1-1 0 0,0-1 0 0 0,0 0 0 0 0,-1 1 0 0 0,-5 12-1935 0 0,5-10 1600 0 0,-5 8-2006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1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26 166 3057 0 0,'-3'4'690'0'0,"0"0"0"0"0,-1-1 0 0 0,2 1 0 0 0,-1 1 0 0 0,0-1 0 0 0,1 0 0 0 0,-3 7 0 0 0,5-10-521 0 0,-1 0-1 0 0,1 0 0 0 0,0 0 1 0 0,0 0-1 0 0,0 0 0 0 0,0 0 1 0 0,0 1-1 0 0,0-1 1 0 0,1 0-1 0 0,-1 0 0 0 0,0 0 1 0 0,0 0-1 0 0,1 0 0 0 0,-1 0 1 0 0,1 0-1 0 0,-1 0 1 0 0,1 0-1 0 0,-1-1 0 0 0,1 1 1 0 0,-1 0-1 0 0,1 0 0 0 0,0 0 1 0 0,-1 0-1 0 0,1-1 1 0 0,0 1-1 0 0,0 0 0 0 0,0-1 1 0 0,0 1-1 0 0,0-1 0 0 0,0 1 1 0 0,-1-1-1 0 0,1 1 1 0 0,0-1-1 0 0,0 1 0 0 0,0-1 1 0 0,1 0-1 0 0,-1 0 1 0 0,0 0-1 0 0,0 1 0 0 0,1-1 1 0 0,10 3 76 0 0,1 0 1 0 0,-1 0 0 0 0,1-1 0 0 0,-1 0-1 0 0,23-1 1 0 0,-33-1-324 0 0,1 0 1 0 0,-1-1-1 0 0,1 1 0 0 0,-1-1 0 0 0,0 0 1 0 0,1 1-1 0 0,-1-1 0 0 0,0 0 1 0 0,0 0-1 0 0,0-1 0 0 0,0 1 1 0 0,0 0-1 0 0,0-1 0 0 0,0 1 0 0 0,2-3 1 0 0,-2 2-362 0 0,0-1 0 0 0,-1 1-1 0 0,0-1 1 0 0,1 1 0 0 0,-1-1 0 0 0,0 0 0 0 0,0 1 0 0 0,-1-1 0 0 0,1 0 0 0 0,0 0 0 0 0,-1 1 0 0 0,0-1-1 0 0,1 0 1 0 0,-1 0 0 0 0,0 0 0 0 0,-1-3 0 0 0,0-4-656 0 0,0-10 0 0 0,0 0 0 0 0,-8-34-1 0 0,7 48 1777 0 0,0 1 1 0 0,0-1-1 0 0,0 0 0 0 0,0 1 0 0 0,-1 0 0 0 0,0-1 1 0 0,0 1-1 0 0,0 0 0 0 0,-1 1 0 0 0,0-1 0 0 0,0 0 0 0 0,0 1 1 0 0,-8-6-1 0 0,12 9-559 0 0,0 1 1 0 0,-1 0-1 0 0,1 0 0 0 0,0 0 1 0 0,0-1-1 0 0,-1 1 0 0 0,1 0 1 0 0,0 0-1 0 0,0 0 1 0 0,-1 0-1 0 0,1 0 0 0 0,0-1 1 0 0,-1 1-1 0 0,1 0 0 0 0,0 0 1 0 0,0 0-1 0 0,-1 0 0 0 0,1 0 1 0 0,0 0-1 0 0,-1 0 1 0 0,1 0-1 0 0,0 0 0 0 0,-1 0 1 0 0,1 0-1 0 0,0 0 0 0 0,-1 0 1 0 0,1 0-1 0 0,0 1 0 0 0,0-1 1 0 0,-1 0-1 0 0,1 0 1 0 0,0 0-1 0 0,0 0 0 0 0,-1 0 1 0 0,1 1-1 0 0,-1-1 0 0 0,-3 14 1797 0 0,3 20-1211 0 0,1-31-518 0 0,7 80 164 0 0,0 50-125 0 0,-7-121-428 0 0,-1 1 0 0 0,-1 0 0 0 0,0 0 0 0 0,0-1 0 0 0,-1 1 1 0 0,-1-1-1 0 0,-10 23 0 0 0,13-33 80 0 0,0 0-1 0 0,0 0 1 0 0,-1 0 0 0 0,1 0 0 0 0,-1-1 0 0 0,0 1-1 0 0,0 0 1 0 0,1-1 0 0 0,-1 1 0 0 0,0-1 0 0 0,0 0-1 0 0,0 0 1 0 0,0 0 0 0 0,-1 0 0 0 0,1 0-1 0 0,0 0 1 0 0,0 0 0 0 0,-4 0 0 0 0,4-1 175 0 0,0 0-1 0 0,0 1 1 0 0,1-1 0 0 0,-1 1 0 0 0,0 0 0 0 0,0-1-1 0 0,0 1 1 0 0,1 0 0 0 0,-1 0 0 0 0,0 0 0 0 0,1 0-1 0 0,-1 0 1 0 0,1 1 0 0 0,-1-1 0 0 0,1 0 0 0 0,-1 1-1 0 0,1-1 1 0 0,0 1 0 0 0,0 0 0 0 0,0-1 0 0 0,0 1-1 0 0,0 0 1 0 0,0-1 0 0 0,0 1 0 0 0,1 0-1 0 0,-1 0 1 0 0,0 4 0 0 0,0-3 5 0 0,0 1 0 0 0,1-1-1 0 0,0 1 1 0 0,-1-1 0 0 0,1 1 0 0 0,0-1-1 0 0,1 1 1 0 0,-1-1 0 0 0,1 1 0 0 0,-1-1-1 0 0,1 0 1 0 0,0 1 0 0 0,0-1 0 0 0,1 0-1 0 0,-1 1 1 0 0,4 4 0 0 0,-3-5-20 0 0,0-1 1 0 0,0 0-1 0 0,1 0 0 0 0,-1 0 1 0 0,0 0-1 0 0,1 0 0 0 0,0 0 1 0 0,-1-1-1 0 0,1 1 0 0 0,0-1 1 0 0,0 0-1 0 0,0 0 0 0 0,0 0 1 0 0,0 0-1 0 0,5 1 0 0 0,0-2-371 0 0,0 1-1 0 0,0-1 1 0 0,0 0-1 0 0,0-1 1 0 0,0 0-1 0 0,0 0 1 0 0,0-1-1 0 0,0 0 1 0 0,-1 0-1 0 0,1-1 1 0 0,0 0-1 0 0,-1 0 1 0 0,11-7-1 0 0,-9 4-1283 0 0,-2 1-1 0 0,1-2 0 0 0,-1 1 0 0 0,0-1 0 0 0,8-10 1 0 0,-1-1-2665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5753 0 0,'0'0'222'0'0,"-1"0"0"0"0,1-1-1 0 0,-1 1 1 0 0,1 0 0 0 0,-1 0-1 0 0,1 0 1 0 0,0 0 0 0 0,-1 0-1 0 0,1 0 1 0 0,-1 0 0 0 0,1 0-1 0 0,-1 0 1 0 0,1 0 0 0 0,-1 1-1 0 0,1-1 1 0 0,0 0 0 0 0,-1 0-1 0 0,1 0 1 0 0,-1 0 0 0 0,1 1 0 0 0,-1-1-1 0 0,1 0 1 0 0,0 0 0 0 0,-1 1-1 0 0,1-1 1 0 0,0 0 0 0 0,-1 1-1 0 0,1-1 1 0 0,0 0 0 0 0,0 1-1 0 0,-1-1 1 0 0,1 1 0 0 0,0 0-1 0 0,9 12 2379 0 0,26 10-1786 0 0,-5-14-760 0 0,-22-7 154 0 0,0 0 0 0 0,0 1-1 0 0,0 0 1 0 0,13 7-1 0 0,-19-8-106 0 0,1-1 0 0 0,0 2 1 0 0,-1-1-1 0 0,1 0 0 0 0,-1 1 0 0 0,0-1 0 0 0,0 1 0 0 0,0-1 0 0 0,0 1 0 0 0,0 0 0 0 0,-1 0 0 0 0,1 0 0 0 0,-1 0 0 0 0,0 0 0 0 0,2 6 0 0 0,1 12-1 0 0,0-1 0 0 0,-2 1-1 0 0,-1-1 1 0 0,0 1 0 0 0,-3 30-1 0 0,-12 49-6188 0 0,14-97 5060 0 0,-7 19-6140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3281 0 0,'1'-2'245'0'0,"-1"0"-1"0"0,0-1 1 0 0,0 1 0 0 0,1 0 0 0 0,-1 0 0 0 0,1 0 0 0 0,0 0 0 0 0,-1 0-1 0 0,1 0 1 0 0,0 0 0 0 0,0 0 0 0 0,1 0 0 0 0,-1 1 0 0 0,0-1 0 0 0,0 0-1 0 0,1 1 1 0 0,-1-1 0 0 0,1 1 0 0 0,0-1 0 0 0,-1 1 0 0 0,1 0 0 0 0,0-1-1 0 0,3 0 1 0 0,-2 1-107 0 0,0 0 0 0 0,0 0 0 0 0,0 1 0 0 0,0-1 0 0 0,0 1 0 0 0,0 0 0 0 0,0 0 0 0 0,0 0 0 0 0,0 0 0 0 0,0 1 0 0 0,0-1 0 0 0,0 1 0 0 0,0 0 0 0 0,0 0 0 0 0,0 0 0 0 0,5 3-1 0 0,16 3 24 0 0,10 3 48 0 0,-33-10-216 0 0,0 1 1 0 0,1-1-1 0 0,-1 1 1 0 0,0 0-1 0 0,0-1 1 0 0,0 1 0 0 0,0 0-1 0 0,0-1 1 0 0,0 1-1 0 0,0 0 1 0 0,0 0-1 0 0,0 0 1 0 0,0 0-1 0 0,0 0 1 0 0,0 0 0 0 0,-1 0-1 0 0,1 1 1 0 0,1 1-1 0 0,-2-2-149 0 0,0 0-1 0 0,0 1 1 0 0,0-1-1 0 0,-1 0 1 0 0,1 0-1 0 0,0 1 1 0 0,0-1-1 0 0,-1 0 1 0 0,1 0-1 0 0,0 0 1 0 0,-1 1-1 0 0,1-1 1 0 0,-1 0-1 0 0,0 0 1 0 0,1 0-1 0 0,-1 0 1 0 0,0 0-1 0 0,0 0 1 0 0,0 0-1 0 0,1 0 1 0 0,-3 1-1 0 0,-25 20-2475 0 0,16-14 2210 0 0,-12 10 627 0 0,-15 13 3980 0 0,38-30-4076 0 0,0-1-1 0 0,1 0 1 0 0,-1 1 0 0 0,0-1-1 0 0,1 1 1 0 0,-1-1-1 0 0,0 1 1 0 0,1 0 0 0 0,-1-1-1 0 0,1 1 1 0 0,-1 0-1 0 0,1-1 1 0 0,-1 1 0 0 0,1 0-1 0 0,0 0 1 0 0,-1-1-1 0 0,1 1 1 0 0,0 0 0 0 0,-1 0-1 0 0,1 0 1 0 0,0-1 0 0 0,0 1-1 0 0,0 0 1 0 0,0 0-1 0 0,0 0 1 0 0,0 0 0 0 0,0 0-1 0 0,0-1 1 0 0,0 1-1 0 0,0 0 1 0 0,1 0 0 0 0,-1 0-1 0 0,0-1 1 0 0,0 1-1 0 0,1 0 1 0 0,-1 0 0 0 0,1 0-1 0 0,-1-1 1 0 0,1 2 0 0 0,0-1-48 0 0,1 0 1 0 0,-1 0-1 0 0,0 0 1 0 0,1 0-1 0 0,-1-1 1 0 0,0 1-1 0 0,1 0 1 0 0,-1-1 0 0 0,1 1-1 0 0,-1-1 1 0 0,1 1-1 0 0,-1-1 1 0 0,1 0-1 0 0,0 1 1 0 0,-1-1-1 0 0,1 0 1 0 0,-1 0 0 0 0,1 0-1 0 0,0-1 1 0 0,1 1-1 0 0,5-2-128 0 0,-1 0-1 0 0,1-1 0 0 0,-1 0 1 0 0,1 0-1 0 0,-1-1 1 0 0,0 0-1 0 0,0 0 0 0 0,-1 0 1 0 0,13-11-1 0 0,3-9-2984 0 0,-6-1-3554 0 0,-9 22 5540 0 0,14 12-1053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60 3417 0 0,'6'-43'2921'0'0,"-1"27"6872"0"0,-7 42-9296 0 0,-1 1 0 0 0,-1-1 0 0 0,-2 0-1 0 0,0 0 1 0 0,-2-1 0 0 0,-19 44-1 0 0,11-30-2039 0 0,-16 64 0 0 0,31-97 1784 0 0,1 0-1 0 0,0 0 1 0 0,0 1 0 0 0,0-1-1 0 0,1 0 1 0 0,-1 0 0 0 0,2 0-1 0 0,-1 0 1 0 0,0-1-1 0 0,1 1 1 0 0,0 0 0 0 0,1 0-1 0 0,-1-1 1 0 0,1 0 0 0 0,0 1-1 0 0,1-1 1 0 0,3 5-1 0 0,-5-7-213 0 0,0-1 0 0 0,0 0-1 0 0,0 1 1 0 0,0-1-1 0 0,0 0 1 0 0,1 0-1 0 0,-1 0 1 0 0,0 0 0 0 0,1-1-1 0 0,0 1 1 0 0,-1-1-1 0 0,1 1 1 0 0,0-1-1 0 0,0 0 1 0 0,0 0 0 0 0,0 0-1 0 0,0-1 1 0 0,0 1-1 0 0,0-1 1 0 0,0 1-1 0 0,0-1 1 0 0,0 0 0 0 0,0 0-1 0 0,0 0 1 0 0,0-1-1 0 0,0 1 1 0 0,0-1-1 0 0,0 0 1 0 0,0 1 0 0 0,0-1-1 0 0,-1-1 1 0 0,1 1-1 0 0,0 0 1 0 0,0-1-1 0 0,3-2 1 0 0,-2 0-18 0 0,1 0 1 0 0,0 0-1 0 0,-1-1 0 0 0,0 1 1 0 0,0-1-1 0 0,-1 0 1 0 0,1-1-1 0 0,-1 1 0 0 0,0 0 1 0 0,-1-1-1 0 0,1 0 0 0 0,-1 1 1 0 0,2-12-1 0 0,-1 8 148 0 0,-1-1 0 0 0,0 0 0 0 0,-1 0 0 0 0,-1 0 0 0 0,1 0 0 0 0,-1 0 0 0 0,-3-17 0 0 0,3 24-55 0 0,-1 1 0 0 0,1-1-1 0 0,-1 1 1 0 0,0-1 0 0 0,0 1 0 0 0,0-1-1 0 0,0 1 1 0 0,0 0 0 0 0,0 0 0 0 0,-1-1 0 0 0,1 1-1 0 0,-1 0 1 0 0,1 0 0 0 0,-1 0 0 0 0,0 0-1 0 0,0 1 1 0 0,0-1 0 0 0,0 0 0 0 0,0 1 0 0 0,-3-2-1 0 0,1 2-8 0 0,0-1-1 0 0,0 1 0 0 0,0 0 0 0 0,0 0 1 0 0,0 0-1 0 0,0 1 0 0 0,0-1 0 0 0,0 1 1 0 0,0 0-1 0 0,0 0 0 0 0,-7 2 1 0 0,-1 0-36 0 0,0 1 1 0 0,0 0 0 0 0,0 1 0 0 0,1 0 0 0 0,-1 1 0 0 0,1 0 0 0 0,-17 12-1 0 0,25-15-84 0 0,0 0 0 0 0,1 0 0 0 0,-1 0 0 0 0,1 0 0 0 0,-1 1-1 0 0,1-1 1 0 0,0 1 0 0 0,0-1 0 0 0,0 1 0 0 0,0 0 0 0 0,0 0-1 0 0,1 0 1 0 0,-1 0 0 0 0,1 0 0 0 0,0 0 0 0 0,-2 7 0 0 0,3-9-214 0 0,0 1-1 0 0,0 0 1 0 0,0-1 0 0 0,0 1 0 0 0,0 0 0 0 0,1-1 0 0 0,-1 1 0 0 0,0 0 0 0 0,1-1 0 0 0,-1 1 0 0 0,1-1 0 0 0,0 1 0 0 0,-1-1 0 0 0,3 3 0 0 0,-2-2-614 0 0,1 0 0 0 0,0 0 0 0 0,0 0 0 0 0,0 0 0 0 0,-1-1 0 0 0,2 1 0 0 0,-1-1 0 0 0,0 1 0 0 0,0-1 0 0 0,0 0 0 0 0,5 2 0 0 0,11 3-6951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2:08:12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19204 0 0,'0'8'2009'0'0,"2"-5"-1177"0"0,0 8-200 0 0,-1-2-200 0 0,3-3-408 0 0,-1-1-520 0 0,1-3-584 0 0,1-3-1041 0 0,-1-2-1456 0 0,-3-4-1304 0 0,10 7-2280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0:27:34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24575,'0'11'-8191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0:34:3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24575,'0'0'0,"0"0"0,0 0 0,0 0 0,0-14 0,8-20 0,12-37 0,-2 11 0,-18 58-124,1-1 0,0 1 0,0 0 0,0 0 0,0 0 0,0 0-1,0 0 1,1 0 0,-1 0 0,2-1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7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10010 0 0,'-6'7'887'0'0,"1"1"-1"0"0,0-1 1 0 0,0 2 0 0 0,1-1-1 0 0,0 0 1 0 0,0 1-1 0 0,1 0 1 0 0,-3 10 0 0 0,4-8-482 0 0,1-1 0 0 0,-1 1 0 0 0,1 0 0 0 0,1 0 0 0 0,0 0 0 0 0,3 17 0 0 0,-1-16-364 0 0,1 1 1 0 0,0-1-1 0 0,1 0 0 0 0,0 0 0 0 0,1 0 0 0 0,0-1 1 0 0,1 0-1 0 0,0 0 0 0 0,1 0 0 0 0,0-1 0 0 0,1 0 1 0 0,0 0-1 0 0,10 9 0 0 0,-17-18-39 0 0,0 1 0 0 0,0-1-1 0 0,0 0 1 0 0,0 1 0 0 0,1-1 0 0 0,-1 0 0 0 0,0 0 0 0 0,1 0 0 0 0,-1 0-1 0 0,1 0 1 0 0,-1-1 0 0 0,1 1 0 0 0,0 0 0 0 0,-1-1 0 0 0,1 1-1 0 0,0-1 1 0 0,-1 1 0 0 0,1-1 0 0 0,0 0 0 0 0,0 0 0 0 0,-1 0 0 0 0,1 0-1 0 0,0 0 1 0 0,0 0 0 0 0,-1 0 0 0 0,1-1 0 0 0,0 1 0 0 0,0-1-1 0 0,-1 1 1 0 0,1-1 0 0 0,-1 1 0 0 0,1-1 0 0 0,0 0 0 0 0,-1 0 0 0 0,1 0-1 0 0,-1 0 1 0 0,0 0 0 0 0,1 0 0 0 0,-1 0 0 0 0,0-1 0 0 0,0 1-1 0 0,0 0 1 0 0,0-1 0 0 0,0 1 0 0 0,2-3 0 0 0,0-2-315 0 0,0 0 0 0 0,1-1 1 0 0,-2 1-1 0 0,1-1 0 0 0,-1 1 0 0 0,0-1 1 0 0,0 0-1 0 0,-1 0 0 0 0,0 0 0 0 0,0-9 1 0 0,-1 6-427 0 0,-1 1 0 0 0,0-1 1 0 0,-1 1-1 0 0,0-1 0 0 0,-1 1 1 0 0,1 0-1 0 0,-2-1 0 0 0,1 2 1 0 0,-7-12-1 0 0,8 16 575 0 0,0 0 0 0 0,0 0 0 0 0,-1 1 0 0 0,0-1 0 0 0,1 0 0 0 0,-1 1 0 0 0,-1 0 0 0 0,1 0 0 0 0,0 0 0 0 0,-1 0 0 0 0,0 0 0 0 0,1 1 0 0 0,-1-1 0 0 0,0 1 0 0 0,0 0 0 0 0,-1 0 0 0 0,1 1 0 0 0,0-1 0 0 0,0 1 0 0 0,-1 0 0 0 0,-7-1 0 0 0,11 2 262 0 0,0-1 0 0 0,0 1 0 0 0,-1 0 0 0 0,1 0 0 0 0,0 0 0 0 0,0 1 0 0 0,-1-1 0 0 0,1 0 0 0 0,0 0 0 0 0,-1 1 0 0 0,1-1 0 0 0,0 0-1 0 0,0 1 1 0 0,0 0 0 0 0,0-1 0 0 0,0 1 0 0 0,-1 0 0 0 0,1-1 0 0 0,0 1 0 0 0,0 0 0 0 0,0 0 0 0 0,1 0 0 0 0,-1 0 0 0 0,-1 1 0 0 0,1 0 55 0 0,0 0 0 0 0,1-1 1 0 0,-1 1-1 0 0,1 0 1 0 0,0 0-1 0 0,-1 0 0 0 0,1 0 1 0 0,0-1-1 0 0,0 1 0 0 0,0 0 1 0 0,0 0-1 0 0,0 0 0 0 0,1 0 1 0 0,0 3-1 0 0,0 0 1 0 0,1 0 1 0 0,0-1-1 0 0,-1 1 0 0 0,2 0 0 0 0,-1-1 1 0 0,0 1-1 0 0,1-1 0 0 0,0 0 0 0 0,0 0 1 0 0,0 0-1 0 0,7 6 0 0 0,-6-8-175 0 0,1 0 1 0 0,-1 0-1 0 0,0 0 0 0 0,1 0 0 0 0,-1-1 0 0 0,1 0 0 0 0,-1 0 0 0 0,1 0 0 0 0,0-1 1 0 0,-1 1-1 0 0,1-1 0 0 0,0 0 0 0 0,-1-1 0 0 0,1 1 0 0 0,0-1 0 0 0,-1 0 1 0 0,1 0-1 0 0,-1 0 0 0 0,1-1 0 0 0,-1 1 0 0 0,7-4 0 0 0,2-2-1120 0 0,1 1 0 0 0,-1-2-1 0 0,-1 0 1 0 0,0-1 0 0 0,16-13-1 0 0,-14 10-2570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5065 0 0,'17'-4'5061'0'0,"90"-17"-4050"0"0,35 13 8 0 0,-25 2-3948 0 0,-117 6 2824 0 0,0 0-1 0 0,1 0 1 0 0,-1 0-1 0 0,0 0 1 0 0,0 0-1 0 0,1 0 0 0 0,-1 1 1 0 0,0-1-1 0 0,0 0 1 0 0,1 0-1 0 0,-1 0 1 0 0,0 0-1 0 0,1 0 1 0 0,-1 0-1 0 0,0 0 1 0 0,0 0-1 0 0,1-1 0 0 0,-1 1 1 0 0,0 0-1 0 0,0 0 1 0 0,1 0-1 0 0,-1 0 1 0 0,0 0-1 0 0,0 0 1 0 0,0 0-1 0 0,1-1 0 0 0,-1 1 1 0 0,0 0-1 0 0,0 0 1 0 0,0 0-1 0 0,1 0 1 0 0,-1-1-1 0 0,0 1 1 0 0,0 0-1 0 0,0 0 1 0 0,0-1-1 0 0,0 1 0 0 0,1 0 1 0 0,-1 0-1 0 0,0 0 1 0 0,0-1-1 0 0,0 1 1 0 0,0 0-1 0 0,0 0 1 0 0,0-1-1 0 0,0 1 0 0 0,0 0 1 0 0,0-1-1 0 0,0 1 1 0 0,0 0-1 0 0,0 0 1 0 0,0-1-1 0 0,0 1 1 0 0,0 0-1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2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2120 0 0,'-8'-19'5883'0'0,"15"37"-206"0"0,10 56-4072 0 0,7 41-2839 0 0,-24-115 1154 0 0,0 0 1 0 0,0 0-161 0 0,0 0 161 0 0,0 1-1 0 0,0-1 0 0 0,0 0 1 0 0,0 0-1 0 0,1 0 0 0 0,-1 0 1 0 0,0 0-1 0 0,0 0 0 0 0,0 0 0 0 0,0 1 1 0 0,0-1-1 0 0,0 0 0 0 0,0 0 1 0 0,0 0-1 0 0,0 0 0 0 0,0 0 1 0 0,0 0-1 0 0,0 1 0 0 0,0-1 0 0 0,0 0 1 0 0,0 0-1 0 0,0 0 0 0 0,0 0 1 0 0,0 0-1 0 0,-1 0 0 0 0,1 1 1 0 0,0-1-1 0 0,0 0 0 0 0,0 0 0 0 0,0 0 1 0 0,0 0-1 0 0,0 0 0 0 0,0 0-79 0 0,0 0 79 0 0,0 0 1 0 0,-1 1-1 0 0,1-1 0 0 0,0 0 0 0 0,0 0 1 0 0,0 0-1 0 0,0 0 0 0 0,0 0 1 0 0,0 0-1 0 0,0 0 0 0 0,-1 0 1 0 0,1 0-1 0 0,0 0 0 0 0,0 0 0 0 0,0 0 1 0 0,0 0-1 0 0,0 0 0 0 0,0 0 1 0 0,-1 0-1 0 0,1 0 0 0 0,0 0 1 0 0,0 0-1 0 0,-7-5-3383 0 0,5 3 3172 0 0,-2 0-3441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3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5137 0 0,'8'7'5012'0'0,"10"7"-3963"0"0,1 1-795 0 0,-14-11-174 0 0,0 0 0 0 0,0-1 0 0 0,0 1 0 0 0,0-1 0 0 0,0 0 0 0 0,10 4 0 0 0,-12-7-30 0 0,-1 1 0 0 0,0-1 0 0 0,1 0 0 0 0,-1 0 0 0 0,0 0 0 0 0,0 0-1 0 0,1 0 1 0 0,-1 0 0 0 0,0-1 0 0 0,1 1 0 0 0,-1-1 0 0 0,0 1 0 0 0,0-1 0 0 0,0 0 0 0 0,0 0 0 0 0,0 0 0 0 0,0 0 0 0 0,0 0-1 0 0,0-1 1 0 0,0 1 0 0 0,0-1 0 0 0,2-2 0 0 0,4-3 70 0 0,0-2 0 0 0,0 1 1 0 0,11-17-1 0 0,3-12-2927 0 0,-22 36 2679 0 0,0 1-1 0 0,0 0 1 0 0,0-1-1 0 0,1 1 1 0 0,-1-1-1 0 0,0 1 0 0 0,0 0 1 0 0,0-1-1 0 0,0 1 1 0 0,0 0-1 0 0,0-1 1 0 0,0 1-1 0 0,0-1 0 0 0,0 1 1 0 0,0 0-1 0 0,0-1 1 0 0,0 1-1 0 0,0-1 1 0 0,0 1-1 0 0,0 0 1 0 0,0-1-1 0 0,0 1 0 0 0,-1 0 1 0 0,1-1-1 0 0,0 1 1 0 0,0 0-1 0 0,0-1 1 0 0,-1 1-1 0 0,1 0 1 0 0,0-1-1 0 0,0 1 0 0 0,-1 0 1 0 0,1-1-1 0 0,0 1 1 0 0,-1 0-1 0 0,1 0 1 0 0,0 0-1 0 0,-1-1 0 0 0,1 1 1 0 0,0 0-1 0 0,-1 0 1 0 0,-1-2-753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4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14 117 2897 0 0,'-14'-2'12924'0'0,"27"2"-10144"0"0,29 5-2676 0 0,-1 3-1 0 0,-1 1 1 0 0,0 2-1 0 0,49 20 1 0 0,-78-27 439 0 0,-16-4-641 0 0,3-1-111 0 0,-1 0 1 0 0,0 0-1 0 0,0 0 1 0 0,0 1-1 0 0,0-1 0 0 0,0 1 1 0 0,0 0-1 0 0,0 0 0 0 0,0 0 1 0 0,-4 1-1 0 0,6-4 469 0 0,1 3-206 0 0,-1-1 1 0 0,1 0 0 0 0,0 1 0 0 0,-1-1 0 0 0,1 1-1 0 0,0-1 1 0 0,-1 0 0 0 0,1 1 0 0 0,0-1-1 0 0,0 0 1 0 0,0 1 0 0 0,0-1 0 0 0,0 0 0 0 0,0 1-1 0 0,0-1 1 0 0,0 0 0 0 0,0 1 0 0 0,0-1 0 0 0,0 0-1 0 0,0 1 1 0 0,0-1 0 0 0,0 0 0 0 0,1 1-1 0 0,-1-1 1 0 0,0 0 0 0 0,0 1 0 0 0,1-1 0 0 0,0 0-1 0 0,2-1-13 0 0,-1-1-1 0 0,1 1 1 0 0,-1 0-1 0 0,1-1 0 0 0,-1 1 1 0 0,0-1-1 0 0,0 1 1 0 0,0-1-1 0 0,0 0 0 0 0,0 0 1 0 0,2-6-1 0 0,4-38 3 0 0,-8 44-33 0 0,0-5-84 0 0,0 4-8 0 0,0 0 1 0 0,0 0-1 0 0,0 0 0 0 0,1 1 0 0 0,-1-1 0 0 0,1 0 1 0 0,0 0-1 0 0,0 0 0 0 0,1 1 0 0 0,-1-1 1 0 0,1 0-1 0 0,-1 1 0 0 0,1-1 0 0 0,4-4 1 0 0,-6 8 4 0 0,0 0 0 0 0,0 0 0 0 0,1 0 0 0 0,-1 0 0 0 0,0-1 0 0 0,0 1 0 0 0,0 0 0 0 0,0 0 0 0 0,0 0 0 0 0,0 0 0 0 0,0 0 0 0 0,1 0 0 0 0,-1 1 0 0 0,0-1 0 0 0,0 0 0 0 0,0 0 0 0 0,0 0 0 0 0,0 0 0 0 0,0 0 0 0 0,0 0 0 0 0,0 0 0 0 0,1 0 0 0 0,-1 0 0 0 0,0 0 0 0 0,0 1-769 0 0,1-1 769 0 0,-1 0 0 0 0,0 0 0 0 0,0 0 0 0 0,0 1 0 0 0,0-1 0 0 0,0 0 0 0 0,0 0 0 0 0,0 0 0 0 0,0 0 0 0 0,0 0 0 0 0,0 0 0 0 0,0 0 0 0 0,0 1 0 0 0,0-1 0 0 0,0 0 0 0 0,0 0 0 0 0,0 0 0 0 0,-1 0 0 0 0,1 0 0 0 0,0 0 0 0 0,0 0 0 0 0,0 0 0 0 0,0 1 0 0 0,0-1 0 0 0,0 0-230 0 0,-3 9-5047 0 0,1-2 229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9 6297 0 0,'-21'-6'3374'0'0,"7"3"1701"0"0,14 4-4953 0 0,0 0-1 0 0,0-1 1 0 0,0 1 0 0 0,0 0-1 0 0,0 0 1 0 0,1 0-1 0 0,-1 0 1 0 0,0-1-1 0 0,0 1 1 0 0,1 0-1 0 0,-1 0 1 0 0,0-1-1 0 0,1 1 1 0 0,-1 0-1 0 0,1-1 1 0 0,-1 1-1 0 0,1 0 1 0 0,-1-1-1 0 0,1 1 1 0 0,0 0-1 0 0,18 28 223 0 0,14 21-1010 0 0,-7-24-5668 0 0,-33-38 946 0 0,7 7 1750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4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5537 0 0,'7'-3'4794'0'0,"17"0"-3408"0"0,-6 0-1104 0 0,-12 1-183 0 0,-1 0 1 0 0,1 0 0 0 0,-1-1 0 0 0,0 0 0 0 0,0 1 0 0 0,0-2 0 0 0,0 1 0 0 0,0-1 0 0 0,6-6 0 0 0,-9 8-90 0 0,0 0 1 0 0,0-1 0 0 0,0 1-1 0 0,0-1 1 0 0,-1 1 0 0 0,1-1-1 0 0,-1 0 1 0 0,0 0 0 0 0,0 1-1 0 0,0-1 1 0 0,0 0 0 0 0,0 0-1 0 0,-1 0 1 0 0,1 0 0 0 0,-1 0-1 0 0,0 0 1 0 0,0 0 0 0 0,0 0-1 0 0,0 0 1 0 0,-1-5-1 0 0,1 7-20 0 0,-1-1 0 0 0,0 1 0 0 0,1 0 0 0 0,-1-1 0 0 0,0 1 0 0 0,0 0 0 0 0,0-1-1 0 0,0 1 1 0 0,0 0 0 0 0,0 0 0 0 0,0 0 0 0 0,0 0 0 0 0,-1 0 0 0 0,1 0 0 0 0,0 0-1 0 0,0 0 1 0 0,-1 0 0 0 0,1 1 0 0 0,-1-1 0 0 0,1 1 0 0 0,-1-1 0 0 0,1 1 0 0 0,-1-1-1 0 0,1 1 1 0 0,-1 0 0 0 0,1 0 0 0 0,-1 0 0 0 0,0 0 0 0 0,-1 0 0 0 0,-2 0 124 0 0,0 0 1 0 0,0 0 0 0 0,0 1 0 0 0,0-1 0 0 0,0 1 0 0 0,0 1-1 0 0,-9 2 1 0 0,13-3-50 0 0,-1-1-1 0 0,1 1 1 0 0,0 0 0 0 0,0 0-1 0 0,0-1 1 0 0,-1 1-1 0 0,1 0 1 0 0,0 0-1 0 0,0 0 1 0 0,0 0-1 0 0,1 1 1 0 0,-1-1 0 0 0,0 0-1 0 0,0 0 1 0 0,0 0-1 0 0,1 1 1 0 0,-1-1-1 0 0,1 0 1 0 0,-1 1-1 0 0,1-1 1 0 0,0 1 0 0 0,-1-1-1 0 0,1 3 1 0 0,0 0-14 0 0,0 0 0 0 0,0 0 0 0 0,1-1 0 0 0,0 1 0 0 0,-1 0 0 0 0,1 0 0 0 0,1 0 0 0 0,2 6 0 0 0,2 3-33 0 0,1 0-1 0 0,0-1 0 0 0,17 21 0 0 0,-21-29-14 0 0,1 1-1 0 0,-1-1 1 0 0,1 0-1 0 0,0-1 1 0 0,1 1-1 0 0,-1-1 1 0 0,0 1 0 0 0,1-1-1 0 0,0-1 1 0 0,0 1-1 0 0,0-1 1 0 0,0 1-1 0 0,0-2 1 0 0,0 1-1 0 0,1 0 1 0 0,-1-1 0 0 0,0 0-1 0 0,1 0 1 0 0,-1-1-1 0 0,1 0 1 0 0,-1 0-1 0 0,1 0 1 0 0,10-2-1 0 0,-11 1-336 0 0,0 0-1 0 0,-1-1 0 0 0,1 0 0 0 0,0 0 1 0 0,-1 0-1 0 0,1-1 0 0 0,4-3 0 0 0,-4 3-614 0 0,0-1 0 0 0,-1 0-1 0 0,1-1 1 0 0,-1 1 0 0 0,0-1-1 0 0,5-7 1 0 0,1-4-3463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4561 0 0,'-4'3'4841'0'0,"-12"2"-3021"0"0,7-2-890 0 0,6-1-776 0 0,-1 0 0 0 0,1 0 1 0 0,0 1-1 0 0,0-1 0 0 0,0 1 0 0 0,0 0 1 0 0,0 0-1 0 0,0 0 0 0 0,1 0 0 0 0,0 0 1 0 0,-1 1-1 0 0,1-1 0 0 0,0 1 0 0 0,1-1 1 0 0,-1 1-1 0 0,1 0 0 0 0,-1 0 0 0 0,1 0 1 0 0,0 0-1 0 0,1 0 0 0 0,-1 4 0 0 0,0-3-139 0 0,1-1-1 0 0,-1 1 0 0 0,1-1 1 0 0,1 1-1 0 0,-1 0 0 0 0,1-1 1 0 0,0 1-1 0 0,0-1 0 0 0,0 1 1 0 0,0-1-1 0 0,1 1 1 0 0,0-1-1 0 0,0 0 0 0 0,0 0 1 0 0,0 0-1 0 0,0 0 0 0 0,1 0 1 0 0,4 4-1 0 0,-7-7-16 0 0,1-1 1 0 0,-1 1-1 0 0,1-1 0 0 0,-1 0 0 0 0,1 1 1 0 0,-1-1-1 0 0,1 0 0 0 0,-1 1 1 0 0,1-1-1 0 0,0 0 0 0 0,-1 1 0 0 0,1-1 1 0 0,0 0-1 0 0,-1 0 0 0 0,1 0 1 0 0,-1 0-1 0 0,1 0 0 0 0,0 1 0 0 0,-1-1 1 0 0,1 0-1 0 0,0 0 0 0 0,-1-1 1 0 0,1 1-1 0 0,0 0 0 0 0,-1 0 0 0 0,1 0 1 0 0,0 0-1 0 0,-1-1 0 0 0,2 1 1 0 0,15-18-12 0 0,7-29 28 0 0,-24 46-15 0 0,8-18-13 0 0,11-27 29 0 0,-2 23 22 0 0,-16 23-16 0 0,-1 0 0 0 0,1 0 1 0 0,0 0-1 0 0,-1 0 0 0 0,1 0 0 0 0,0 0 0 0 0,-1 0 1 0 0,1 0-1 0 0,0 1 0 0 0,-1-1 0 0 0,1 0 0 0 0,-1 0 0 0 0,1 1 1 0 0,0-1-1 0 0,-1 0 0 0 0,1 1 0 0 0,-1-1 0 0 0,1 1 1 0 0,-1-1-1 0 0,1 1 0 0 0,-1-1 0 0 0,1 1 0 0 0,-1-1 0 0 0,0 1 1 0 0,1-1-1 0 0,-1 1 0 0 0,0-1 0 0 0,1 2 0 0 0,15 23 411 0 0,-13-21-366 0 0,9 17 24 0 0,-8-13-206 0 0,0 0 1 0 0,1 0 0 0 0,0 0 0 0 0,0-1-1 0 0,1 0 1 0 0,0 0 0 0 0,1 0-1 0 0,-1-1 1 0 0,12 9 0 0 0,-18-15 23 0 0,0 0 1 0 0,0 0 0 0 0,0 0 0 0 0,0 0-1 0 0,1 0 1 0 0,-1 0 0 0 0,0 0 0 0 0,0 0 0 0 0,0 0-1 0 0,0 0 1 0 0,1 0 0 0 0,-1 0 0 0 0,0 0-1 0 0,0 0 1 0 0,0 0 0 0 0,1 0 0 0 0,-1 0-1 0 0,0 0 1 0 0,0 0 0 0 0,0 0 0 0 0,0 0-1 0 0,1 0 1 0 0,-1 0 0 0 0,0 0 0 0 0,0 0-1 0 0,0 0 1 0 0,0-1 0 0 0,0 1 0 0 0,1 0-1 0 0,-1 0 1 0 0,0 0 0 0 0,0 0 0 0 0,0 0-1 0 0,0 0 1 0 0,0-1 0 0 0,0 1 0 0 0,0 0-1 0 0,0 0 1 0 0,1 0 0 0 0,-1 0 0 0 0,0-1-1 0 0,0 1 1 0 0,0 0 0 0 0,0 0 0 0 0,1-14-2837 0 0,-4-16-845 0 0,3 27 3136 0 0,-2-12-2405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5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5521 0 0,'12'16'7522'0'0,"5"14"-4879"0"0,1 2-2256 0 0,-13-27-371 0 0,-3-2-77 0 0,0-1-1 0 0,0 0 1 0 0,0 1-1 0 0,0 0 1 0 0,-1-1-1 0 0,1 1 1 0 0,0 0-1 0 0,-1 0 1 0 0,0 0-1 0 0,0 0 1 0 0,1 4-1 0 0,-3-11-628 0 0,1 4 688 0 0,0 0 0 0 0,-1 0 0 0 0,1-1 0 0 0,0 1 0 0 0,0 0 0 0 0,0-1 0 0 0,-1 1 1 0 0,1 0-1 0 0,0-1 0 0 0,0 1 0 0 0,0-1 0 0 0,0 1 0 0 0,0 0 0 0 0,0-1 0 0 0,0 1 0 0 0,0 0 0 0 0,0-1 0 0 0,0 1 0 0 0,0-1 0 0 0,0 1 0 0 0,0 0 0 0 0,0-1 1 0 0,0 1-1 0 0,0 0 0 0 0,1-1 0 0 0,-1 1 0 0 0,0-1 0 0 0,0 1 0 0 0,0 0 0 0 0,1 0 0 0 0,-1-1 0 0 0,0 1 0 0 0,0 0 0 0 0,1-1 0 0 0,-1 1 0 0 0,0 0 0 0 0,0 0 1 0 0,1-1-1 0 0,-1 1 0 0 0,1 0 0 0 0,19-12-142 0 0,19-15-612 0 0,-37 25 141 0 0,-1 1-1 0 0,0-1 1 0 0,1 1-1 0 0,-1-1 1 0 0,0 1-1 0 0,0-1 1 0 0,0 0-1 0 0,0 0 1 0 0,0 0-1 0 0,0 1 1 0 0,1-4-1 0 0,-1-2-3512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6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11 4993 0 0,'0'-1'333'0'0,"0"1"-1"0"0,0-1 0 0 0,-1 0 1 0 0,1 1-1 0 0,0-1 1 0 0,-1 1-1 0 0,1-1 1 0 0,-1 1-1 0 0,1-1 1 0 0,-1 1-1 0 0,1-1 1 0 0,-1 1-1 0 0,1-1 1 0 0,-1 1-1 0 0,1 0 0 0 0,-1-1 1 0 0,1 1-1 0 0,-1 0 1 0 0,0-1-1 0 0,1 1 1 0 0,-1 0-1 0 0,1 0 1 0 0,-1 0-1 0 0,-1-1 1 0 0,-1 17 7336 0 0,2 2-7772 0 0,-22 121 1347 0 0,13-86-1308 0 0,1 0 0 0 0,0 69 0 0 0,14-102-2171 0 0,1-13-1859 0 0,4-10-3848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6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2264 0 0,'3'7'7842'0'0,"6"18"-4485"0"0,3 8-2589 0 0,74 115 676 0 0,-82-136-1163 0 0,-6-24 13 0 0,1 2-180 0 0,1-5-649 0 0,1 9-636 0 0,-4-7-7682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7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5617 0 0,'1'8'779'0'0,"-1"0"-1"0"0,0 0 0 0 0,-1 0 0 0 0,1 0 1 0 0,-2 0-1 0 0,1 0 0 0 0,-1 0 1 0 0,-4 10-1 0 0,0 7 71 0 0,5-19-698 0 0,-1 1-97 0 0,0 0 0 0 0,1 0 0 0 0,-1 0 0 0 0,2 0 1 0 0,-1 0-1 0 0,1 0 0 0 0,0 0 0 0 0,0 0 0 0 0,1 1 1 0 0,2 8-1 0 0,-3-15-56 0 0,1-1 0 0 0,-1 1 1 0 0,1-1-1 0 0,-1 1 0 0 0,1-1 1 0 0,-1 1-1 0 0,1-1 0 0 0,-1 1 1 0 0,1-1-1 0 0,0 1 0 0 0,-1-1 1 0 0,1 0-1 0 0,0 1 0 0 0,-1-1 1 0 0,1 0-1 0 0,0 0 0 0 0,-1 0 1 0 0,1 1-1 0 0,0-1 0 0 0,-1 0 1 0 0,1 0-1 0 0,0 0 0 0 0,0 0 1 0 0,-1 0-1 0 0,1 0 0 0 0,0 0 1 0 0,0 0-1 0 0,-1-1 0 0 0,1 1 1 0 0,0 0-1 0 0,-1 0 0 0 0,1-1 1 0 0,1 1-1 0 0,27-14 2 0 0,-22 10 15 0 0,-5 3-109 0 0,46-17 32 0 0,-29 18-2982 0 0,-14 4 424 0 0,10 12-2103 0 0</inkml:trace>
  <inkml:trace contextRef="#ctx0" brushRef="#br0" timeOffset="1">25 339 6673 0 0,'0'0'4'0'0,"-8"30"2099"0"0,2-1 0 0 0,-4 39 0 0 0,10-60-1855 0 0,-1 0 1 0 0,1 0 0 0 0,1 0 0 0 0,-1-1 0 0 0,1 1 0 0 0,1 0 0 0 0,-1-1 0 0 0,1 1 0 0 0,0-1 0 0 0,1 1 0 0 0,0-1 0 0 0,0 0 0 0 0,1 0 0 0 0,5 8 0 0 0,-8-13-231 0 0,1 0 0 0 0,-1 0 1 0 0,0-1-1 0 0,1 1 1 0 0,-1 0-1 0 0,1-1 1 0 0,0 0-1 0 0,-1 1 1 0 0,1-1-1 0 0,0 0 0 0 0,0 0 1 0 0,0 0-1 0 0,0 0 1 0 0,0 0-1 0 0,0 0 1 0 0,0 0-1 0 0,0-1 1 0 0,0 1-1 0 0,3 0 1 0 0,-3-2-3 0 0,0 1 1 0 0,0 0 0 0 0,0-1 0 0 0,0 1-1 0 0,0-1 1 0 0,0 0 0 0 0,-1 1 0 0 0,1-1-1 0 0,0 0 1 0 0,0 0 0 0 0,-1 0 0 0 0,1 0-1 0 0,-1-1 1 0 0,1 1 0 0 0,-1 0 0 0 0,1-1 0 0 0,0-1-1 0 0,3-3 21 0 0,0-1-1 0 0,0 0 1 0 0,-1 0-1 0 0,-1 0 1 0 0,1 0-1 0 0,-1-1 1 0 0,0 1-1 0 0,3-16 0 0 0,-4 13-50 0 0,-1-1-1 0 0,-1 1 0 0 0,1-1 0 0 0,-2 1 0 0 0,1 0 0 0 0,-2-1 0 0 0,1 1 0 0 0,-5-16 0 0 0,4 22 1 0 0,1 0 0 0 0,-1 0 0 0 0,1 1-1 0 0,-1-1 1 0 0,0 0 0 0 0,0 1 0 0 0,-1-1 0 0 0,1 1 0 0 0,-1 0-1 0 0,-5-6 1 0 0,6 8 15 0 0,0-1-1 0 0,0 1 0 0 0,0 0 0 0 0,0 0 1 0 0,0 0-1 0 0,0 0 0 0 0,-1 0 1 0 0,1 0-1 0 0,0 0 0 0 0,-1 1 1 0 0,1-1-1 0 0,0 1 0 0 0,-1 0 1 0 0,1 0-1 0 0,-1 0 0 0 0,1 0 0 0 0,-1 0 1 0 0,1 0-1 0 0,-5 2 0 0 0,5-1-31 0 0,-1 0 0 0 0,0 0-1 0 0,0 0 1 0 0,1 0-1 0 0,-1 1 1 0 0,1-1-1 0 0,-1 1 1 0 0,1 0 0 0 0,0-1-1 0 0,-1 1 1 0 0,1 0-1 0 0,0 1 1 0 0,0-1-1 0 0,1 0 1 0 0,-1 1 0 0 0,0-1-1 0 0,1 0 1 0 0,-1 1-1 0 0,1 0 1 0 0,0-1-1 0 0,0 1 1 0 0,0 0 0 0 0,0 0-1 0 0,0 5 1 0 0,0-3-371 0 0,0 0 0 0 0,0 0 0 0 0,1 0 1 0 0,0 1-1 0 0,1 9 0 0 0,0-11-355 0 0,-1 0 0 0 0,1 0 0 0 0,0 0 0 0 0,1 0 1 0 0,-1 0-1 0 0,1 0 0 0 0,2 4 0 0 0,2 1-4137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8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77 190 3649 0 0,'-15'6'3775'0'0,"9"-5"466"0"0,-1-13-2709 0 0,-4-12-91 0 0,2 8-539 0 0,2-2 0 0 0,-9-25 1 0 0,15 39-851 0 0,0 1 1 0 0,0-1 0 0 0,0 0-1 0 0,1 0 1 0 0,-1 0-1 0 0,1 0 1 0 0,0 0 0 0 0,0 0-1 0 0,0 1 1 0 0,1-1 0 0 0,-1 0-1 0 0,1 0 1 0 0,0 0-1 0 0,0 0 1 0 0,1 1 0 0 0,-1-1-1 0 0,4-5 1 0 0,-5 8-56 0 0,0 1 1 0 0,1-1-1 0 0,-1 0 1 0 0,1 1-1 0 0,-1-1 0 0 0,1 1 1 0 0,-1-1-1 0 0,1 0 1 0 0,0 1-1 0 0,-1 0 1 0 0,1-1-1 0 0,-1 1 0 0 0,1-1 1 0 0,0 1-1 0 0,0 0 1 0 0,-1-1-1 0 0,1 1 1 0 0,0 0-1 0 0,0 0 0 0 0,-1-1 1 0 0,1 1-1 0 0,0 0 1 0 0,0 0-1 0 0,-1 0 1 0 0,1 0-1 0 0,1 0 0 0 0,0 1-8 0 0,-1-1-1 0 0,1 1 0 0 0,0 0 1 0 0,-1-1-1 0 0,1 1 0 0 0,0 0 0 0 0,-1 0 1 0 0,1 0-1 0 0,-1 0 0 0 0,0 1 1 0 0,2 0-1 0 0,29 40-179 0 0,-30-40 196 0 0,11 19-58 0 0,-1 0 0 0 0,16 41 0 0 0,-30-69 48 0 0,1-1 1 0 0,0 1-1 0 0,0-1 1 0 0,1 1-1 0 0,0-1 0 0 0,0 0 1 0 0,1 1-1 0 0,0-1 0 0 0,3-13 1 0 0,-3 18 2 0 0,0 0 0 0 0,0-1 0 0 0,0 1 1 0 0,0 0-1 0 0,1 0 0 0 0,-1 0 0 0 0,1 0 1 0 0,0 1-1 0 0,0-1 0 0 0,0 0 0 0 0,4-3 1 0 0,-4 5 1 0 0,-1 0 1 0 0,0 0-1 0 0,1 0 1 0 0,-1 0-1 0 0,1 1 1 0 0,-1-1-1 0 0,1 1 1 0 0,-1-1-1 0 0,1 1 1 0 0,0-1-1 0 0,-1 1 1 0 0,1 0-1 0 0,0 0 1 0 0,-1 0-1 0 0,1 0 1 0 0,0 0-1 0 0,-1 0 1 0 0,1 0-1 0 0,0 1 1 0 0,-1-1-1 0 0,1 0 1 0 0,-1 1-1 0 0,1 0 1 0 0,2 0-1 0 0,-2 1 45 0 0,0-1 0 0 0,0 0 0 0 0,-1 1-1 0 0,1-1 1 0 0,0 1 0 0 0,-1 0-1 0 0,1-1 1 0 0,-1 1 0 0 0,1 0 0 0 0,-1 0-1 0 0,0 0 1 0 0,0 0 0 0 0,0 0-1 0 0,0 0 1 0 0,1 3 0 0 0,11 38 327 0 0,-8-24-301 0 0,0-1-57 0 0,-4-11-169 0 0,1-1 0 0 0,0 1 0 0 0,0-1 0 0 0,1 0 0 0 0,3 8 0 0 0,2-46-8879 0 0,-6 20 6267 0 0,1 0-1309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8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 4713 0 0,'-1'-1'300'0'0,"0"1"0"0"0,0-1-1 0 0,0 1 1 0 0,0-1 0 0 0,0 1 0 0 0,0 0-1 0 0,0-1 1 0 0,-1 1 0 0 0,1 0 0 0 0,0 0-1 0 0,0 0 1 0 0,0 0 0 0 0,0 0 0 0 0,0 0-1 0 0,-1 0 1 0 0,1 0 0 0 0,0 0 0 0 0,0 1-1 0 0,0-1 1 0 0,0 0 0 0 0,0 1 0 0 0,0-1-1 0 0,0 1 1 0 0,0-1 0 0 0,0 1 0 0 0,-2 0-1 0 0,2 1-77 0 0,0-1 0 0 0,0 1 0 0 0,1 0 0 0 0,-1-1 0 0 0,0 1 0 0 0,1 0 0 0 0,-1-1 0 0 0,1 1 0 0 0,-1 0 0 0 0,1-1 0 0 0,0 1 0 0 0,0 0 0 0 0,0 0 0 0 0,0-1 0 0 0,0 4 0 0 0,1 2-53 0 0,0 0 1 0 0,0 0-1 0 0,0 0 1 0 0,1 0 0 0 0,0 0-1 0 0,1-1 1 0 0,5 11-1 0 0,-6-13-158 0 0,1-1-1 0 0,1 1 0 0 0,-1-1 0 0 0,0 0 0 0 0,1 0 0 0 0,0-1 1 0 0,-1 1-1 0 0,1-1 0 0 0,0 1 0 0 0,0-1 0 0 0,7 2 0 0 0,-10-4-8 0 0,0 1 0 0 0,0-1 0 0 0,0 1 0 0 0,1-1 0 0 0,-1 1 0 0 0,0-1 0 0 0,0 0 0 0 0,0 0 0 0 0,0 0 0 0 0,1 1 0 0 0,-1-1-1 0 0,0 0 1 0 0,0-1 0 0 0,0 1 0 0 0,1 0 0 0 0,-1 0 0 0 0,0 0 0 0 0,0-1 0 0 0,0 1 0 0 0,0 0 0 0 0,0-1 0 0 0,0 1 0 0 0,0-1-1 0 0,0 0 1 0 0,0 1 0 0 0,0-1 0 0 0,0 0 0 0 0,0 0 0 0 0,0 1 0 0 0,0-1 0 0 0,0 0 0 0 0,0 0 0 0 0,-1 0 0 0 0,1 0 0 0 0,0 0 0 0 0,-1 0-1 0 0,1 0 1 0 0,-1 0 0 0 0,1 0 0 0 0,-1 0 0 0 0,0-1 0 0 0,1 1 0 0 0,-1 0 0 0 0,0 0 0 0 0,0 0 0 0 0,0 0 0 0 0,0-1 0 0 0,0 0-1 0 0,0-1-26 0 0,0 1 0 0 0,0 0 0 0 0,0-1 0 0 0,0 1 0 0 0,-1-1 0 0 0,1 1 0 0 0,-1 0 0 0 0,0-1 0 0 0,1 1 0 0 0,-1 0 0 0 0,0 0 0 0 0,0-1 0 0 0,-1 1-1 0 0,1 0 1 0 0,0 0 0 0 0,-1 0 0 0 0,1 0 0 0 0,-1 1 0 0 0,0-1 0 0 0,1 0 0 0 0,-1 1 0 0 0,0-1 0 0 0,0 1 0 0 0,0-1 0 0 0,0 1 0 0 0,0 0 0 0 0,-1 0-1 0 0,1 0 1 0 0,0 0 0 0 0,0 0 0 0 0,-1 1 0 0 0,1-1 0 0 0,-1 1 0 0 0,-3-1 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8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5185 0 0,'2'0'710'0'0,"1"0"1"0"0,-1 1-1 0 0,1 0 0 0 0,-1 0 0 0 0,1 0 1 0 0,-1 0-1 0 0,1 0 0 0 0,-1 0 0 0 0,0 0 1 0 0,0 1-1 0 0,0-1 0 0 0,0 1 0 0 0,4 3 1 0 0,-4-1-323 0 0,0 0 1 0 0,0 1-1 0 0,0-1 1 0 0,0 1-1 0 0,-1-1 1 0 0,2 9-1 0 0,-3-12-391 0 0,5 19 369 0 0,-4-13-313 0 0,0 1 0 0 0,1-1 1 0 0,0 0-1 0 0,0 0 0 0 0,1 0 1 0 0,0 0-1 0 0,0-1 0 0 0,1 1 1 0 0,5 7-1 0 0,-9-14-54 0 0,0 1 0 0 0,0-1 0 0 0,0 0 0 0 0,0 0 0 0 0,0 1 0 0 0,0-1 0 0 0,1 0 0 0 0,-1 0-1 0 0,0 0 1 0 0,0 1 0 0 0,0-1 0 0 0,1 0 0 0 0,-1 0 0 0 0,0 0 0 0 0,0 0 0 0 0,0 1 0 0 0,1-1 0 0 0,-1 0 0 0 0,0 0 0 0 0,0 0 0 0 0,1 0 0 0 0,-1 0 0 0 0,0 0 0 0 0,0 0 0 0 0,1 0 0 0 0,-1 0-1 0 0,0 0 1 0 0,0 0 0 0 0,1 0 0 0 0,-1 0 0 0 0,0 0 0 0 0,1 0 0 0 0,-1 0 0 0 0,0 0 0 0 0,0 0 0 0 0,1 0 0 0 0,-1 0 0 0 0,0 0 0 0 0,0 0 0 0 0,1 0 0 0 0,-1-1 0 0 0,0 1 0 0 0,0 0 0 0 0,0 0-1 0 0,1 0 1 0 0,-1-1 0 0 0,5-15-34 0 0,-4-20 29 0 0,-2 32 4 0 0,1 0-1 0 0,0 0 1 0 0,0 0-1 0 0,1-1 1 0 0,-1 1-1 0 0,1 0 1 0 0,0 0-1 0 0,0 0 1 0 0,0 0-1 0 0,1 0 1 0 0,3-6-1 0 0,-5 9 4 0 0,1 0-1 0 0,-1 0 1 0 0,1 1-1 0 0,0-1 1 0 0,-1 0-1 0 0,1 1 1 0 0,0-1-1 0 0,-1 0 1 0 0,1 1-1 0 0,0-1 1 0 0,0 1-1 0 0,0-1 1 0 0,0 1-1 0 0,0 0 1 0 0,-1-1-1 0 0,1 1 1 0 0,0 0-1 0 0,0 0 1 0 0,0 0-1 0 0,0-1 1 0 0,1 1-1 0 0,0 1 9 0 0,0-1-1 0 0,1 0 0 0 0,-1 1 1 0 0,0 0-1 0 0,0-1 1 0 0,0 1-1 0 0,0 0 0 0 0,0 0 1 0 0,0 0-1 0 0,0 0 1 0 0,0 1-1 0 0,-1-1 1 0 0,3 2-1 0 0,4 5 100 0 0,0 0-1 0 0,0 1 1 0 0,-1 0 0 0 0,0 0-1 0 0,7 11 1 0 0,10 15-2519 0 0,5-6-5231 0 0,-20-23 4628 0 0,0-2-1245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9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72 5921 0 0,'0'-1'193'0'0,"0"1"0"0"0,-1 0 0 0 0,1 0 0 0 0,0-1 0 0 0,0 1 0 0 0,-1 0 0 0 0,1-1 0 0 0,0 1 0 0 0,0 0 0 0 0,-1-1 0 0 0,1 1 0 0 0,0 0 0 0 0,0-1 0 0 0,0 1 0 0 0,0 0 0 0 0,0-1 0 0 0,0 1 0 0 0,0-1 0 0 0,0 1 0 0 0,0 0 0 0 0,0-1 0 0 0,0 1 0 0 0,0-1 0 0 0,0 1 0 0 0,0 0 0 0 0,0-1 0 0 0,0 1 0 0 0,0 0 0 0 0,0-1 0 0 0,0 1 0 0 0,0 0 0 0 0,1-1 0 0 0,-1 1 0 0 0,0 0 0 0 0,0-1 0 0 0,1 0 0 0 0,15-9 2274 0 0,29-2-2403 0 0,-41 11 290 0 0,13-2-374 0 0,-12 2-285 0 0,0 1 1 0 0,0-1-1 0 0,0 0 0 0 0,0 0 1 0 0,0-1-1 0 0,-1 1 0 0 0,1-1 1 0 0,0 0-1 0 0,6-5 0 0 0,-9-6-6547 0 0,3 12 2904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9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 3529 0 0,'-1'-1'235'0'0,"0"1"0"0"0,0-1 1 0 0,0 1-1 0 0,0-1 1 0 0,0 1-1 0 0,0-1 0 0 0,0 1 1 0 0,0 0-1 0 0,0 0 0 0 0,0 0 1 0 0,0-1-1 0 0,0 1 0 0 0,-1 0 1 0 0,1 0-1 0 0,0 1 0 0 0,0-1 1 0 0,0 0-1 0 0,0 0 0 0 0,0 0 1 0 0,0 1-1 0 0,0-1 1 0 0,0 1-1 0 0,0-1 0 0 0,0 1 1 0 0,0-1-1 0 0,-2 2 0 0 0,3 0 157 0 0,-1 1-1 0 0,1-1 0 0 0,0 1 0 0 0,-1-1 0 0 0,2 1 1 0 0,-1-1-1 0 0,0 1 0 0 0,0-1 0 0 0,1 1 0 0 0,0 3 1 0 0,0 0-284 0 0,4 19 843 0 0,1-1 0 0 0,8 26 1 0 0,-10-41-1354 0 0,0 1 0 0 0,0-1 0 0 0,1 0-1 0 0,0 0 1 0 0,0 0 0 0 0,1-1 0 0 0,13 15 0 0 0,-19-23 271 0 0,0 0 0 0 0,0 1 0 0 0,0-1-1 0 0,0 0 1 0 0,0 0 0 0 0,0 1 0 0 0,0-1 0 0 0,1 0-1 0 0,-1 0 1 0 0,0 1 0 0 0,0-1 0 0 0,0 0 0 0 0,0 0-1 0 0,1 0 1 0 0,-1 1 0 0 0,0-1 0 0 0,0 0 0 0 0,0 0-1 0 0,1 0 1 0 0,-1 0 0 0 0,0 1 0 0 0,0-1 0 0 0,1 0-1 0 0,-1 0 1 0 0,0 0 0 0 0,0 0 0 0 0,1 0 0 0 0,-1 0-1 0 0,0 0 1 0 0,0 0 0 0 0,1 0 0 0 0,-1 0 0 0 0,0 0-1 0 0,0 0 1 0 0,1 0 0 0 0,-1 0 0 0 0,0 0 0 0 0,1 0-1 0 0,-1 0 1 0 0,0 0 0 0 0,0 0 0 0 0,1 0 0 0 0,-1 0-1 0 0,0-1 1 0 0,0 1 0 0 0,0 0 0 0 0,1 0 0 0 0,-1 0-1 0 0,0 0 1 0 0,0-1 0 0 0,0 1 0 0 0,1 0-1 0 0,-1 0 1 0 0,0 0 0 0 0,0-1 0 0 0,0 1 0 0 0,0 0-1 0 0,1 0 1 0 0,-1-1 0 0 0,0 1 0 0 0,0 0 0 0 0,0 0-1 0 0,0-1 1 0 0,0 1 0 0 0,0 0 0 0 0,0 0 0 0 0,0-1-1 0 0,0-6-3310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9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4585 0 0,'6'6'11168'0'0,"12"21"-8314"0"0,17 36-2876 0 0,-24-37 85 0 0,-10-20-92 0 0,1 1 0 0 0,1-1 0 0 0,-1 0 0 0 0,1 0 0 0 0,0-1 0 0 0,1 1 0 0 0,-1-1 0 0 0,8 9 0 0 0,-11-14 15 0 0,1 0 1 0 0,-1 0 0 0 0,1 0 0 0 0,-1 0-1 0 0,1 0 1 0 0,-1 0 0 0 0,1 0 0 0 0,-1 0-1 0 0,1 0 1 0 0,-1 0 0 0 0,1-1 0 0 0,-1 1-1 0 0,0 0 1 0 0,1 0 0 0 0,-1 0-1 0 0,1-1 1 0 0,-1 1 0 0 0,0 0 0 0 0,1 0-1 0 0,-1-1 1 0 0,1 1 0 0 0,-1 0 0 0 0,0-1-1 0 0,1 1 1 0 0,-1 0 0 0 0,0-1 0 0 0,0 1-1 0 0,1-1 1 0 0,-1 1 0 0 0,0 0 0 0 0,0-1-1 0 0,0 1 1 0 0,0-1 0 0 0,1 1 0 0 0,-1-1-1 0 0,0 1 1 0 0,0-1 0 0 0,10-24 31 0 0,-8 19-53 0 0,0 1 59 0 0,0 0 0 0 0,0 0 0 0 0,1 0 0 0 0,0 0 0 0 0,0 1 0 0 0,0-1 0 0 0,0 1 0 0 0,5-6 0 0 0,-6 10 3 0 0,-1-1 0 0 0,0 0 0 0 0,1 0 0 0 0,-1 1 0 0 0,0-1 0 0 0,1 0 0 0 0,-1 1 0 0 0,1 0 0 0 0,-1-1 0 0 0,1 1 1 0 0,-1 0-1 0 0,1 0 0 0 0,0 0 0 0 0,-1 0 0 0 0,1 0 0 0 0,-1 0 0 0 0,1 0 0 0 0,-1 0 0 0 0,1 1 0 0 0,-1-1 0 0 0,1 1 0 0 0,-1-1 0 0 0,1 1 1 0 0,-1-1-1 0 0,0 1 0 0 0,1 0 0 0 0,-1 0 0 0 0,0 0 0 0 0,0-1 0 0 0,1 1 0 0 0,-1 1 0 0 0,0-1 0 0 0,0 0 0 0 0,1 2 0 0 0,6 4 162 0 0,-1 1 0 0 0,0 0-1 0 0,0 0 1 0 0,-1 0-1 0 0,-1 1 1 0 0,1 0 0 0 0,6 14-1 0 0,11 38-4919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3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87 5281 0 0,'-2'0'796'0'0,"-22"-1"1503"0"0,12-4 3188 0 0,18 3-5078 0 0,-1-1-1 0 0,1 1 1 0 0,-1 1-1 0 0,1-1 1 0 0,0 1 0 0 0,0 0-1 0 0,-1 0 1 0 0,1 0-1 0 0,0 1 1 0 0,10 0 0 0 0,-9 0-62 0 0,211-2 2355 0 0,117-5-1716 0 0,-25-26-333 0 0,-108 10 121 0 0,-198 22-1866 0 0,-16 1 1531 0 0,-1 1-3209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38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11 4865 0 0,'-1'-1'299'0'0,"0"0"0"0"0,0 0 1 0 0,0 0-1 0 0,0 0 0 0 0,-1 0 0 0 0,1 1 1 0 0,0-1-1 0 0,-1 0 0 0 0,1 1 0 0 0,0-1 0 0 0,-1 1 1 0 0,1-1-1 0 0,-1 1 0 0 0,-2-1 0 0 0,4 2-164 0 0,0-1-1 0 0,-1 0 0 0 0,1 0 0 0 0,-1 0 1 0 0,1 0-1 0 0,0 1 0 0 0,-1-1 0 0 0,1 0 1 0 0,0 1-1 0 0,-1-1 0 0 0,1 0 0 0 0,0 0 1 0 0,-1 1-1 0 0,1-1 0 0 0,0 1 0 0 0,0-1 1 0 0,-1 0-1 0 0,1 1 0 0 0,0-1 0 0 0,0 0 1 0 0,0 1-1 0 0,0-1 0 0 0,-1 1 0 0 0,1-1 1 0 0,0 1-1 0 0,0-1 0 0 0,0 1 0 0 0,0-1 1 0 0,0 0-1 0 0,0 1 0 0 0,1 6 524 0 0,-1 0 1 0 0,1 0-1 0 0,0 0 0 0 0,4 11 0 0 0,30 98 1103 0 0,-1-1-2202 0 0,-15-37-5056 0 0,-19-78 5345 0 0,0 1 0 0 0,0-1 1 0 0,0 0-1 0 0,1 1 0 0 0,-1-1 0 0 0,0 0 0 0 0,0 0 0 0 0,0 1 0 0 0,0-1 0 0 0,0 0 0 0 0,0 1 0 0 0,0-1 0 0 0,0 0 0 0 0,0 0 0 0 0,0 1 0 0 0,0-1 1 0 0,0 0-1 0 0,0 1 0 0 0,-1-1 0 0 0,1 0 0 0 0,0 0 0 0 0,0 1 0 0 0,0-1 0 0 0,0 0 0 0 0,0 0 0 0 0,-1 1 0 0 0,1-1 0 0 0,0 0 0 0 0,0 0 0 0 0,0 1 0 0 0,-1-1 1 0 0,1 0-1 0 0,0 0 0 0 0,0 0 0 0 0,-1 0 0 0 0,1 1 0 0 0,0-1 0 0 0,0 0 0 0 0,-1 0 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3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 5161 0 0,'-3'-2'6532'0'0,"3"11"-4116"0"0,4 14-1358 0 0,1-12-855 0 0,0 0-1 0 0,1-1 1 0 0,0 1-1 0 0,1-1 1 0 0,0 0-1 0 0,0-1 1 0 0,1 0-1 0 0,0 0 1 0 0,1 0-1 0 0,-1-1 1 0 0,16 10-1 0 0,-20-15-113 0 0,1 0-1 0 0,0-1 1 0 0,0 1-1 0 0,0-1 0 0 0,1 0 1 0 0,-1-1-1 0 0,0 1 1 0 0,1-1-1 0 0,-1 0 0 0 0,1 0 1 0 0,-1-1-1 0 0,1 1 1 0 0,-1-1-1 0 0,1-1 0 0 0,0 1 1 0 0,-1-1-1 0 0,1 0 1 0 0,-1 0-1 0 0,0 0 0 0 0,1-1 1 0 0,-1 0-1 0 0,0 0 1 0 0,0 0-1 0 0,0-1 0 0 0,0 0 1 0 0,8-5-1 0 0,-5 1-4 0 0,1 0 0 0 0,-1 0 0 0 0,-1-1 0 0 0,1 0 0 0 0,8-14-1 0 0,3-6-2845 0 0,-18 25 660 0 0,0 3 1892 0 0,-1 0 0 0 0,0-1 0 0 0,0 1-1 0 0,0 0 1 0 0,0 0 0 0 0,0-1 0 0 0,0 1 0 0 0,0 0-1 0 0,0-1 1 0 0,0 1 0 0 0,0 0 0 0 0,0 0 0 0 0,0-1-1 0 0,-1 1 1 0 0,1 0 0 0 0,0 0 0 0 0,0-1 0 0 0,0 1-1 0 0,0 0 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38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80 8250 0 0,'-1'0'181'0'0,"0"0"-1"0"0,0 0 1 0 0,1 0 0 0 0,-1 0 0 0 0,0 0 0 0 0,0 0 0 0 0,0 0-1 0 0,0 0 1 0 0,0 0 0 0 0,0-1 0 0 0,1 1 0 0 0,-1 0 0 0 0,0-1-1 0 0,0 1 1 0 0,0 0 0 0 0,1-1 0 0 0,-1 1 0 0 0,0-1 0 0 0,1 1-1 0 0,-1-1 1 0 0,0 0 0 0 0,1 1 0 0 0,-1-1 0 0 0,1 0 0 0 0,-1 1-1 0 0,0-1 1 0 0,1 0 0 0 0,0 0 0 0 0,-1-1 0 0 0,1 1-64 0 0,1 0 1 0 0,-1-1-1 0 0,1 1 1 0 0,-1 0-1 0 0,1 0 1 0 0,0-1-1 0 0,-1 1 1 0 0,1 0-1 0 0,0 0 1 0 0,0 0-1 0 0,0 0 1 0 0,0 0-1 0 0,0 0 1 0 0,0 0-1 0 0,0 1 1 0 0,2-2-1 0 0,8-6 107 0 0,1 1 1 0 0,21-9-1 0 0,-26 13-119 0 0,0 0 1 0 0,0 1-1 0 0,0-1 1 0 0,0 2-1 0 0,0-1 1 0 0,1 1-1 0 0,-1 0 1 0 0,0 1-1 0 0,1 0 1 0 0,-1 0-1 0 0,13 2 1 0 0,-15-1-81 0 0,0 0-1 0 0,-1 1 1 0 0,1-1 0 0 0,-1 1 0 0 0,0 0 0 0 0,1 0-1 0 0,-1 1 1 0 0,0 0 0 0 0,0-1 0 0 0,0 1-1 0 0,-1 0 1 0 0,1 1 0 0 0,-1-1 0 0 0,0 1 0 0 0,0-1-1 0 0,0 1 1 0 0,0 0 0 0 0,0 0 0 0 0,1 5 0 0 0,7 15-178 0 0,-10-21-388 0 0,0 0 1 0 0,-1 1 0 0 0,1-1 0 0 0,-1 0-1 0 0,1 0 1 0 0,-1 0 0 0 0,0 0 0 0 0,0 4-1 0 0,-2-2-399 0 0,1 0 0 0 0,0 0 0 0 0,-1-1 0 0 0,0 1 0 0 0,0 0 0 0 0,0-1-1 0 0,-1 1 1 0 0,1-1 0 0 0,-6 7 0 0 0,-1 1-1462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7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7258 0 0,'-2'16'2680'0'0,"-2"4"-151"0"0,-3 9-353 0 0,2 4-431 0 0,-2 3-425 0 0,1 2-352 0 0,0 1-312 0 0,4 0-216 0 0,-1 0-248 0 0,3-4-112 0 0,1 0-208 0 0,2-5-376 0 0,2-2-528 0 0,2-6-624 0 0,1-3-681 0 0,0-5-624 0 0,1-6 25 0 0,0-5-2497 0 0</inkml:trace>
  <inkml:trace contextRef="#ctx0" brushRef="#br0" timeOffset="1">222 139 6985 0 0,'-4'1'1115'0'0,"0"0"-1"0"0,0 0 0 0 0,1 1 0 0 0,-1-1 0 0 0,0 1 0 0 0,0 0 0 0 0,1 0 1 0 0,-7 5-1 0 0,8-5-669 0 0,0 0-1 0 0,-1 0 1 0 0,1 0 0 0 0,0 1 0 0 0,1-1 0 0 0,-1 1 0 0 0,0-1 0 0 0,1 1 0 0 0,-1-1-1 0 0,0 6 1 0 0,0-4-341 0 0,1 0-1 0 0,1 1 1 0 0,-1-1-1 0 0,1 1 1 0 0,-1 0-1 0 0,1-1 1 0 0,1 1-1 0 0,-1-1 0 0 0,0 1 1 0 0,1-1-1 0 0,0 1 1 0 0,0-1-1 0 0,1 1 1 0 0,-1-1-1 0 0,1 0 1 0 0,3 6-1 0 0,-1-4-101 0 0,0 1-1 0 0,0-1 1 0 0,1 0-1 0 0,0 0 1 0 0,0 0 0 0 0,0-1-1 0 0,1 0 1 0 0,0 0-1 0 0,0 0 1 0 0,12 7 0 0 0,-16-11-8 0 0,0 0 1 0 0,0 0 0 0 0,0 0 0 0 0,-1-1 0 0 0,1 1 0 0 0,0-1 0 0 0,0 1 0 0 0,0-1 0 0 0,0 1 0 0 0,0-1-1 0 0,0 0 1 0 0,0 0 0 0 0,0 0 0 0 0,0 0 0 0 0,0-1 0 0 0,0 1 0 0 0,0 0 0 0 0,3-2 0 0 0,-3 1-3 0 0,0-1 0 0 0,-1 1 0 0 0,1-1 1 0 0,0 1-1 0 0,0-1 0 0 0,-1 0 1 0 0,1 0-1 0 0,-1 0 0 0 0,0 0 1 0 0,0 0-1 0 0,1 0 0 0 0,-1 0 1 0 0,0 0-1 0 0,-1 0 0 0 0,1-1 0 0 0,0 1 1 0 0,-1 0-1 0 0,1-1 0 0 0,0-3 1 0 0,0-5-58 0 0,0-1 0 0 0,0 1-1 0 0,-1-1 1 0 0,-1 1 0 0 0,0-1 0 0 0,0 1 0 0 0,-7-22 0 0 0,7 28-102 0 0,-1-1-1 0 0,1 0 1 0 0,-2 1-1 0 0,1 0 1 0 0,0-1-1 0 0,-1 1 1 0 0,0 0-1 0 0,0 1 1 0 0,-1-1-1 0 0,1 0 1 0 0,-1 1-1 0 0,0 0 1 0 0,0 0-1 0 0,0 0 1 0 0,-1 0-1 0 0,1 1 1 0 0,-9-5-1 0 0,10 7-105 0 0,0 0 0 0 0,-1 0 0 0 0,1 1 0 0 0,-1-1 0 0 0,1 1-1 0 0,0 0 1 0 0,-1 0 0 0 0,-6 1 0 0 0,9-1 143 0 0,1 0-1 0 0,-1 0 1 0 0,1 0 0 0 0,-1 0 0 0 0,1 0-1 0 0,-1 0 1 0 0,1 0 0 0 0,-1 0-1 0 0,0 0 1 0 0,1 0 0 0 0,-1 0 0 0 0,1 1-1 0 0,-1-1 1 0 0,1 0 0 0 0,-1 0-1 0 0,1 1 1 0 0,-1-1 0 0 0,1 0 0 0 0,0 1-1 0 0,-1-1 1 0 0,1 0 0 0 0,-1 1 0 0 0,1-1-1 0 0,0 0 1 0 0,-1 1 0 0 0,1-1-1 0 0,0 1 1 0 0,-1-1 0 0 0,1 1 0 0 0,0-1-1 0 0,0 1 1 0 0,0-1 0 0 0,-1 1-1 0 0,1-1 1 0 0,0 1 0 0 0,0-1 0 0 0,0 1-1 0 0,0 0 1 0 0,0-1 0 0 0,0 1 0 0 0,0-1-1 0 0,0 1 1 0 0,0-1 0 0 0,0 1-1 0 0,0-1 1 0 0,1 1 0 0 0,-1-1 0 0 0,0 1-1 0 0,0-1 1 0 0,0 1 0 0 0,1-1-1 0 0,-1 1 1 0 0,0-1 0 0 0,1 1 0 0 0,-1-1-1 0 0,0 1 1 0 0,1-1 0 0 0,-1 0 0 0 0,0 1-1 0 0,1-1 1 0 0,0 1 0 0 0,3 2-2606 0 0,7 2-1480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7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35 9482 0 0,'-4'11'5805'0'0,"-1"5"-3747"0"0,-11 30-1595 0 0,-52 85-423 0 0,15-50-4192 0 0,43-71 1998 0 0,13-20 1446 0 0,12-20 739 0 0,-12 26 34 0 0,-1 1 0 0 0,1-1 0 0 0,1 0 0 0 0,-1 1 0 0 0,0 0 1 0 0,1 0-1 0 0,0 0 0 0 0,0 0 0 0 0,0 0 0 0 0,0 1 0 0 0,0 0 0 0 0,0 0 0 0 0,1 0 0 0 0,-1 0 0 0 0,1 1 1 0 0,-1 0-1 0 0,1-1 0 0 0,0 2 0 0 0,-1-1 0 0 0,1 1 0 0 0,0-1 0 0 0,0 1 0 0 0,-1 0 0 0 0,1 1 1 0 0,0-1-1 0 0,5 2 0 0 0,1 0-146 0 0,-1 1 0 0 0,1 0 1 0 0,0 1-1 0 0,13 6 0 0 0,-10-3-1164 0 0,0 1-1 0 0,19 13 0 0 0,-9-1-3291 0 0</inkml:trace>
  <inkml:trace contextRef="#ctx0" brushRef="#br0" timeOffset="1">388 1 9730 0 0,'-7'20'2625'0'0,"0"3"-1497"0"0,-2 8-416 0 0,0 1-136 0 0,0-3-232 0 0,-1 0-728 0 0,0 0-856 0 0,-2 4-1017 0 0,-4 0-551 0 0,-1 3-2569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39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74 3649 0 0,'-2'-1'392'0'0,"1"0"-1"0"0,-1-1 1 0 0,1 1 0 0 0,-1 0 0 0 0,1-1-1 0 0,0 0 1 0 0,0 1 0 0 0,-1-1 0 0 0,1 0-1 0 0,0 0 1 0 0,0 0 0 0 0,1 1 0 0 0,-1-1-1 0 0,0 0 1 0 0,1 0 0 0 0,-1 0 0 0 0,1 0 0 0 0,0 0-1 0 0,-1 0 1 0 0,1 0 0 0 0,0-1 0 0 0,1-3-1 0 0,-1 5-292 0 0,0-1 0 0 0,1 1-1 0 0,-1 0 1 0 0,1-1 0 0 0,-1 1-1 0 0,1-1 1 0 0,0 1 0 0 0,0 0-1 0 0,-1-1 1 0 0,1 1 0 0 0,0 0-1 0 0,0 0 1 0 0,0 0 0 0 0,0 0-1 0 0,1 0 1 0 0,-1 0 0 0 0,0 0-1 0 0,0 0 1 0 0,1 0 0 0 0,-1 0-1 0 0,0 1 1 0 0,1-1 0 0 0,-1 1-1 0 0,1-1 1 0 0,-1 1 0 0 0,1-1-1 0 0,-1 1 1 0 0,1 0 0 0 0,-1 0-1 0 0,3-1 1 0 0,11 1 84 0 0,0 0 0 0 0,0 1 0 0 0,0 1 0 0 0,0 0 0 0 0,-1 1 0 0 0,1 0 0 0 0,22 10 0 0 0,-36-13-255 0 0,-1 1 0 0 0,1-1 0 0 0,-1 1 0 0 0,1-1-1 0 0,-1 1 1 0 0,1-1 0 0 0,-1 1 0 0 0,0-1 0 0 0,1 1 0 0 0,-1-1-1 0 0,0 1 1 0 0,0 0 0 0 0,1-1 0 0 0,-1 1 0 0 0,0 0 0 0 0,0-1-1 0 0,0 1 1 0 0,0 0 0 0 0,0-1 0 0 0,0 1 0 0 0,0 0 0 0 0,0-1-1 0 0,0 1 1 0 0,0-1 0 0 0,0 1 0 0 0,0 0 0 0 0,0-1 0 0 0,0 1-1 0 0,-1 0 1 0 0,1-1 0 0 0,0 1 0 0 0,-1-1 0 0 0,1 1 0 0 0,0 0-1 0 0,-1-1 1 0 0,1 1 0 0 0,0-1 0 0 0,-1 1 0 0 0,1-1 0 0 0,-2 1-1 0 0,-21 27-2549 0 0,20-24 2613 0 0,-22 20-473 0 0,18-17 554 0 0,0 0-1 0 0,0 0 1 0 0,0 1 0 0 0,1 0-1 0 0,-7 11 1 0 0,50-33 3835 0 0,-35 12-3690 0 0,1 1 0 0 0,0 0 0 0 0,0 0 0 0 0,-1 0 0 0 0,1 0-1 0 0,0 1 1 0 0,0-1 0 0 0,0 1 0 0 0,0-1 0 0 0,0 1 0 0 0,0 0-1 0 0,0 0 1 0 0,0 1 0 0 0,0-1 0 0 0,0 0 0 0 0,0 1 0 0 0,0 0-1 0 0,0 0 1 0 0,-1 0 0 0 0,1 0 0 0 0,0 0 0 0 0,-1 0 0 0 0,1 1-1 0 0,0-1 1 0 0,-1 1 0 0 0,0 0 0 0 0,1 0 0 0 0,-1 0 0 0 0,0 0 0 0 0,0 0-1 0 0,0 0 1 0 0,2 3 0 0 0,0 0-325 0 0,-1 1-1 0 0,1-1 1 0 0,-1 1 0 0 0,0 0 0 0 0,-1 0-1 0 0,3 7 1 0 0,-3-6-667 0 0,0-1 0 0 0,0 1 0 0 0,-1 0 0 0 0,0 0-1 0 0,0 9 1 0 0,2 11-8493 0 0,-1-17 4119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39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31 8666 0 0,'-5'-3'4884'0'0,"5"3"-4671"0"0,0 0-1 0 0,0-1 0 0 0,0 1 1 0 0,0 0-1 0 0,0 0 1 0 0,0-1-1 0 0,0 1 0 0 0,0 0 1 0 0,0-1-1 0 0,0 1 0 0 0,0 0 1 0 0,0 0-1 0 0,0-1 0 0 0,0 1 1 0 0,0 0-1 0 0,0-1 1 0 0,0 1-1 0 0,0 0 0 0 0,1-2 1063 0 0,-1 2-1063 0 0,17-10 1963 0 0,26-1-2522 0 0,-37 11 389 0 0,-1 0 0 0 0,0 1 0 0 0,1-1 0 0 0,-1 1 0 0 0,1 0 0 0 0,-1 0-1 0 0,0 1 1 0 0,0 0 0 0 0,0 0 0 0 0,0 0 0 0 0,0 1 0 0 0,0-1 0 0 0,0 1 0 0 0,-1 0-1 0 0,1 0 1 0 0,-1 1 0 0 0,0-1 0 0 0,0 1 0 0 0,0 0 0 0 0,-1 0 0 0 0,6 8-1 0 0,-4-3-385 0 0,-1-1 0 0 0,1 1-1 0 0,-2 1 1 0 0,1-1 0 0 0,-1 1-1 0 0,-1-1 1 0 0,1 1 0 0 0,-2 0-1 0 0,1-1 1 0 0,-2 1-1 0 0,1 12 1 0 0,-1-14-839 0 0,0 10-2269 0 0,0-6-1991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6617 0 0,'36'53'10754'0'0,"-12"2"-6741"0"0,8 63-4173 0 0,-26-89 558 0 0,4 1-1991 0 0,-9-30 1559 0 0,-1 0-1 0 0,0 0 0 0 0,0 0 0 0 0,0 0 0 0 0,0 0 0 0 0,0 0 0 0 0,1 0 1 0 0,-1 0-1 0 0,0 1 0 0 0,0-1 0 0 0,0 0 0 0 0,0 0 0 0 0,1 0 0 0 0,-1 0 1 0 0,0 0-1 0 0,0 0 0 0 0,0 0 0 0 0,0 0 0 0 0,1 0 0 0 0,-1 0 0 0 0,0 0 1 0 0,0 0-1 0 0,0 0 0 0 0,0 0 0 0 0,0-1 0 0 0,1 1 0 0 0,-1 0 0 0 0,0 0 1 0 0,0 0-1 0 0,0 0 0 0 0,0 0 0 0 0,0 0 0 0 0,1 0 0 0 0,-1 0 0 0 0,0 0 1 0 0,0-1-1 0 0,0 1 0 0 0,0 0 0 0 0,0 0 0 0 0,0 0 0 0 0,0 0 0 0 0,1 0 1 0 0,-1-1-1 0 0,7-16-281 0 0,-6 13 350 0 0,0 1 0 0 0,0-1 0 0 0,1 1-1 0 0,-1 0 1 0 0,1-1 0 0 0,0 1 0 0 0,-1 0 0 0 0,1 0 0 0 0,1 0 0 0 0,-1 0 0 0 0,0 1-1 0 0,1-1 1 0 0,0 1 0 0 0,-1-1 0 0 0,1 1 0 0 0,0 0 0 0 0,0 0 0 0 0,0 0 0 0 0,5-2-1 0 0,1 1-333 0 0,0 1-1 0 0,0 0 0 0 0,0 0 0 0 0,0 1 0 0 0,18 0 1 0 0,-9 0-1386 0 0,6-6-6948 0 0,-17 3 4125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0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7522 0 0,'0'-1'248'0'0,"0"0"1"0"0,0 1 0 0 0,0-1 0 0 0,0 0 0 0 0,1 0-1 0 0,-1 1 1 0 0,0-1 0 0 0,1 0 0 0 0,-1 1-1 0 0,0-1 1 0 0,1 0 0 0 0,-1 1 0 0 0,1-1 0 0 0,-1 1-1 0 0,1-1 1 0 0,-1 1 0 0 0,1-1 0 0 0,-1 1 0 0 0,1-1-1 0 0,0 1 1 0 0,-1-1 0 0 0,1 1 0 0 0,0 0 0 0 0,-1-1-1 0 0,1 1 1 0 0,0 0 0 0 0,0 0 0 0 0,-1-1-1 0 0,1 1 1 0 0,1 0 0 0 0,31-10 898 0 0,-28 8-538 0 0,11-2-56 0 0,-1 0-1 0 0,1 0 0 0 0,0 1 1 0 0,0 2-1 0 0,24-1 0 0 0,-35 2-488 0 0,0 0 0 0 0,-1 0 0 0 0,1 1 0 0 0,-1 0 0 0 0,1 0 0 0 0,-1 0 0 0 0,1 0-1 0 0,-1 1 1 0 0,0 0 0 0 0,1 0 0 0 0,-1 0 0 0 0,0 0 0 0 0,-1 1 0 0 0,1 0 0 0 0,0-1 0 0 0,-1 1 0 0 0,1 1 0 0 0,-1-1-1 0 0,0 0 1 0 0,0 1 0 0 0,0 0 0 0 0,-1-1 0 0 0,5 8 0 0 0,-7-11-71 0 0,25 57-2941 0 0,-24-53 2072 0 0,1 0 0 0 0,-1 0 0 0 0,0 1 1 0 0,0-1-1 0 0,0 0 0 0 0,-1 1 0 0 0,1-1 0 0 0,-1 0 0 0 0,0 1 0 0 0,0-1 0 0 0,-2 9 0 0 0,-2-6-1924 0 0,0-2-1012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0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86 3865 0 0,'-1'0'225'0'0,"1"-1"1"0"0,-1 1 0 0 0,1 0-1 0 0,-1-1 1 0 0,1 1 0 0 0,-1-1-1 0 0,1 1 1 0 0,-1-1-1 0 0,1 1 1 0 0,-1 0 0 0 0,1-1-1 0 0,0 0 1 0 0,-1 1 0 0 0,1-1-1 0 0,0 1 1 0 0,-1-1-1 0 0,1 1 1 0 0,0-1 0 0 0,0 0-1 0 0,-1 1 1 0 0,1-1-1 0 0,0 0 1 0 0,0 1 0 0 0,0-1-1 0 0,0 1 1 0 0,0-1 0 0 0,0 0-1 0 0,0 1 1 0 0,0-1-1 0 0,0 0 1 0 0,0 1 0 0 0,1-2-1 0 0,0 1 59 0 0,0-1 0 0 0,0 1 0 0 0,0-1 0 0 0,1 1 0 0 0,-1 0 0 0 0,0 0 0 0 0,1 0 0 0 0,-1 0 0 0 0,1 0 0 0 0,-1 0 0 0 0,4-1 0 0 0,47-16 1411 0 0,-8 6-1433 0 0,-25 7-605 0 0,0 0 0 0 0,1 1 0 0 0,0 0-1 0 0,21 0 1 0 0,-30 6-1466 0 0</inkml:trace>
  <inkml:trace contextRef="#ctx0" brushRef="#br0" timeOffset="1">166 70 6073 0 0,'-11'26'6210'0'0,"6"4"-4424"0"0,4-24-1730 0 0,0 1-1 0 0,0 0 0 0 0,0-1 0 0 0,-1 1 0 0 0,-4 8 0 0 0,3-7-87 0 0,-1-2-1 0 0,-1 1 0 0 0,1 0 0 0 0,-1-1 0 0 0,0 0 0 0 0,0 0 0 0 0,-1 0 1 0 0,1-1-1 0 0,-1 0 0 0 0,-12 8 0 0 0,26-15 459 0 0,0 0-1 0 0,1 0 1 0 0,-1 1 0 0 0,1 0-1 0 0,-1 0 1 0 0,1 1 0 0 0,11 1 0 0 0,26-3-78 0 0,-27 0-336 0 0,46-7-1309 0 0,-22-1-2947 0 0,-42 9 3993 0 0,1 1 0 0 0,-1-1 0 0 0,1 0 0 0 0,-1 1 0 0 0,1-1 0 0 0,-1 0 0 0 0,0 0 0 0 0,0 0 0 0 0,1 0 0 0 0,-1 0 0 0 0,0 0 0 0 0,0 0 0 0 0,0 0 0 0 0,0-1 0 0 0,0 1 0 0 0,0 0 0 0 0,0-1 0 0 0,-1 1 0 0 0,2-2 0 0 0,4-8-1477 0 0,11-2-2308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64 9402 0 0,'40'-7'7630'0'0,"22"-20"-6869"0"0,-24 9 259 0 0,-25 10-761 0 0,-25 5-794 0 0,-25 4-633 0 0,25 1 999 0 0,0 1 1 0 0,-1 0-1 0 0,2 0 1 0 0,-15 8-1 0 0,22-10 196 0 0,1 0-1 0 0,-1 1 1 0 0,1 0 0 0 0,0 0-1 0 0,0 0 1 0 0,0 0-1 0 0,0 0 1 0 0,0 0 0 0 0,1 1-1 0 0,-1 0 1 0 0,1-1-1 0 0,-1 1 1 0 0,1 0 0 0 0,0 0-1 0 0,0 0 1 0 0,0 1-1 0 0,0-1 1 0 0,-1 6 0 0 0,3-6-22 0 0,-1 0 1 0 0,1-1-1 0 0,0 1 1 0 0,1 0-1 0 0,-1 0 1 0 0,1-1-1 0 0,-1 1 0 0 0,1 0 1 0 0,0-1-1 0 0,0 1 1 0 0,0-1-1 0 0,0 1 1 0 0,0-1-1 0 0,0 1 1 0 0,1-1-1 0 0,-1 0 1 0 0,1 1-1 0 0,0-1 1 0 0,0 0-1 0 0,0 0 1 0 0,0 0-1 0 0,0 0 1 0 0,0-1-1 0 0,0 1 1 0 0,1-1-1 0 0,-1 1 1 0 0,4 1-1 0 0,0 0 12 0 0,0 0 0 0 0,0 0 0 0 0,1 0-1 0 0,-1-1 1 0 0,1 0 0 0 0,-1 0 0 0 0,1-1 0 0 0,0 1 0 0 0,0-2 0 0 0,8 1-1 0 0,43-10 226 0 0,-46 6-822 0 0,1 0 0 0 0,0 1 0 0 0,14 0 1 0 0,-42 5-7660 0 0,11-2 6848 0 0,-8 4-2520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4:41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7658 0 0,'56'21'9138'0'0,"-44"-18"-8172"0"0,0 0 1 0 0,23 2-1 0 0,-26-5-1233 0 0,-1 0 0 0 0,0 0 1 0 0,1 0-1 0 0,-1-1 0 0 0,1 0 0 0 0,-1-1 0 0 0,0 0 0 0 0,0 0 1 0 0,0-1-1 0 0,0 0 0 0 0,0-1 0 0 0,8-4 0 0 0,2-9-6206 0 0,-14 8 385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1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41 2993 0 0,'-19'7'-542'0'0,"-1"2"8519"0"0,21-8-7724 0 0,-1 0 1 0 0,1 0-1 0 0,0 0 0 0 0,0 0 1 0 0,0 0-1 0 0,-1 0 0 0 0,1-1 1 0 0,0 1-1 0 0,0 0 0 0 0,0-1 0 0 0,0 1 1 0 0,0-1-1 0 0,1 1 0 0 0,-1-1 1 0 0,0 1-1 0 0,0-1 0 0 0,0 0 1 0 0,0 0-1 0 0,0 1 0 0 0,1-1 0 0 0,1 0 1 0 0,12 4-67 0 0,1-1 1 0 0,0-1-1 0 0,0 0 1 0 0,0-1 0 0 0,0 0-1 0 0,16-3 1 0 0,98-15 48 0 0,-17 0 215 0 0,169 13 841 0 0,-90 4-971 0 0,-187 0-345 0 0,34-3 156 0 0,-37 3-167 0 0,0-1 0 0 0,0 1 0 0 0,1-1 0 0 0,-1 1 0 0 0,0-1 0 0 0,0 0 0 0 0,0 0 0 0 0,0 0 0 0 0,0 0 0 0 0,0 0 0 0 0,0-1 0 0 0,0 1 0 0 0,3-3 0 0 0,-5 3-80 0 0,0 1 1 0 0,0-1-1 0 0,0 1 1 0 0,0-1-1 0 0,0 1 0 0 0,0-1 1 0 0,1 1-1 0 0,-1-1 1 0 0,-1 1-1 0 0,1-1 0 0 0,0 1 1 0 0,0-1-1 0 0,0 1 1 0 0,0-1-1 0 0,0 1 0 0 0,0-1 1 0 0,0 1-1 0 0,-1-1 1 0 0,1 1-1 0 0,0-1 0 0 0,0 1 1 0 0,-1-1-1 0 0,1 1 1 0 0,0 0-1 0 0,-1-1 0 0 0,1 1 1 0 0,-1 0-1 0 0,1-1 0 0 0,0 1 1 0 0,-1 0-1 0 0,1-1 1 0 0,-1 1-1 0 0,1 0 0 0 0,-1 0 1 0 0,1-1-1 0 0,-1 1 1 0 0,1 0-1 0 0,-1 0 0 0 0,1 0 1 0 0,-1 0-1 0 0,-22-8-7765 0 0,16 8 3515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1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4409 0 0,'0'0'234'0'0,"-1"0"0"0"0,1 0 0 0 0,-1 0 0 0 0,1-1 1 0 0,-1 1-1 0 0,1 0 0 0 0,-1 0 0 0 0,0 0 0 0 0,1 0 0 0 0,-1 0 0 0 0,1 0 1 0 0,-1 0-1 0 0,1 0 0 0 0,-1 0 0 0 0,1 1 0 0 0,-1-1 0 0 0,1 0 0 0 0,-1 0 1 0 0,1 0-1 0 0,-1 1 0 0 0,1-1 0 0 0,-1 0 0 0 0,1 0 0 0 0,-1 1 0 0 0,1-1 1 0 0,0 0-1 0 0,-1 1 0 0 0,1-1 0 0 0,0 1 0 0 0,-1 0 0 0 0,-1 19 2782 0 0,17 33-2546 0 0,-10-38 203 0 0,5 22-471 0 0,6 24-430 0 0,-1-21-5360 0 0,-15-40 5531 0 0,0 0 0 0 0,0 0 0 0 0,0 0 1 0 0,0 0-1 0 0,1 1 0 0 0,-1-1 1 0 0,0 0-1 0 0,0 0 0 0 0,0 0 1 0 0,0 1-1 0 0,0-1 0 0 0,0 0 0 0 0,0 0 1 0 0,0 1-1 0 0,0-1 0 0 0,0 0 1 0 0,0 0-1 0 0,0 0 0 0 0,0 1 1 0 0,0-1-1 0 0,0 0 0 0 0,0 0 1 0 0,0 0-1 0 0,0 1 0 0 0,0-1 0 0 0,0 0 1 0 0,0 0-1 0 0,-1 0 0 0 0,1 1 1 0 0,0-1-1 0 0,0 0 0 0 0,0 0 1 0 0,0 0-1 0 0,0 1 0 0 0,-1-1 0 0 0,1 0 1 0 0,0 0-1 0 0,0 0 0 0 0,0 0 1 0 0,0 0-1 0 0,-1 0 0 0 0,1 1 1 0 0,0-1-1 0 0,0 0 0 0 0,0 0 0 0 0,-1 0 1 0 0,1 0-1 0 0,0 0 0 0 0,0 0 1 0 0,-1 0-1 0 0,1 0 0 0 0,0 0 1 0 0,0 0-1 0 0,0 0 0 0 0,-1 0 1 0 0,1 0-1 0 0,0 0 0 0 0,0 0 0 0 0,0 0 1 0 0,-1 0-1 0 0,1 0 0 0 0,0-1 1 0 0,0 1-1 0 0,-1 0 0 0 0,1 0 1 0 0,-5 0-1193 0 0,5 7-2388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18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3017 0 0,'7'6'6300'0'0,"4"12"-3802"0"0,-4-6-1772 0 0,2-2-392 0 0,-1 0 0 0 0,2-1 0 0 0,14 12-1 0 0,-20-17-293 0 0,0-1 0 0 0,0-1 0 0 0,1 1 0 0 0,-1-1 0 0 0,1 1 0 0 0,-1-1 0 0 0,1 0 0 0 0,-1-1 0 0 0,1 1 0 0 0,0-1 0 0 0,0 0 0 0 0,6 1 0 0 0,-8-3-31 0 0,1 0 0 0 0,-1 0 0 0 0,0 0-1 0 0,0 0 1 0 0,0 0 0 0 0,0 0 0 0 0,0-1-1 0 0,0 1 1 0 0,0-1 0 0 0,-1 0-1 0 0,1 0 1 0 0,0 0 0 0 0,-1 0 0 0 0,4-4-1 0 0,30-37 145 0 0,-35 42-145 0 0,20-31 238 0 0,-1 2-748 0 0,-5 12-3144 0 0,-15 17 3310 0 0,0 0 0 0 0,0 0 0 0 0,-1 0 0 0 0,1 0 0 0 0,0 1 0 0 0,-1-1 0 0 0,1 0 0 0 0,0 0 0 0 0,-1 0 0 0 0,0 0 0 0 0,1 0 0 0 0,-1 0 0 0 0,1 0 0 0 0,-1 1 0 0 0,-1-2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8:38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9402 0 0,'1'2'332'0'0,"-1"-1"-1"0"0,1 0 1 0 0,0 1 0 0 0,-1-1 0 0 0,1 0-1 0 0,0 0 1 0 0,0 0 0 0 0,0 1-1 0 0,0-1 1 0 0,0 0 0 0 0,0 0 0 0 0,0 0-1 0 0,0-1 1 0 0,1 1 0 0 0,-1 0 0 0 0,2 1-1 0 0,-1-2-105 0 0,0 1-1 0 0,0 0 1 0 0,0-1 0 0 0,1 1-1 0 0,-1-1 1 0 0,0 0-1 0 0,0 0 1 0 0,1 0 0 0 0,3 0-1 0 0,5-2-230 0 0,-1 0 0 0 0,1-1 0 0 0,18-8 0 0 0,-4 3 496 0 0,-22 7-445 0 0,7-3-2 0 0,1 1 1 0 0,0 1-1 0 0,1 0 1 0 0,18-1 0 0 0,-28 3 34 0 0,0 0-1 0 0,0 0 1 0 0,0 0 0 0 0,0 0 0 0 0,0 0 0 0 0,-1 1 0 0 0,1-1 0 0 0,0 0 0 0 0,0 1 0 0 0,0 0 0 0 0,-1-1 0 0 0,1 1 0 0 0,0 0-1 0 0,-1 0 1 0 0,1 0 0 0 0,-1 0 0 0 0,1 0 0 0 0,-1 0 0 0 0,1 1 0 0 0,-1-1 0 0 0,0 0 0 0 0,1 1 0 0 0,-1-1 0 0 0,0 1-1 0 0,0-1 1 0 0,0 1 0 0 0,0 0 0 0 0,-1-1 0 0 0,1 1 0 0 0,0 0 0 0 0,-1 0 0 0 0,1-1 0 0 0,-1 1 0 0 0,0 0 0 0 0,1 0 0 0 0,-1 3-1 0 0,0 8 343 0 0,-1 0-1 0 0,0 0 1 0 0,-1 0-1 0 0,0 0 0 0 0,-1-1 1 0 0,-5 16-1 0 0,-7 32-610 0 0,15-39-3184 0 0,8-9-4633 0 0</inkml:trace>
  <inkml:trace contextRef="#ctx0" brushRef="#br0" timeOffset="1">533 97 11082 0 0,'0'-5'4289'0'0,"0"2"-2808"0"0,0 2-489 0 0,-4 1-256 0 0,0 3-264 0 0,-1-2-664 0 0,0-1-712 0 0,2 0-841 0 0,-1-1-1191 0 0,-20-24-657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19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3761 0 0,'-4'3'479'0'0,"1"1"-1"0"0,0-1 1 0 0,-1 1 0 0 0,2 0 0 0 0,-1 0 0 0 0,0 0 0 0 0,1 0-1 0 0,0 0 1 0 0,0 0 0 0 0,0 1 0 0 0,0-1 0 0 0,1 1 0 0 0,-1-1-1 0 0,1 1 1 0 0,0 0 0 0 0,1-1 0 0 0,-1 1 0 0 0,1 0 0 0 0,0 6-1 0 0,1-6-350 0 0,1 0 0 0 0,-1 1 0 0 0,1-1 0 0 0,0 0 0 0 0,0 0 0 0 0,1 0 0 0 0,-1 0-1 0 0,1 0 1 0 0,0-1 0 0 0,0 1 0 0 0,1-1 0 0 0,0 0 0 0 0,-1 0 0 0 0,1 0 0 0 0,0 0-1 0 0,7 3 1 0 0,-6-3-109 0 0,0-1 1 0 0,1 1-1 0 0,0-1 0 0 0,0-1 0 0 0,0 1 0 0 0,0-1 0 0 0,0 0 0 0 0,0 0 0 0 0,1-1 0 0 0,6 1 1 0 0,-11-2-22 0 0,-1 0 1 0 0,1 0-1 0 0,0 0 1 0 0,-1 0 0 0 0,1 0-1 0 0,0 0 1 0 0,-1 0 0 0 0,1-1-1 0 0,-1 1 1 0 0,1-1-1 0 0,0 1 1 0 0,-1-1 0 0 0,1 0-1 0 0,-1 0 1 0 0,0 1-1 0 0,1-1 1 0 0,-1 0 0 0 0,2-1-1 0 0,-2 0-2 0 0,0 0-1 0 0,0 1 1 0 0,0-1 0 0 0,0 0-1 0 0,-1 1 1 0 0,1-1-1 0 0,-1 0 1 0 0,1 0 0 0 0,-1 0-1 0 0,1 0 1 0 0,-1 0 0 0 0,0 1-1 0 0,0-1 1 0 0,0 0-1 0 0,0 0 1 0 0,0 0 0 0 0,0 0-1 0 0,-1 0 1 0 0,0-3-1 0 0,-2-4-34 0 0,0 1-1 0 0,0 0 0 0 0,-1 0 1 0 0,0 0-1 0 0,0 0 0 0 0,-1 0 1 0 0,0 1-1 0 0,-1 0 0 0 0,1 0 1 0 0,-1 0-1 0 0,-1 1 0 0 0,1 0 1 0 0,-1 0-1 0 0,0 0 0 0 0,-1 1 1 0 0,1 0-1 0 0,-1 1 0 0 0,0-1 1 0 0,-9-2-1 0 0,3 4-1025 0 0,21 9-1519 0 0,20 9-3009 0 0,-12-10 1877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1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3481 0 0,'2'1'519'0'0,"-1"0"1"0"0,1 1-1 0 0,-1-1 1 0 0,1 1-1 0 0,-1-1 0 0 0,1 1 1 0 0,-1 0-1 0 0,0 0 1 0 0,0-1-1 0 0,0 1 1 0 0,0 0-1 0 0,0 0 1 0 0,0 0-1 0 0,1 4 0 0 0,8 36 985 0 0,-4-18-772 0 0,17 62-847 0 0,-9-28-7762 0 0,-13-54 4185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1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 3873 0 0,'-1'3'313'0'0,"-1"-1"1"0"0,1 0-1 0 0,0 0 1 0 0,0 0-1 0 0,1 1 1 0 0,-1-1-1 0 0,0 0 1 0 0,1 1-1 0 0,0-1 1 0 0,-1 0-1 0 0,1 1 1 0 0,0-1-1 0 0,0 1 1 0 0,0-1-1 0 0,1 0 1 0 0,-1 1-1 0 0,1-1 1 0 0,-1 0-1 0 0,2 4 1 0 0,20 48 2160 0 0,-15-40-1664 0 0,-3-5-556 0 0,0 0-1 0 0,1 0 1 0 0,0-1 0 0 0,1 0 0 0 0,0 0-1 0 0,0 0 1 0 0,9 8 0 0 0,-13-14-246 0 0,-1-1 0 0 0,1 1 0 0 0,0-1 0 0 0,-1 0 0 0 0,1 1-1 0 0,0-1 1 0 0,0 0 0 0 0,0 0 0 0 0,0 0 0 0 0,0 0 0 0 0,0-1 0 0 0,0 1 0 0 0,0-1 0 0 0,1 1 0 0 0,-1-1 0 0 0,0 0 0 0 0,0 1 0 0 0,0-1 0 0 0,1 0 0 0 0,-1-1 0 0 0,0 1 0 0 0,0 0 0 0 0,0-1 0 0 0,0 1 0 0 0,1-1 0 0 0,-1 1 0 0 0,0-1 0 0 0,0 0 0 0 0,0 0 0 0 0,0 0 0 0 0,0 0 0 0 0,-1 0 0 0 0,1-1 0 0 0,0 1 0 0 0,0-1-1 0 0,-1 1 1 0 0,1-1 0 0 0,1-2 0 0 0,1-1-93 0 0,0 1 0 0 0,-1-1 0 0 0,1 0 0 0 0,-1-1-1 0 0,-1 1 1 0 0,1 0 0 0 0,-1-1 0 0 0,0 0 0 0 0,0 1-1 0 0,0-1 1 0 0,-1 0 0 0 0,0 0 0 0 0,0 0 0 0 0,0 0-1 0 0,-1 0 1 0 0,-1-10 0 0 0,1 11-317 0 0,-1 0-1 0 0,1 0 1 0 0,-1 1-1 0 0,0-1 1 0 0,-1 1-1 0 0,1-1 1 0 0,-1 1-1 0 0,0-1 1 0 0,0 1 0 0 0,0 0-1 0 0,-1 0 1 0 0,1 0-1 0 0,-1 0 1 0 0,0 0-1 0 0,0 1 1 0 0,-1-1-1 0 0,1 1 1 0 0,-1 0 0 0 0,1 0-1 0 0,-1 0 1 0 0,-8-4-1 0 0,1 3-1066 0 0,-1 4-1143 0 0</inkml:trace>
  <inkml:trace contextRef="#ctx0" brushRef="#br0" timeOffset="1">48 158 4865 0 0,'2'1'1584'0'0,"0"1"-23"0"0,4-1-185 0 0,-1-1-168 0 0,3-1-200 0 0,0-1-183 0 0,1 2-201 0 0,2-2-176 0 0,1 0-160 0 0,0 1-120 0 0,-1-3-96 0 0,3 3-160 0 0,-1-3-440 0 0,0 1-648 0 0,-1-2-881 0 0,-1-2-743 0 0,-1-1-2121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2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5929 0 0,'53'-3'5052'0'0,"-30"1"-4013"0"0,44 1-1 0 0,-62 1-1056 0 0,1 1 1 0 0,-1 0-1 0 0,1 0 1 0 0,-1 0-1 0 0,1 1 1 0 0,-1-1-1 0 0,0 1 1 0 0,0 0 0 0 0,0 1-1 0 0,0-1 1 0 0,0 1-1 0 0,8 7 1 0 0,-12-9-282 0 0,0-1-1 0 0,0 1 1 0 0,0 0 0 0 0,0 0 0 0 0,0 0-1 0 0,0 0 1 0 0,0 0 0 0 0,-1 0 0 0 0,1 0 0 0 0,0 0-1 0 0,-1 1 1 0 0,1-1 0 0 0,-1 0 0 0 0,1 0 0 0 0,-1 0-1 0 0,0 1 1 0 0,1-1 0 0 0,-1 0 0 0 0,0 1-1 0 0,0-1 1 0 0,0 2 0 0 0,-3 4-3789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20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 5409 0 0,'-12'2'4236'0'0,"18"1"-2070"0"0,21 1-1113 0 0,5-11-667 0 0,7-2 533 0 0,-37 8-837 0 0,0 1 0 0 0,0 0 0 0 0,-1 0-1 0 0,1 0 1 0 0,0 0 0 0 0,-1 0 0 0 0,1 1 0 0 0,0-1 0 0 0,-1 0 0 0 0,1 1 0 0 0,0-1-1 0 0,-1 1 1 0 0,1 0 0 0 0,-1-1 0 0 0,1 1 0 0 0,-1 0 0 0 0,1 0 0 0 0,1 2 0 0 0,-2-2-100 0 0,0 0 1 0 0,0 0 0 0 0,0 0 0 0 0,0 0 0 0 0,0 1-1 0 0,0-1 1 0 0,-1 0 0 0 0,1 1 0 0 0,0-1-1 0 0,-1 0 1 0 0,0 1 0 0 0,1 2 0 0 0,0-2-350 0 0,-1 1 1 0 0,0-1-1 0 0,-1 0 0 0 0,1 0 1 0 0,0 1-1 0 0,0-1 1 0 0,-1 0-1 0 0,0 0 1 0 0,1 1-1 0 0,-1-1 0 0 0,0 0 1 0 0,-2 3-1 0 0,-18 23-4031 0 0,5-16 4828 0 0,-2-3 504 0 0,14-6 1865 0 0,15-5-762 0 0,-2 1-1978 0 0,7-1 438 0 0,-3-1 47 0 0,0 1 0 0 0,-1 1 0 0 0,1 0 0 0 0,21 2 1 0 0,-32-1-472 0 0,0 0 0 0 0,0 1 0 0 0,0-1 1 0 0,0 0-1 0 0,0 1 0 0 0,-1-1 1 0 0,1 1-1 0 0,0 0 0 0 0,0-1 1 0 0,-1 1-1 0 0,1 0 0 0 0,0 0 0 0 0,-1 0 1 0 0,1 0-1 0 0,-1 0 0 0 0,1 1 1 0 0,-1-1-1 0 0,0 0 0 0 0,1 1 0 0 0,-1-1 1 0 0,0 1-1 0 0,0-1 0 0 0,0 1 1 0 0,0 0-1 0 0,0-1 0 0 0,0 1 0 0 0,-1 0 1 0 0,1 0-1 0 0,-1-1 0 0 0,1 1 1 0 0,-1 0-1 0 0,1 0 0 0 0,-1 0 1 0 0,0 0-1 0 0,0 0 0 0 0,0 0 0 0 0,0 0 1 0 0,-1 3-1 0 0,3 21-1276 0 0,1-18-2121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2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7578 0 0,'1'1'398'0'0,"0"0"1"0"0,1-1 0 0 0,-1 1 0 0 0,1 0-1 0 0,-1-1 1 0 0,1 0 0 0 0,-1 1 0 0 0,1-1-1 0 0,-1 0 1 0 0,1 0 0 0 0,-1 1-1 0 0,1-1 1 0 0,0 0 0 0 0,-1-1 0 0 0,1 1-1 0 0,-1 0 1 0 0,1 0 0 0 0,-1-1 0 0 0,3 0-1 0 0,36-12 408 0 0,-26 7-271 0 0,-3 3-473 0 0,0-1 1 0 0,0 2-1 0 0,0 0 0 0 0,0 0 0 0 0,1 1 1 0 0,-1 0-1 0 0,1 1 0 0 0,-1 0 1 0 0,14 2-1 0 0,-20-1-22 0 0,1 1 0 0 0,0 0 0 0 0,-1-1 1 0 0,1 2-1 0 0,-1-1 0 0 0,1 1 0 0 0,-1 0 1 0 0,0 0-1 0 0,0 0 0 0 0,0 0 0 0 0,-1 1 0 0 0,1 0 1 0 0,-1 0-1 0 0,0 1 0 0 0,0-1 0 0 0,0 1 0 0 0,-1 0 1 0 0,1-1-1 0 0,2 8 0 0 0,-1-2 41 0 0,0 1 0 0 0,-1-1 0 0 0,0 1 1 0 0,-1 0-1 0 0,4 20 0 0 0,-7-27-309 0 0,1 0-1 0 0,-1 0 1 0 0,0 0 0 0 0,0 0 0 0 0,-1 0-1 0 0,1 0 1 0 0,-1 0 0 0 0,-2 8-1 0 0,2-11-193 0 0,1 1-1 0 0,-1 0 1 0 0,0-1-1 0 0,0 1 0 0 0,0 0 1 0 0,0-1-1 0 0,0 1 1 0 0,-1-1-1 0 0,1 0 0 0 0,0 1 1 0 0,-1-1-1 0 0,1 0 1 0 0,-1 0-1 0 0,1 0 0 0 0,-1 0 1 0 0,1 0-1 0 0,-1 0 1 0 0,0 0-1 0 0,-3 0 0 0 0,-1 0-2124 0 0,0-1-1262 0 0</inkml:trace>
  <inkml:trace contextRef="#ctx0" brushRef="#br0" timeOffset="1">152 147 3369 0 0,'-1'0'164'0'0,"1"-1"-1"0"0,0 1 1 0 0,0-1 0 0 0,0 1 0 0 0,0-1 0 0 0,0 0 0 0 0,0 1 0 0 0,0-1 0 0 0,0 1 0 0 0,0-1-1 0 0,0 1 1 0 0,1-1 0 0 0,-1 1 0 0 0,0-1 0 0 0,0 1 0 0 0,0-1 0 0 0,1 1 0 0 0,-1-1 0 0 0,0 1-1 0 0,0-1 1 0 0,1 1 0 0 0,-1-1 0 0 0,1 1 0 0 0,-1 0 0 0 0,0-1 0 0 0,1 1 0 0 0,-1-1 0 0 0,1 1-1 0 0,-1 0 1 0 0,1 0 0 0 0,-1-1 0 0 0,1 1 0 0 0,-1 0 0 0 0,1 0 0 0 0,-1-1 0 0 0,1 1-1 0 0,-1 0 1 0 0,1 0 0 0 0,-1 0 0 0 0,1 0 0 0 0,-1 0 0 0 0,1 0 0 0 0,-1 0 0 0 0,1 0 0 0 0,0 0-1 0 0,32-2 402 0 0,-28 2-150 0 0,60-8 212 0 0,-20 2-1684 0 0,-14 4-2676 0 0,-28 2 1409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21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6137 0 0,'-1'12'4693'0'0,"7"10"-2429"0"0,1 6-1563 0 0,-8-23-732 0 0,0 0-1 0 0,-1-1 1 0 0,1 1 0 0 0,-1-1-1 0 0,0 1 1 0 0,0-1 0 0 0,0 0-1 0 0,0 0 1 0 0,-1 0 0 0 0,0 0 0 0 0,0 0-1 0 0,0-1 1 0 0,0 1 0 0 0,0-1-1 0 0,-6 4 1 0 0,7-5-40 0 0,2-2 7 0 0,35-5 819 0 0,21-1 398 0 0,41-5-953 0 0,-37-4-5137 0 0,-45 8 1750 0 0,-1 0-1499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21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57 4657 0 0,'-1'-1'287'0'0,"1"0"-1"0"0,-1 0 1 0 0,1 0 0 0 0,0 0 0 0 0,0 0-1 0 0,0 0 1 0 0,-1 0 0 0 0,1 0-1 0 0,0 0 1 0 0,0 0 0 0 0,0 0 0 0 0,1 0-1 0 0,-1 0 1 0 0,0 0 0 0 0,0-1-1 0 0,0 1 1 0 0,1 0 0 0 0,-1 0-1 0 0,1 0 1 0 0,-1 0 0 0 0,1 1 0 0 0,-1-1-1 0 0,1 0 1 0 0,1-2 0 0 0,0 2-101 0 0,0 0 1 0 0,0 0 0 0 0,1 0 0 0 0,-1 0-1 0 0,1 0 1 0 0,-1 0 0 0 0,1 0-1 0 0,4 0 1 0 0,3-1-77 0 0,62-14 482 0 0,-101 14-241 0 0,15 3-423 0 0,-45 11-194 0 0,56-12 337 0 0,0 1-1 0 0,0 0 1 0 0,0 0 0 0 0,0 0 0 0 0,0 1 0 0 0,0-1-1 0 0,0 1 1 0 0,1 0 0 0 0,-1-1 0 0 0,0 1 0 0 0,1 0-1 0 0,0 0 1 0 0,-1 1 0 0 0,1-1 0 0 0,-2 4 0 0 0,3-5-19 0 0,1 1 1 0 0,-1 0 0 0 0,1-1 0 0 0,0 1-1 0 0,0-1 1 0 0,0 1 0 0 0,-1-1 0 0 0,2 1 0 0 0,-1 0-1 0 0,0-1 1 0 0,0 1 0 0 0,0-1 0 0 0,1 1-1 0 0,-1-1 1 0 0,1 1 0 0 0,-1-1 0 0 0,1 1 0 0 0,0-1-1 0 0,0 1 1 0 0,-1-1 0 0 0,1 0 0 0 0,0 1-1 0 0,0-1 1 0 0,0 0 0 0 0,0 0 0 0 0,1 0 0 0 0,-1 0-1 0 0,0 0 1 0 0,3 2 0 0 0,3 2 25 0 0,0 1 1 0 0,0-1 0 0 0,16 7-1 0 0,-16-9-63 0 0,0 0-1 0 0,-1 0 0 0 0,2-1 0 0 0,-1 0 1 0 0,0 0-1 0 0,0-1 0 0 0,1 0 0 0 0,-1 0 1 0 0,0-1-1 0 0,9 0 0 0 0,1-2-43 0 0,-1 0 0 0 0,1-2 1 0 0,20-7-1 0 0,-26 10-4397 0 0,-24 9-2761 0 0,-2 1 4847 0 0,9 4 369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2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1736 0 0,'-1'2'498'0'0,"0"0"-1"0"0,0 1 0 0 0,0-1 0 0 0,0 0 0 0 0,0 0 1 0 0,0 1-1 0 0,0-1 0 0 0,0 0 0 0 0,1 1 0 0 0,0-1 1 0 0,-1 0-1 0 0,1 1 0 0 0,0-1 0 0 0,0 1 0 0 0,0-1 1 0 0,0 0-1 0 0,1 1 0 0 0,-1-1 0 0 0,1 1 1 0 0,-1-1-1 0 0,1 0 0 0 0,0 1 0 0 0,0-1 0 0 0,0 0 1 0 0,0 0-1 0 0,0 0 0 0 0,2 2 0 0 0,0-1-291 0 0,0-1 0 0 0,-1 1 0 0 0,1-1 0 0 0,0 0 0 0 0,0 0 0 0 0,0 0 0 0 0,6 2 0 0 0,-2-1-99 0 0,1-1 0 0 0,0 0 0 0 0,0 0-1 0 0,0 0 1 0 0,0-1 0 0 0,0-1 0 0 0,0 0 0 0 0,0 0-1 0 0,0 0 1 0 0,0-1 0 0 0,12-2 0 0 0,37-12-2221 0 0,-9-4-6808 0 0,-38 15 3899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35:23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173 385 5513 0 0,'-10'37'1295'0'0,"1"-1"1"0"0,2 1-1 0 0,2 1 0 0 0,2-1 0 0 0,1 65 0 0 0,3-95-1163 0 0,1-1 0 0 0,0 1 0 0 0,0-1 0 0 0,0 1 0 0 0,1-1 1 0 0,-1 0-1 0 0,2 0 0 0 0,-1 0 0 0 0,1-1 0 0 0,-1 1 0 0 0,2-1 0 0 0,-1 0 0 0 0,0 0 0 0 0,1 0 0 0 0,0 0 0 0 0,0-1 0 0 0,1 0 0 0 0,-1 0 0 0 0,8 4 0 0 0,10 5 23 0 0,1-1-1 0 0,0-1 1 0 0,39 12 0 0 0,-22-10-102 0 0,1-2 1 0 0,0-1-1 0 0,66 5 1 0 0,-88-13-60 0 0,0-1 0 0 0,0-1 0 0 0,0-1 0 0 0,0-1-1 0 0,0 0 1 0 0,0-2 0 0 0,-1 0 0 0 0,1-1 0 0 0,33-14 0 0 0,-46 15 8 0 0,1 0 0 0 0,-1-1 0 0 0,1 0 0 0 0,-1 0 0 0 0,-1 0 0 0 0,1-1 0 0 0,-1 0 0 0 0,0 0-1 0 0,0-1 1 0 0,-1 1 0 0 0,9-16 0 0 0,-8 11 11 0 0,0 0 0 0 0,-2 0 0 0 0,1-1 0 0 0,-1 0 0 0 0,-1 0 0 0 0,0 0 0 0 0,1-20 0 0 0,-2 5 29 0 0,-2-1 0 0 0,-1 1 0 0 0,-1 0 0 0 0,-1 0 0 0 0,-1 0 0 0 0,-16-51 0 0 0,9 42 21 0 0,-2-1-1 0 0,-1 2 1 0 0,-2 0-1 0 0,-2 1 1 0 0,-30-46-1 0 0,38 66-5 0 0,0 1 1 0 0,-1 1-1 0 0,0-1 0 0 0,-1 2 0 0 0,0 0 1 0 0,-1 0-1 0 0,0 1 0 0 0,-1 1 0 0 0,0 0 1 0 0,0 1-1 0 0,-1 0 0 0 0,0 1 0 0 0,0 1 1 0 0,-1 0-1 0 0,-17-3 0 0 0,14 5 33 0 0,1 2 0 0 0,-1 0 0 0 0,1 1 0 0 0,-1 1 0 0 0,0 0 0 0 0,1 2 0 0 0,-1 0 0 0 0,1 1 0 0 0,-1 1 0 0 0,1 0 0 0 0,1 2 0 0 0,-1 0 0 0 0,1 1 0 0 0,0 0 0 0 0,0 2 0 0 0,1 0 0 0 0,0 1 0 0 0,0 0 0 0 0,1 1 0 0 0,-16 17 0 0 0,14-12-216 0 0,0 1 0 0 0,1 1 1 0 0,2 0-1 0 0,-1 2 0 0 0,2-1 1 0 0,1 2-1 0 0,0-1 0 0 0,2 2 1 0 0,0-1-1 0 0,1 1 0 0 0,2 1 1 0 0,0 0-1 0 0,1 0 0 0 0,2 0 1 0 0,-4 35-1 0 0,8-31-1375 0 0,0 1 1 0 0,2-1-1 0 0,8 45 0 0 0,7 4-5623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07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37 10986 0 0,'0'0'101'0'0,"0"0"-1"0"0,-1-1 1 0 0,1 1-1 0 0,0 0 1 0 0,0 0-1 0 0,0 0 0 0 0,0-1 1 0 0,-1 1-1 0 0,1 0 1 0 0,0 0-1 0 0,0 0 1 0 0,0 0-1 0 0,-1 0 0 0 0,1-1 1 0 0,0 1-1 0 0,0 0 1 0 0,-1 0-1 0 0,1 0 1 0 0,0 0-1 0 0,0 0 1 0 0,-1 0-1 0 0,1 0 0 0 0,0 0 1 0 0,0 0-1 0 0,-1 0 1 0 0,1 0-1 0 0,0 0 1 0 0,0 0-1 0 0,-1 0 1 0 0,1 0-1 0 0,0 0 0 0 0,0 0 1 0 0,-1 0-1 0 0,1 1 1 0 0,0-1-1 0 0,0 0 1 0 0,-1 0-1 0 0,1 0 0 0 0,0 0 1 0 0,0 0-1 0 0,0 1 1 0 0,-1-1-1 0 0,1 0 1 0 0,0 0-1 0 0,0 0 1 0 0,0 0-1 0 0,0 1 0 0 0,0-1 1 0 0,-1 0-1 0 0,1 0 1 0 0,0 1-1 0 0,0-1 1 0 0,7 20 2013 0 0,29 39-1981 0 0,-25-41 441 0 0,16 27-353 0 0,-12-17-159 0 0,1-2 1 0 0,37 46-1 0 0,-53-72-69 0 0,0 0 0 0 0,0 0 0 0 0,0 0 0 0 0,0 0 1 0 0,0 0-1 0 0,0 0 0 0 0,0 0 0 0 0,0 0 0 0 0,0-1 0 0 0,0 1 0 0 0,0 0 0 0 0,0 0 1 0 0,0 0-1 0 0,0 0 0 0 0,0 0 0 0 0,0 0 0 0 0,0 0 0 0 0,0-1 0 0 0,0 1 1 0 0,0 0-1 0 0,0 0 0 0 0,0 0 0 0 0,0 0 0 0 0,0 0 0 0 0,0 0 0 0 0,1 0 1 0 0,-1 0-1 0 0,0 0 0 0 0,0-1 0 0 0,0 1 0 0 0,0 0 0 0 0,0 0 0 0 0,0 0 0 0 0,0 0 1 0 0,0 0-1 0 0,0 0 0 0 0,1 0 0 0 0,-1 0 0 0 0,0 0 0 0 0,0 0 0 0 0,0 0 1 0 0,0 0-1 0 0,0 0 0 0 0,0 0 0 0 0,0 0 0 0 0,1 0 0 0 0,-1 0 0 0 0,0 0 1 0 0,0 0-1 0 0,0 0 0 0 0,0 0 0 0 0,0 0 0 0 0,0 0 0 0 0,0 0 0 0 0,1 0 1 0 0,-1 0-1 0 0,0 0 0 0 0,0 0 0 0 0,0 1 0 0 0,0-1 0 0 0,0 0 0 0 0,0 0 0 0 0,-2-19-249 0 0,-6-22 63 0 0,0 12 191 0 0,-16-68 1 0 0,22 85 48 0 0,0-1-1 0 0,1 1 0 0 0,0-1 0 0 0,1 0 1 0 0,3-20-1 0 0,-3 32-17 0 0,0 0 0 0 0,0 0 0 0 0,0 0 0 0 0,0 0 0 0 0,1 0 0 0 0,-1 0 0 0 0,0 0 0 0 0,1 0 1 0 0,-1 1-1 0 0,1-1 0 0 0,-1 0 0 0 0,1 0 0 0 0,-1 0 0 0 0,1 0 0 0 0,0 1 0 0 0,-1-1 0 0 0,1 0 0 0 0,0 0 0 0 0,-1 1 0 0 0,1-1 0 0 0,0 1 0 0 0,0-1 0 0 0,0 1 0 0 0,0-1 0 0 0,0 1 0 0 0,0-1 1 0 0,-1 1-1 0 0,1 0 0 0 0,2-1 0 0 0,0 1 18 0 0,0 0 1 0 0,-1 0-1 0 0,1 0 1 0 0,0 1-1 0 0,0-1 1 0 0,0 1-1 0 0,0 0 1 0 0,0-1-1 0 0,-1 1 1 0 0,5 2-1 0 0,6 4 76 0 0,0 0 0 0 0,24 18 0 0 0,-23-15-73 0 0,-1 1-1 0 0,14 14 1 0 0,-24-22-13 0 0,1 0 1 0 0,-1 1-1 0 0,-1 0 0 0 0,1-1 1 0 0,0 1-1 0 0,-1 0 1 0 0,0 0-1 0 0,0 1 0 0 0,0-1 1 0 0,0 0-1 0 0,-1 1 0 0 0,1-1 1 0 0,0 6-1 0 0,-3-8-12 0 0,1 0-1 0 0,0 0 0 0 0,-1-1 1 0 0,0 1-1 0 0,1 0 0 0 0,-1-1 1 0 0,0 1-1 0 0,0 0 1 0 0,0-1-1 0 0,0 1 0 0 0,0-1 1 0 0,0 0-1 0 0,0 1 0 0 0,0-1 1 0 0,-1 0-1 0 0,1 0 1 0 0,-1 1-1 0 0,1-1 0 0 0,-1 0 1 0 0,1 0-1 0 0,-1-1 0 0 0,1 1 1 0 0,-1 0-1 0 0,0-1 0 0 0,1 1 1 0 0,-3 0-1 0 0,-49 14-102 0 0,50-15 62 0 0,-49 5-266 0 0,43-5 239 0 0,0 0 0 0 0,1 0 0 0 0,-1 1-1 0 0,1 0 1 0 0,-1 1 0 0 0,1 0 0 0 0,0 0 0 0 0,-9 4 0 0 0,17-5 40 0 0,-1-1 1 0 0,1 0 0 0 0,-1 0-1 0 0,1 0 1 0 0,0 0 0 0 0,0 1-1 0 0,-1-1 1 0 0,1 0-1 0 0,0 0 1 0 0,-1 1 0 0 0,1-1-1 0 0,0 0 1 0 0,0 0 0 0 0,-1 1-1 0 0,1-1 1 0 0,0 0 0 0 0,0 1-1 0 0,0-1 1 0 0,-1 0 0 0 0,1 1-1 0 0,0-1 1 0 0,0 0 0 0 0,0 1-1 0 0,0-1 1 0 0,0 1 0 0 0,0-1-1 0 0,0 0 1 0 0,0 1 0 0 0,0-1-1 0 0,0 0 1 0 0,0 1 0 0 0,0-1-1 0 0,0 1 1 0 0,0-1 0 0 0,0 1-1 0 0,12 12-140 0 0,20 6-54 0 0,-21-15 130 0 0,1 1 0 0 0,0-2 0 0 0,0 0-1 0 0,0 0 1 0 0,0-1 0 0 0,0-1-1 0 0,1 0 1 0 0,-1 0 0 0 0,21-3 0 0 0,-15 0-173 0 0,0-1 1 0 0,0 0-1 0 0,0-2 1 0 0,-1 0-1 0 0,33-15 1 0 0,-49 20-32 0 0,0 0 0 0 0,-1-1 0 0 0,1 1 0 0 0,0 0 0 0 0,-1 0 0 0 0,1-1 0 0 0,0 1 0 0 0,-1-1 0 0 0,1 1 0 0 0,-1 0 0 0 0,1-1 0 0 0,0 1 0 0 0,-1-1 0 0 0,1 1 0 0 0,-1-1 0 0 0,0 0 0 0 0,1 1 0 0 0,-1-1 0 0 0,1 1 0 0 0,-1-1 1 0 0,0 0-1 0 0,1 1 0 0 0,-1-1 0 0 0,0 0 0 0 0,0 1 0 0 0,0-1 0 0 0,1 0 0 0 0,-1 0 0 0 0,0 1 0 0 0,0-1 0 0 0,0 0 0 0 0,0 1 0 0 0,0-2 0 0 0,-4-8-5762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3:58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16 7009 0 0,'-12'-15'2892'0'0,"12"15"-2848"0"0,0 0 1 0 0,0 0 0 0 0,1 0 0 0 0,-1 0 0 0 0,0 0 0 0 0,0 0-1 0 0,0 0 1 0 0,0 0 0 0 0,0 1 0 0 0,0-1 0 0 0,0 0 0 0 0,0 0-1 0 0,0 0 1 0 0,0 0 0 0 0,0 0 0 0 0,0 0 0 0 0,0 0-1 0 0,0 0 1 0 0,0 0 0 0 0,-1 0 0 0 0,1 1 0 0 0,0-1 0 0 0,0 0-1 0 0,0 0 1 0 0,0 0 0 0 0,0 0 0 0 0,0 0 0 0 0,0 0 0 0 0,0 0-1 0 0,0 0 1 0 0,0 0 0 0 0,0 0 0 0 0,0 0 0 0 0,0 0 0 0 0,0 0-1 0 0,0 0 1 0 0,0 0 0 0 0,-1 0 0 0 0,1 0 0 0 0,0 1 0 0 0,0-1-1 0 0,0 0 1 0 0,0 0 0 0 0,0 0 0 0 0,0 0 0 0 0,0 0-1 0 0,0 0 1 0 0,0 0 0 0 0,0 0 0 0 0,0 0 0 0 0,-1 0 0 0 0,1 0-1 0 0,0 0 1 0 0,0 0 0 0 0,0 0 0 0 0,0-1 0 0 0,0 1 0 0 0,0 0-1 0 0,0 0 1 0 0,0 0 0 0 0,0 0 0 0 0,0 0 0 0 0,0 0 0 0 0,0 0-1 0 0,-1 0 1 0 0,1 0 0 0 0,8 32 4238 0 0,-3-13-4124 0 0,15 71 1195 0 0,28 138-700 0 0,-32-74-5969 0 0,-13-101-1520 0 0,-5-32 1976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3:5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6729 0 0,'0'0'135'0'0,"0"-1"0"0"0,0 1-1 0 0,0 0 1 0 0,0-1-1 0 0,0 1 1 0 0,0 0-1 0 0,0 0 1 0 0,0-1 0 0 0,1 1-1 0 0,-1 0 1 0 0,0 0-1 0 0,0-1 1 0 0,0 1 0 0 0,1 0-1 0 0,-1 0 1 0 0,0-1-1 0 0,0 1 1 0 0,1 0-1 0 0,-1 0 1 0 0,0 0 0 0 0,0 0-1 0 0,1-1 1 0 0,-1 1-1 0 0,0 0 1 0 0,0 0-1 0 0,1 0 1 0 0,-1 0 0 0 0,0 0-1 0 0,1 0 1 0 0,-1 0-1 0 0,0 0 1 0 0,1 0 0 0 0,-1 0-1 0 0,0 0 1 0 0,0 0-1 0 0,1 0 1 0 0,12 8 2009 0 0,7 16-837 0 0,-19-23-1166 0 0,38 62 1447 0 0,-34-51-1477 0 0,0-1 0 0 0,2-1 0 0 0,-1 1 0 0 0,1-1 0 0 0,1 0-1 0 0,0 0 1 0 0,0-1 0 0 0,1-1 0 0 0,0 1 0 0 0,12 8 0 0 0,-18-16-72 0 0,-1 0 0 0 0,1 1 0 0 0,0-2 0 0 0,-1 1 0 0 0,1 0-1 0 0,0 0 1 0 0,0-1 0 0 0,0 0 0 0 0,0 1 0 0 0,-1-1 0 0 0,1 0 0 0 0,0 0-1 0 0,0-1 1 0 0,0 1 0 0 0,0-1 0 0 0,-1 1 0 0 0,1-1 0 0 0,0 0 0 0 0,0 0-1 0 0,-1 0 1 0 0,1 0 0 0 0,-1-1 0 0 0,1 1 0 0 0,-1-1 0 0 0,4-2 0 0 0,6-6 153 0 0,-1 1 1 0 0,0-2 0 0 0,16-19 0 0 0,-19 20-125 0 0,125-130-248 0 0,-111 114-2545 0 0,-21 24 2106 0 0,0 0 0 0 0,0 0 0 0 0,0 0 0 0 0,0 0 0 0 0,0 0 1 0 0,-1 0-1 0 0,1 0 0 0 0,-1 0 0 0 0,1 0 0 0 0,-1 0 0 0 0,0 0 0 0 0,0-1 1 0 0,0-1-1 0 0,-1-7-4946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3:59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92 3721 0 0,'-4'12'613'0'0,"2"-3"18"0"0,0 0-1 0 0,0-1 0 0 0,0 1 0 0 0,1 13 1 0 0,1-20-521 0 0,0 0 1 0 0,0 0-1 0 0,0 0 1 0 0,0 1 0 0 0,1-1-1 0 0,-1 0 1 0 0,1 0 0 0 0,0 0-1 0 0,0 0 1 0 0,-1 0 0 0 0,1 0-1 0 0,1 0 1 0 0,-1 0-1 0 0,0 0 1 0 0,0-1 0 0 0,1 1-1 0 0,-1 0 1 0 0,1-1 0 0 0,-1 1-1 0 0,1-1 1 0 0,0 1 0 0 0,-1-1-1 0 0,4 2 1 0 0,5 2 57 0 0,1 0 1 0 0,0 0-1 0 0,0-1 0 0 0,0 0 1 0 0,1-1-1 0 0,-1 0 0 0 0,1-1 1 0 0,0 0-1 0 0,0-1 0 0 0,0 0 1 0 0,-1-1-1 0 0,1-1 0 0 0,16-2 1 0 0,-22 2-115 0 0,1 0-1 0 0,-1 0 1 0 0,0-1 0 0 0,-1 0 0 0 0,1-1 0 0 0,0 1 0 0 0,-1-1 0 0 0,1 0-1 0 0,-1 0 1 0 0,0-1 0 0 0,0 1 0 0 0,0-1 0 0 0,0-1 0 0 0,-1 1 0 0 0,0 0-1 0 0,0-1 1 0 0,0 0 0 0 0,0 0 0 0 0,-1 0 0 0 0,1-1 0 0 0,-2 1 0 0 0,1-1-1 0 0,0 1 1 0 0,-1-1 0 0 0,0 0 0 0 0,-1 0 0 0 0,2-7 0 0 0,-2 9-30 0 0,0 0 1 0 0,-1 0-1 0 0,1 0 0 0 0,-1 0 1 0 0,0 0-1 0 0,0 0 1 0 0,-1 0-1 0 0,1 0 1 0 0,-1 0-1 0 0,0 0 1 0 0,0 0-1 0 0,0 0 0 0 0,0 0 1 0 0,-1 1-1 0 0,0-1 1 0 0,1 1-1 0 0,-1-1 1 0 0,-1 1-1 0 0,1-1 1 0 0,0 1-1 0 0,-1 0 1 0 0,0 0-1 0 0,1 0 0 0 0,-1 1 1 0 0,0-1-1 0 0,-1 1 1 0 0,1-1-1 0 0,0 1 1 0 0,-1 0-1 0 0,1 0 1 0 0,-5-1-1 0 0,2 1-165 0 0,0 0 0 0 0,0 0 0 0 0,1 0 0 0 0,-1 1 0 0 0,0 0 0 0 0,0 0 0 0 0,0 1 0 0 0,0 0 1 0 0,0 0-1 0 0,-1 0 0 0 0,1 1 0 0 0,0 0 0 0 0,1 0 0 0 0,-1 0 0 0 0,0 1 0 0 0,0 0 0 0 0,0 0 0 0 0,1 0 0 0 0,-11 7 0 0 0,9-4 29 0 0,0 1-1 0 0,1 0 1 0 0,0 0 0 0 0,0 0-1 0 0,0 1 1 0 0,1 0-1 0 0,0 0 1 0 0,1 0-1 0 0,-1 1 1 0 0,1 0 0 0 0,1-1-1 0 0,-1 1 1 0 0,1 1-1 0 0,1-1 1 0 0,-1 0-1 0 0,2 1 1 0 0,-1-1 0 0 0,1 1-1 0 0,0 9 1 0 0,0-6 168 0 0,1 0 0 0 0,1-1 1 0 0,-1 1-1 0 0,2 0 1 0 0,0-1-1 0 0,0 1 0 0 0,1-1 1 0 0,1 1-1 0 0,0-1 1 0 0,0 0-1 0 0,1-1 0 0 0,0 1 1 0 0,11 15-1 0 0,-15-26 60 0 0,-1 0 1 0 0,1 0-1 0 0,-1 0 0 0 0,1 0 0 0 0,-1 0 0 0 0,0 0 1 0 0,1 0-1 0 0,-1 0 0 0 0,1 0 0 0 0,-1 0 0 0 0,1 0 1 0 0,-1 0-1 0 0,0-1 0 0 0,1 1 0 0 0,-1 0 0 0 0,1 0 1 0 0,-1 0-1 0 0,0-1 0 0 0,1 1 0 0 0,-1 0 0 0 0,0 0 1 0 0,1-1-1 0 0,-1 1 0 0 0,0 0 0 0 0,1-1 0 0 0,-1 0 1 0 0,2 0-119 0 0,-1-1 0 0 0,1 1 0 0 0,0 0 0 0 0,-1 0 1 0 0,1 0-1 0 0,0 0 0 0 0,0 0 0 0 0,0 0 0 0 0,0 0 1 0 0,0 1-1 0 0,0-1 0 0 0,4 0 0 0 0,68-4-166 0 0,-58 2 557 0 0,0 2 0 0 0,0 0 1 0 0,0 1-1 0 0,1 0 0 0 0,-1 1 0 0 0,19 4 1 0 0,-35-5-416 0 0,1 1 0 0 0,-1-1 0 0 0,1 0 0 0 0,-1 1 1 0 0,1-1-1 0 0,0 0 0 0 0,-1 0 0 0 0,1 0 0 0 0,-1 0 1 0 0,1 1-1 0 0,0-1 0 0 0,-1 0 0 0 0,1 0 0 0 0,0 0 0 0 0,-1 0 1 0 0,1 0-1 0 0,-1-1 0 0 0,1 1 0 0 0,0 0 0 0 0,-1 0 0 0 0,1 0 1 0 0,-1 0-1 0 0,1-1 0 0 0,0 0 0 0 0,-11-9-1711 0 0,7 8 1589 0 0,0 0 0 0 0,0 0-1 0 0,-1 0 1 0 0,1 1 0 0 0,0-1-1 0 0,-1 1 1 0 0,0 0-1 0 0,1 0 1 0 0,-7-1 0 0 0,8 3 215 0 0,0 0 1 0 0,0 0 0 0 0,0 0 0 0 0,0 0-1 0 0,0 0 1 0 0,0 0 0 0 0,0 1 0 0 0,0-1-1 0 0,0 1 1 0 0,1 0 0 0 0,-1-1 0 0 0,1 1 0 0 0,-1 0-1 0 0,1 0 1 0 0,0 0 0 0 0,-1 0 0 0 0,1 0-1 0 0,0 0 1 0 0,0 0 0 0 0,1 0 0 0 0,-1 0-1 0 0,0 1 1 0 0,1-1 0 0 0,-1 3 0 0 0,-3 11 826 0 0,1 0 0 0 0,-1 22 1 0 0,3-24-279 0 0,-2 6-38 0 0,2-15-460 0 0,-1 1 1 0 0,2-1-1 0 0,-1 1 1 0 0,1 0-1 0 0,0-1 0 0 0,0 1 1 0 0,1 10-1 0 0,1-14-162 0 0,-1 0-1 0 0,1 0 1 0 0,-1-1-1 0 0,1 1 1 0 0,0-1-1 0 0,0 1 1 0 0,0-1-1 0 0,0 0 1 0 0,0 0-1 0 0,0 0 1 0 0,0 0-1 0 0,0 0 1 0 0,0 0-1 0 0,0 0 1 0 0,5 0-1 0 0,-6 0-81 0 0,1 0 0 0 0,0-1-1 0 0,0 1 1 0 0,-1-1 0 0 0,1 0-1 0 0,0 1 1 0 0,0-1 0 0 0,0 0 0 0 0,-1 0-1 0 0,1 0 1 0 0,0 0 0 0 0,0-1-1 0 0,0 1 1 0 0,-1 0 0 0 0,1-1 0 0 0,0 1-1 0 0,0-1 1 0 0,-1 0 0 0 0,4-1-1 0 0,-4-2-300 0 0,0 1 0 0 0,0-1 0 0 0,0 0-1 0 0,-1 0 1 0 0,0 1 0 0 0,0-1 0 0 0,0 0 0 0 0,0 0-1 0 0,0 0 1 0 0,-1 1 0 0 0,-1-7 0 0 0,0-4-600 0 0,1 9 453 0 0,1-1 1 0 0,0 0-1 0 0,0 0 0 0 0,0 0 1 0 0,3-10-1 0 0,-3 15 546 0 0,0-1 0 0 0,1 1-1 0 0,-1 0 1 0 0,0 0 0 0 0,1 0 0 0 0,-1 0 0 0 0,1 1 0 0 0,0-1 0 0 0,-1 0-1 0 0,1 0 1 0 0,0 0 0 0 0,-1 0 0 0 0,1 1 0 0 0,0-1 0 0 0,0 0 0 0 0,0 1-1 0 0,0-1 1 0 0,0 0 0 0 0,0 1 0 0 0,0-1 0 0 0,0 1 0 0 0,0 0 0 0 0,0-1-1 0 0,0 1 1 0 0,0 0 0 0 0,0-1 0 0 0,0 1 0 0 0,0 0 0 0 0,0 0 0 0 0,0 0 0 0 0,0 0-1 0 0,0 0 1 0 0,0 0 0 0 0,0 1 0 0 0,1-1 0 0 0,-1 0 0 0 0,0 0 0 0 0,1 1-1 0 0,0 0 61 0 0,0-1-1 0 0,0 1 1 0 0,0-1-1 0 0,0 1 1 0 0,0-1-1 0 0,0 0 1 0 0,0 0-1 0 0,0 0 1 0 0,0 0-1 0 0,1 0 1 0 0,-1 0-1 0 0,0-1 1 0 0,3 0-1 0 0,-4 0-80 0 0,1 0 0 0 0,-1 0 1 0 0,0-1-1 0 0,0 1 0 0 0,0 0 0 0 0,-1 0 0 0 0,1-1 0 0 0,0 1 0 0 0,0-1 1 0 0,-1 1-1 0 0,1-1 0 0 0,-1 1 0 0 0,1-1 0 0 0,-1 1 0 0 0,0-1 1 0 0,0 1-1 0 0,1-1 0 0 0,-1 1 0 0 0,0-3 0 0 0,1-20-689 0 0,-3-36 0 0 0,0 39 877 0 0,1 0 1 0 0,4-28 0 0 0,1 39 2395 0 0,2 16 1499 0 0,2 17-78 0 0,1 117-3728 0 0,-12-48-8523 0 0,2-77 4448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00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3081 0 0,'-1'1'322'0'0,"1"0"1"0"0,0 0-1 0 0,0 0 1 0 0,0 0 0 0 0,0 0-1 0 0,1 0 1 0 0,-1 0-1 0 0,0 0 1 0 0,0 0 0 0 0,1 0-1 0 0,-1 0 1 0 0,0 0-1 0 0,1 0 1 0 0,-1 0 0 0 0,1 0-1 0 0,-1 0 1 0 0,2 1-1 0 0,-2-2-202 0 0,1 1 0 0 0,0-1-1 0 0,-1 0 1 0 0,1 0 0 0 0,-1 0-1 0 0,1 0 1 0 0,-1 1 0 0 0,1-1-1 0 0,-1 0 1 0 0,1 0 0 0 0,0 0-1 0 0,-1 0 1 0 0,1 0 0 0 0,-1 0-1 0 0,1-1 1 0 0,-1 1 0 0 0,1 0-1 0 0,-1 0 1 0 0,1 0 0 0 0,0 0-1 0 0,-1-1 1 0 0,1 1 0 0 0,0-1-1 0 0,5-3 112 0 0,1 0-1 0 0,-1-1 1 0 0,1 0 0 0 0,4-7-1 0 0,9-5 529 0 0,-19 16-727 0 0,1 0 0 0 0,-1 0 0 0 0,0 0 0 0 0,1 0 0 0 0,-1 1 0 0 0,0-1 0 0 0,1 0 0 0 0,-1 1 0 0 0,1-1 0 0 0,-1 1 0 0 0,1 0 0 0 0,0-1 0 0 0,-1 1 0 0 0,1 0 0 0 0,-1 0 0 0 0,1 0 0 0 0,-1 0 0 0 0,1 0 1 0 0,0 0-1 0 0,-1 0 0 0 0,1 1 0 0 0,-1-1 0 0 0,3 1 0 0 0,-4 0-3 0 0,1 0-1 0 0,-1 0 1 0 0,1 0 0 0 0,-1 1 0 0 0,1-1 0 0 0,-1 0 0 0 0,0 0 0 0 0,1 1 0 0 0,-1-1-1 0 0,0 0 1 0 0,0 0 0 0 0,0 1 0 0 0,0-1 0 0 0,0 0 0 0 0,0 0 0 0 0,-1 1 0 0 0,1-1-1 0 0,0 0 1 0 0,0 0 0 0 0,-1 1 0 0 0,1-1 0 0 0,-1 0 0 0 0,1 0 0 0 0,-1 0 0 0 0,0 0-1 0 0,1 0 1 0 0,-1 0 0 0 0,0 0 0 0 0,-1 1 0 0 0,-15 24 150 0 0,12-19-133 0 0,0 0-1 0 0,0 1 1 0 0,1-1-1 0 0,0 1 1 0 0,0 0-1 0 0,-5 15 1 0 0,9-21-33 0 0,0 0 1 0 0,0 0 0 0 0,-1 0 0 0 0,1 0-1 0 0,0-1 1 0 0,1 1 0 0 0,-1 0 0 0 0,0 0 0 0 0,0 0-1 0 0,1-1 1 0 0,-1 1 0 0 0,1 0 0 0 0,0 0-1 0 0,-1-1 1 0 0,3 4 0 0 0,-1-3 12 0 0,-1 0 0 0 0,1 1 1 0 0,1-1-1 0 0,-1 0 0 0 0,0 0 0 0 0,1 0 1 0 0,-1-1-1 0 0,1 1 0 0 0,-1-1 0 0 0,1 1 0 0 0,0-1 1 0 0,4 2-1 0 0,-3-2-67 0 0,0 0-1 0 0,1 1 1 0 0,-1-1 0 0 0,1-1-1 0 0,-1 1 1 0 0,1-1 0 0 0,0 0-1 0 0,-1 0 1 0 0,1 0 0 0 0,-1-1-1 0 0,1 1 1 0 0,7-3 0 0 0,-7 1-973 0 0,0 1 0 0 0,0-2 0 0 0,0 1 1 0 0,0 0-1 0 0,0-1 0 0 0,5-4 0 0 0,2-2-4492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00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25 126 7650 0 0,'0'0'175'0'0,"-1"1"0"0"0,1-1 1 0 0,0 1-1 0 0,-1-1 0 0 0,1 1 1 0 0,0-1-1 0 0,0 1 0 0 0,0-1 1 0 0,0 1-1 0 0,-1-1 1 0 0,1 1-1 0 0,0-1 0 0 0,0 1 1 0 0,0-1-1 0 0,0 1 0 0 0,0-1 1 0 0,0 1-1 0 0,0 0 0 0 0,0-1 1 0 0,1 1-1 0 0,-1-1 0 0 0,0 1 1 0 0,0-1-1 0 0,0 1 1 0 0,1-1-1 0 0,-1 1 0 0 0,0-1 1 0 0,0 1-1 0 0,1-1 0 0 0,-1 1 1 0 0,0-1-1 0 0,1 0 0 0 0,-1 1 1 0 0,1-1-1 0 0,-1 0 0 0 0,0 1 1 0 0,2 0-1 0 0,0-1-38 0 0,0 1 0 0 0,0-1 0 0 0,0 0 1 0 0,0 0-1 0 0,1 0 0 0 0,-1 0 0 0 0,0 0 0 0 0,0 0 0 0 0,0 0 0 0 0,3-1 0 0 0,7-2-201 0 0,0-1-1 0 0,21-9 0 0 0,-19 8 104 0 0,-9 3-16 0 0,0-1 0 0 0,0 1 0 0 0,0-1 0 0 0,0 0 0 0 0,0 0 0 0 0,5-4 0 0 0,-64 25 81 0 0,43-14 19 0 0,0 1-1 0 0,1 1 0 0 0,-1-1 1 0 0,1 2-1 0 0,1-1 1 0 0,-12 10-1 0 0,18-13-38 0 0,1 0 0 0 0,-1 0 1 0 0,1-1-1 0 0,0 2 0 0 0,0-1 1 0 0,0 0-1 0 0,0 0 0 0 0,0 1 0 0 0,1-1 1 0 0,-1 1-1 0 0,1-1 0 0 0,0 1 1 0 0,0 0-1 0 0,0-1 0 0 0,1 1 0 0 0,-1 0 1 0 0,1 0-1 0 0,0-1 0 0 0,0 1 1 0 0,0 0-1 0 0,1 0 0 0 0,-1 0 0 0 0,2 4 1 0 0,2 8 116 0 0,1-1 0 0 0,1 1 1 0 0,0-1-1 0 0,16 27 0 0 0,-19-37-234 0 0,-1 0-1 0 0,1-1 1 0 0,0 1-1 0 0,1-1 1 0 0,-1 0-1 0 0,1 0 1 0 0,-1 0-1 0 0,1 0 1 0 0,0-1-1 0 0,1 1 0 0 0,-1-1 1 0 0,1 0-1 0 0,-1-1 1 0 0,1 1-1 0 0,0-1 1 0 0,0 0-1 0 0,0 0 1 0 0,9 2-1 0 0,-11-4-393 0 0,0 0 0 0 0,0-1 0 0 0,1 1 0 0 0,-1-1 1 0 0,0 0-1 0 0,0 0 0 0 0,0 0 0 0 0,-1 0 0 0 0,1 0 0 0 0,0-1 0 0 0,0 1 0 0 0,0-1 0 0 0,-1 0 0 0 0,1 0 0 0 0,-1 0 1 0 0,0 0-1 0 0,1 0 0 0 0,-1 0 0 0 0,0-1 0 0 0,0 1 0 0 0,-1-1 0 0 0,1 0 0 0 0,0 1 0 0 0,-1-1 0 0 0,2-5 0 0 0,9-15-4804 0 0</inkml:trace>
  <inkml:trace contextRef="#ctx0" brushRef="#br0" timeOffset="1">205 0 8546 0 0,'-2'1'434'0'0,"0"0"1"0"0,0 1-1 0 0,1-1 1 0 0,-1 1-1 0 0,1-1 1 0 0,-1 1-1 0 0,1-1 1 0 0,-1 1-1 0 0,1 0 1 0 0,0 0-1 0 0,0-1 1 0 0,0 1-1 0 0,0 0 1 0 0,0 0-1 0 0,0 0 1 0 0,0 3-1 0 0,0 0-31 0 0,0-1 0 0 0,0 2 0 0 0,0-1-1 0 0,1 0 1 0 0,0 0 0 0 0,1 8 0 0 0,1 4-21 0 0,2 1 0 0 0,10 31 0 0 0,-13-48-300 0 0,2 10-34 0 0,0-1 0 0 0,1-1 0 0 0,0 1 0 0 0,1 0 0 0 0,0-1 0 0 0,10 13 0 0 0,-13-19-43 0 0,0-1 1 0 0,0 0-1 0 0,0 0 1 0 0,1 0-1 0 0,-1 0 1 0 0,0 0 0 0 0,1 0-1 0 0,-1-1 1 0 0,1 1-1 0 0,0-1 1 0 0,-1 0-1 0 0,1 0 1 0 0,0 0-1 0 0,0 0 1 0 0,0 0-1 0 0,0-1 1 0 0,0 1 0 0 0,0-1-1 0 0,-1 0 1 0 0,1 0-1 0 0,0 0 1 0 0,0 0-1 0 0,0 0 1 0 0,0-1-1 0 0,0 1 1 0 0,0-1-1 0 0,4-1 1 0 0,6-3-103 0 0,42-10-81 0 0,-53 14-93 0 0,0 1 0 0 0,1-1 0 0 0,-1 1-1 0 0,0 0 1 0 0,0 0 0 0 0,0 0 0 0 0,0 0 0 0 0,1 0-1 0 0,-1 0 1 0 0,0 1 0 0 0,0-1 0 0 0,0 1 0 0 0,0-1-1 0 0,0 1 1 0 0,0 0 0 0 0,0 0 0 0 0,0 0 0 0 0,0 0-1 0 0,0 0 1 0 0,0 0 0 0 0,1 2 0 0 0,-2-3 12 0 0,-1 1 1 0 0,0-1 0 0 0,1 1-1 0 0,-1 0 1 0 0,0-1 0 0 0,1 1-1 0 0,-1-1 1 0 0,0 1 0 0 0,0 0-1 0 0,1-1 1 0 0,-1 1 0 0 0,0 0-1 0 0,0-1 1 0 0,0 1 0 0 0,0-1-1 0 0,0 1 1 0 0,0 0 0 0 0,0-1-1 0 0,0 1 1 0 0,0 0 0 0 0,0-1-1 0 0,-1 1 1 0 0,1 0 0 0 0,0-1-1 0 0,0 1 1 0 0,-1-1 0 0 0,1 2-1 0 0,-5 4-4240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01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8314 0 0,'0'5'620'0'0,"0"1"1"0"0,0-1-1 0 0,0 0 1 0 0,0 0-1 0 0,1 0 1 0 0,0 0-1 0 0,0 0 0 0 0,0 0 1 0 0,1 0-1 0 0,0 0 1 0 0,0 0-1 0 0,0 0 1 0 0,0-1-1 0 0,6 9 1 0 0,5 6 456 0 0,28 33 1 0 0,-34-45-1033 0 0,-1 0-1 0 0,1-1 0 0 0,1 1 1 0 0,-1-1-1 0 0,1-1 0 0 0,0 1 1 0 0,0-1-1 0 0,14 5 0 0 0,-19-8-211 0 0,0-1 0 0 0,0 0 0 0 0,0 0 0 0 0,0 0 0 0 0,0 0 0 0 0,1-1 0 0 0,-1 1 0 0 0,0-1 0 0 0,0 0 0 0 0,1 0 0 0 0,-1 0-1 0 0,0-1 1 0 0,0 1 0 0 0,1-1 0 0 0,-1 1 0 0 0,0-1 0 0 0,0 0 0 0 0,0 0 0 0 0,0 0 0 0 0,0-1 0 0 0,0 1 0 0 0,0-1-1 0 0,0 0 1 0 0,-1 0 0 0 0,1 0 0 0 0,-1 0 0 0 0,1 0 0 0 0,3-4 0 0 0,-1-2-952 0 0,0 1 0 0 0,0-1 1 0 0,-1 0-1 0 0,7-17 0 0 0,-2 5-1178 0 0,6-5-2413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0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19 5897 0 0,'-7'0'653'0'0,"-3"0"959"0"0,0 1-1 0 0,0 1 0 0 0,0-1 1 0 0,1 1-1 0 0,-12 5 1 0 0,19-7-1473 0 0,1 1 0 0 0,0-1 1 0 0,-1 1-1 0 0,1-1 0 0 0,0 1 1 0 0,0 0-1 0 0,0 0 0 0 0,-1 0 1 0 0,1 0-1 0 0,0 0 0 0 0,0 0 1 0 0,0 0-1 0 0,0 0 0 0 0,0 0 1 0 0,1 0-1 0 0,-1 0 0 0 0,0 1 1 0 0,1-1-1 0 0,-1 0 0 0 0,0 1 0 0 0,1-1 1 0 0,0 0-1 0 0,-1 1 0 0 0,1-1 1 0 0,0 1-1 0 0,-1-1 0 0 0,1 1 1 0 0,0-1-1 0 0,0 0 0 0 0,0 1 1 0 0,1-1-1 0 0,-1 1 0 0 0,0-1 1 0 0,0 1-1 0 0,1-1 0 0 0,-1 0 1 0 0,1 1-1 0 0,-1-1 0 0 0,1 0 1 0 0,0 1-1 0 0,-1-1 0 0 0,1 0 0 0 0,2 2 1 0 0,3 8-98 0 0,1 0 0 0 0,0-1 1 0 0,1 0-1 0 0,17 17 0 0 0,-22-24-71 0 0,0 0-1 0 0,0 0 1 0 0,0-1 0 0 0,0 1-1 0 0,0-1 1 0 0,0 0 0 0 0,1 0-1 0 0,0 0 1 0 0,-1 0-1 0 0,1-1 1 0 0,0 1 0 0 0,0-1-1 0 0,-1 0 1 0 0,1 0 0 0 0,0 0-1 0 0,0-1 1 0 0,0 1-1 0 0,0-1 1 0 0,6 0 0 0 0,-8-1 17 0 0,0 0 0 0 0,0-1 1 0 0,1 1-1 0 0,-1 0 1 0 0,0-1-1 0 0,-1 1 0 0 0,1-1 1 0 0,0 0-1 0 0,0 1 1 0 0,-1-1-1 0 0,1 0 0 0 0,-1 0 1 0 0,1 0-1 0 0,-1 0 0 0 0,0-1 1 0 0,0 1-1 0 0,0 0 1 0 0,0 0-1 0 0,0-1 0 0 0,-1 1 1 0 0,1 0-1 0 0,-1-1 1 0 0,1 1-1 0 0,-1-1 0 0 0,0 1 1 0 0,0-1-1 0 0,0 1 0 0 0,0-1 1 0 0,-1-2-1 0 0,1 2-139 0 0,0-1 1 0 0,0 0-1 0 0,0 0 0 0 0,-1 1 0 0 0,1-1 1 0 0,-1 1-1 0 0,0-1 0 0 0,0 0 0 0 0,0 1 1 0 0,-1 0-1 0 0,1-1 0 0 0,-1 1 1 0 0,0 0-1 0 0,0 0 0 0 0,0 0 0 0 0,0 0 1 0 0,-1 0-1 0 0,1 0 0 0 0,-4-3 0 0 0,2 5-194 0 0,1-1-1 0 0,0 1 0 0 0,-1-1 0 0 0,1 1 1 0 0,-1 0-1 0 0,1 0 0 0 0,-1 1 1 0 0,0-1-1 0 0,1 1 0 0 0,-1 0 0 0 0,0 0 1 0 0,1 0-1 0 0,-1 0 0 0 0,0 1 1 0 0,1-1-1 0 0,-1 1 0 0 0,0 0 0 0 0,1 0 1 0 0,-1 0-1 0 0,1 1 0 0 0,0-1 1 0 0,-1 1-1 0 0,1 0 0 0 0,-5 3 0 0 0,3-1 248 0 0,1-1 0 0 0,0 1 0 0 0,0 0 0 0 0,0 0-1 0 0,1 0 1 0 0,-1 0 0 0 0,1 1 0 0 0,0-1 0 0 0,0 1-1 0 0,1 0 1 0 0,-1 0 0 0 0,1 0 0 0 0,0 0 0 0 0,1 0-1 0 0,-3 11 1 0 0,3-8 501 0 0,0 1 0 0 0,1-1 0 0 0,-1 1 0 0 0,2-1 0 0 0,-1 1 1 0 0,1-1-1 0 0,1 1 0 0 0,0-1 0 0 0,3 10 0 0 0,-4-15-198 0 0,0 0 0 0 0,0 0-1 0 0,0-1 1 0 0,1 1 0 0 0,-1 0 0 0 0,1-1 0 0 0,0 1 0 0 0,0-1 0 0 0,0 1 0 0 0,0-1-1 0 0,0 0 1 0 0,1 0 0 0 0,-1 0 0 0 0,1 0 0 0 0,-1 0 0 0 0,1 0 0 0 0,0-1 0 0 0,-1 1 0 0 0,1-1-1 0 0,0 0 1 0 0,0 0 0 0 0,0 0 0 0 0,0 0 0 0 0,0-1 0 0 0,0 1 0 0 0,0-1 0 0 0,6 1 0 0 0,10-2-266 0 0,0 0 1 0 0,0-1-1 0 0,-1 0 1 0 0,1-2 0 0 0,-1 0-1 0 0,21-8 1 0 0,-23-1-722 0 0,-17 13 782 0 0,1 0 1 0 0,0 0-1 0 0,0 0 1 0 0,0 0-1 0 0,-1 0 1 0 0,1 0-1 0 0,0 0 1 0 0,0 0-1 0 0,0 0 1 0 0,-1 0-1 0 0,1 0 1 0 0,0 0-1 0 0,0 0 1 0 0,0 0-1 0 0,-1 0 1 0 0,1 0-1 0 0,0 0 1 0 0,0 0-1 0 0,0-1 1 0 0,-1 1-1 0 0,1 0 1 0 0,0 0-1 0 0,0 0 1 0 0,0 0-1 0 0,0 0 1 0 0,0-1-1 0 0,-1 1 0 0 0,1 0 1 0 0,0 0-1 0 0,0 0 1 0 0,0 0-1 0 0,0-1 1 0 0,0 1-1 0 0,0 0 1 0 0,0 0-1 0 0,0 0 1 0 0,0-1-1 0 0,0 1 1 0 0,0 0-1 0 0,0 0 1 0 0,0-1-1 0 0,0 1 1 0 0,0 0-1 0 0,0 0 1 0 0,0 0-1 0 0,0-1 1 0 0,0 1-1 0 0,0 0 1 0 0,0 0-1 0 0,0 0 1 0 0,0-1-1 0 0,0 1 1 0 0,0 0-1 0 0,0 0 1 0 0,0 0-1 0 0,1 0 1 0 0,-1-1-1 0 0,0 1 1 0 0,0 0-1 0 0,0 0 1 0 0,-1 0 66 0 0,0 1-1 0 0,0-1 1 0 0,0 1 0 0 0,0 0 0 0 0,0-1 0 0 0,0 1 0 0 0,0 0 0 0 0,0 0 0 0 0,0 0 0 0 0,0-1 0 0 0,0 1 0 0 0,1 0 0 0 0,-1 0-1 0 0,0 0 1 0 0,1 1 0 0 0,-1-1 0 0 0,0 0 0 0 0,1 0 0 0 0,-1 0 0 0 0,1 0 0 0 0,0 0 0 0 0,-1 1 0 0 0,1-1 0 0 0,0 0 0 0 0,0 2-1 0 0,-4 35 580 0 0,4-35-591 0 0,0 20 100 0 0,1 0 0 0 0,6 41 0 0 0,-5-54-701 0 0,0 0 0 0 0,1 0 0 0 0,0 0 0 0 0,9 19 1 0 0,-12-29 462 0 0,0 0 1 0 0,0 0 0 0 0,0 0-1 0 0,0 1 1 0 0,0-1 0 0 0,0 0-1 0 0,0 0 1 0 0,0 0-1 0 0,0 0 1 0 0,1 1 0 0 0,-1-1-1 0 0,0 0 1 0 0,0 0 0 0 0,0 0-1 0 0,0 0 1 0 0,0 1 0 0 0,0-1-1 0 0,0 0 1 0 0,0 0 0 0 0,0 0-1 0 0,1 0 1 0 0,-1 0 0 0 0,0 0-1 0 0,0 1 1 0 0,0-1-1 0 0,0 0 1 0 0,0 0 0 0 0,1 0-1 0 0,-1 0 1 0 0,0 0 0 0 0,0 0-1 0 0,0 0 1 0 0,0 0 0 0 0,1 0-1 0 0,-1 0 1 0 0,0 0 0 0 0,0 0-1 0 0,0 0 1 0 0,0 0 0 0 0,1 0-1 0 0,-1 0 1 0 0,0 0-1 0 0,0 0 1 0 0,0 0 0 0 0,0 0-1 0 0,1 0 1 0 0,-1 0 0 0 0,0 0-1 0 0,0 0 1 0 0,0 0 0 0 0,0 0-1 0 0,1 0 1 0 0,-1 0 0 0 0,0-1-1 0 0,4-12-2811 0 0,-3-18-685 0 0,-1 1-470 0 0</inkml:trace>
  <inkml:trace contextRef="#ctx0" brushRef="#br0" timeOffset="1">328 0 4449 0 0,'0'1'459'0'0,"-1"0"-1"0"0,0 1 1 0 0,1-1 0 0 0,-1 0 0 0 0,1 1-1 0 0,-1-1 1 0 0,1 0 0 0 0,0 1 0 0 0,-1-1-1 0 0,1 1 1 0 0,0-1 0 0 0,0 0 0 0 0,0 1-1 0 0,0-1 1 0 0,0 1 0 0 0,1 1-1 0 0,6 30 606 0 0,-4-21-232 0 0,44 197 1330 0 0,-37-173-3274 0 0,2-1 0 0 0,1 0 0 0 0,31 57 0 0 0,-42-89 850 0 0,0 1-211 0 0,0 0-1 0 0,0 0 0 0 0,0-1 1 0 0,0 1-1 0 0,1-1 0 0 0,0 1 1 0 0,-1-1-1 0 0,1 0 0 0 0,0 0 0 0 0,1 0 1 0 0,-1-1-1 0 0,1 1 0 0 0,6 3 1 0 0,0-6-2883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0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3449 0 0,'16'-4'1276'0'0,"-10"2"-733"0"0,-1 0-1 0 0,1 1 1 0 0,0 0-1 0 0,-1 0 1 0 0,1 0-1 0 0,0 1 1 0 0,-1 0 0 0 0,1 0-1 0 0,0 0 1 0 0,0 1-1 0 0,7 1 1 0 0,-13-1-507 0 0,1-1-1 0 0,0 1 1 0 0,-1-1 0 0 0,1 1 0 0 0,-1-1 0 0 0,1 1-1 0 0,-1-1 1 0 0,1 1 0 0 0,-1 0 0 0 0,1-1 0 0 0,-1 1-1 0 0,0 0 1 0 0,1 0 0 0 0,-1-1 0 0 0,0 1 0 0 0,0 0-1 0 0,0 0 1 0 0,1-1 0 0 0,-1 1 0 0 0,0 0 0 0 0,0 0-1 0 0,0 0 1 0 0,0-1 0 0 0,0 1 0 0 0,-1 0 0 0 0,1 0-1 0 0,0 0 1 0 0,0-1 0 0 0,0 1 0 0 0,-1 0 0 0 0,1 0-1 0 0,0-1 1 0 0,-1 1 0 0 0,1 0 0 0 0,0-1 0 0 0,-1 1-1 0 0,0 0 1 0 0,-19 31 820 0 0,18-29-626 0 0,-4 6 113 0 0,0 0 1 0 0,0 1 0 0 0,1 0-1 0 0,1-1 1 0 0,-1 2 0 0 0,1-1-1 0 0,-3 15 1 0 0,6-21-326 0 0,1 0 1 0 0,-1-1 0 0 0,1 1-1 0 0,0 0 1 0 0,0 0 0 0 0,0 0-1 0 0,0 0 1 0 0,1 0 0 0 0,0-1-1 0 0,-1 1 1 0 0,1 0 0 0 0,1 0-1 0 0,-1-1 1 0 0,0 1-1 0 0,1-1 1 0 0,0 1 0 0 0,0-1-1 0 0,0 0 1 0 0,0 0 0 0 0,1 1-1 0 0,-1-2 1 0 0,1 1 0 0 0,-1 0-1 0 0,5 3 1 0 0,-1-2-3 0 0,0 1-1 0 0,0-1 1 0 0,1 0-1 0 0,-1-1 1 0 0,1 0 0 0 0,0 0-1 0 0,0 0 1 0 0,0-1-1 0 0,0 0 1 0 0,0 0 0 0 0,1-1-1 0 0,-1 0 1 0 0,10 1 0 0 0,-11-3-182 0 0,0 1 1 0 0,-1 0 0 0 0,1-1 0 0 0,-1 0 0 0 0,1 0 0 0 0,-1-1 0 0 0,1 1 0 0 0,-1-1 0 0 0,0-1 0 0 0,1 1 0 0 0,-1-1 0 0 0,-1 0-1 0 0,1 0 1 0 0,0 0 0 0 0,-1 0 0 0 0,1-1 0 0 0,-1 0 0 0 0,4-4 0 0 0,-4 1-2209 0 0,-12 11 1452 0 0,-10 16 801 0 0,-10 63 3952 0 0,24-67-3538 0 0,0-1-1 0 0,-1 0 1 0 0,0-1 0 0 0,-1 1 0 0 0,-1-1-1 0 0,0 0 1 0 0,-1-1 0 0 0,-12 16 0 0 0,17-26-270 0 0,0 0 1 0 0,0 1 0 0 0,1-1 0 0 0,-1 1 0 0 0,1 0-1 0 0,0-1 1 0 0,0 1 0 0 0,-2 5 0 0 0,4-8-2 0 0,0 0 0 0 0,0-1 0 0 0,0 1 0 0 0,0-1-1 0 0,0 1 1 0 0,0 0 0 0 0,0-1 0 0 0,0 1 0 0 0,0-1 0 0 0,0 1 0 0 0,0 0 0 0 0,0-1 0 0 0,1 1 0 0 0,-1-1 0 0 0,0 1 0 0 0,0-1 0 0 0,1 1 0 0 0,-1-1 0 0 0,0 1 0 0 0,1-1 0 0 0,-1 1 0 0 0,1-1-1 0 0,0 1 1 0 0,1 1 54 0 0,-1-1 0 0 0,1 0 0 0 0,0-1-1 0 0,0 1 1 0 0,0 0 0 0 0,0 0-1 0 0,0-1 1 0 0,0 1 0 0 0,0-1 0 0 0,3 1-1 0 0,29 1 379 0 0,0-1-1 0 0,46-4 0 0 0,-37 0-3050 0 0,-2 2-3427 0 0,-26 1-939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52 456 6129 0 0,'-10'-31'2671'0'0,"-9"-62"-1"0"0,2-99-1665 0 0,13 118 628 0 0,3 68-1516 0 0,0-1-1 0 0,1 1 0 0 0,0-1 1 0 0,1 1-1 0 0,-1-1 1 0 0,3-7-1 0 0,-3 13-107 0 0,0 1 0 0 0,1-1 0 0 0,-1 0 0 0 0,0 1 0 0 0,0-1 0 0 0,1 1 1 0 0,-1-1-1 0 0,1 0 0 0 0,-1 1 0 0 0,0-1 0 0 0,1 1 0 0 0,-1-1 0 0 0,1 1 0 0 0,-1-1 0 0 0,1 1 0 0 0,0-1 0 0 0,-1 1 0 0 0,1 0 0 0 0,-1-1 1 0 0,1 1-1 0 0,0 0 0 0 0,-1 0 0 0 0,1-1 0 0 0,1 1 0 0 0,0 0-8 0 0,0 0 0 0 0,-1 0 0 0 0,1 1-1 0 0,0-1 1 0 0,0 1 0 0 0,-1-1 0 0 0,1 1 0 0 0,0 0 0 0 0,-1-1 0 0 0,1 1 0 0 0,-1 0 0 0 0,1 0-1 0 0,-1 0 1 0 0,3 2 0 0 0,2 3 61 0 0,1 0 0 0 0,-1 1-1 0 0,0-1 1 0 0,-1 1 0 0 0,0 0 0 0 0,0 1-1 0 0,0-1 1 0 0,-1 1 0 0 0,0 0 0 0 0,4 12-1 0 0,4 15 384 0 0,9 43 1 0 0,-12-40-326 0 0,14 35-235 0 0,-9-43-2708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3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3 265 4169 0 0,'0'0'458'0'0,"-1"0"-230"0"0,1-1 1 0 0,0 1 0 0 0,0 0 0 0 0,0-1 0 0 0,0 1 0 0 0,-1 0-1 0 0,1 0 1 0 0,0-1 0 0 0,0 1 0 0 0,0 0 0 0 0,0-1-1 0 0,0 1 1 0 0,0 0 0 0 0,0-1 0 0 0,0 1 0 0 0,0 0 0 0 0,0-1-1 0 0,0 1 1 0 0,0-1 0 0 0,0 1 0 0 0,0 0 0 0 0,0-1 0 0 0,0 1-1 0 0,1 0 1 0 0,-1 0 0 0 0,0-1 0 0 0,0 1 0 0 0,0 0 0 0 0,0-1-1 0 0,1 1 1 0 0,-1 0 0 0 0,0-1 0 0 0,15-5 2828 0 0,30 3-3330 0 0,-32 2 910 0 0,42-6-1101 0 0,-21-3-3591 0 0,-33 10 3818 0 0,0-1 0 0 0,-1 1 0 0 0,1 0 0 0 0,0-1 0 0 0,-1 1 1 0 0,1-1-1 0 0,0 1 0 0 0,-1-1 0 0 0,1 1 0 0 0,-1-1 0 0 0,1 1 0 0 0,-1-1 1 0 0,1 0-1 0 0,-1 1 0 0 0,1-1 0 0 0,-1 0 0 0 0,0 1 0 0 0,1-2 0 0 0,0 0-421 0 0,4-5-3335 0 0</inkml:trace>
  <inkml:trace contextRef="#ctx0" brushRef="#br0" timeOffset="1">166 1 8202 0 0,'-1'1'237'0'0,"1"1"1"0"0,-1-1-1 0 0,0 1 1 0 0,1-1-1 0 0,0 1 1 0 0,-1-1-1 0 0,1 1 0 0 0,0-1 1 0 0,0 1-1 0 0,0 0 1 0 0,0-1-1 0 0,0 1 1 0 0,0-1-1 0 0,1 1 1 0 0,-1-1-1 0 0,0 1 1 0 0,1-1-1 0 0,-1 1 1 0 0,2 1-1 0 0,15 31 278 0 0,-10-23-159 0 0,1 4-236 0 0,28 52-431 0 0,71 101 0 0 0,-100-160-1190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08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 9754 0 0,'48'12'5506'0'0,"-41"-12"-5098"0"0,1 1-1 0 0,-1-2 1 0 0,0 1 0 0 0,0-1 0 0 0,1 0-1 0 0,-1 0 1 0 0,0-1 0 0 0,7-2-1 0 0,30-9 298 0 0,-63 19-5018 0 0,6-1 1908 0 0,0 0 0 0 0,-26 4 0 0 0,11-7 868 0 0,21-2 1579 0 0,1 0 0 0 0,-1 0 0 0 0,0 1-1 0 0,1 0 1 0 0,-13 4 0 0 0,18-5 54 0 0,1 1 0 0 0,0-1 0 0 0,0 0 1 0 0,0 1-1 0 0,-1-1 0 0 0,1 0 0 0 0,0 0 0 0 0,0 1 0 0 0,0-1 0 0 0,0 0 0 0 0,0 1 0 0 0,0-1 1 0 0,0 0-1 0 0,0 1 0 0 0,0-1 0 0 0,0 0 0 0 0,0 1 0 0 0,0-1 0 0 0,0 0 0 0 0,0 1 0 0 0,0-1 1 0 0,0 0-1 0 0,0 1 0 0 0,0-1 0 0 0,0 0 0 0 0,0 0 0 0 0,1 1 0 0 0,-1-1 0 0 0,0 0 0 0 0,0 1 1 0 0,0-1-1 0 0,1 0 0 0 0,-1 0 0 0 0,0 1 0 0 0,0-1 0 0 0,0 0 0 0 0,1 0 0 0 0,-1 0 0 0 0,0 1 0 0 0,1-1 1 0 0,-1 0-1 0 0,0 0 0 0 0,0 0 0 0 0,1 0 0 0 0,-1 0 0 0 0,14 11 1922 0 0,10-2-360 0 0,0 0-1 0 0,39 8 1 0 0,-43-13-2182 0 0,0-1 1 0 0,0-1-1 0 0,36 0 0 0 0,-54-2 194 0 0,-1 0 1 0 0,0 0-1 0 0,0 0 1 0 0,1 0 0 0 0,-1-1-1 0 0,0 1 1 0 0,0 0-1 0 0,1 0 1 0 0,-1-1-1 0 0,0 1 1 0 0,0-1-1 0 0,1 1 1 0 0,-1-1-1 0 0,0 1 1 0 0,0-1 0 0 0,0 0-1 0 0,0 0 1 0 0,0 1-1 0 0,0-1 1 0 0,0 0-1 0 0,0 0 1 0 0,0 0-1 0 0,-1 0 1 0 0,1 0 0 0 0,0 0-1 0 0,-1 0 1 0 0,2-2-1 0 0,1-7-4085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5825 0 0,'0'-1'131'0'0,"0"0"0"0"0,1 1 0 0 0,-1-1 0 0 0,0 0 0 0 0,1 0 0 0 0,-1 0 0 0 0,1 1 0 0 0,0-1 0 0 0,-1 0 0 0 0,1 1 0 0 0,-1-1 0 0 0,1 0 0 0 0,0 1 0 0 0,0-1 0 0 0,-1 1 0 0 0,1-1 0 0 0,0 1 0 0 0,0-1 0 0 0,0 1 0 0 0,-1-1 0 0 0,1 1 0 0 0,0 0 0 0 0,0 0-1 0 0,0-1 1 0 0,0 1 0 0 0,0 0 0 0 0,2 0 0 0 0,28-3 814 0 0,-30 3-870 0 0,20-1-35 0 0,-4 0 383 0 0,-1 0 1 0 0,1 1-1 0 0,0 1 0 0 0,-1 1 1 0 0,21 4-1 0 0,-33-5-223 0 0,-1 0-1 0 0,1 0 0 0 0,0 0 0 0 0,-1 1 0 0 0,0 0 0 0 0,1 0 0 0 0,-1 0 0 0 0,0 0 0 0 0,0 0 0 0 0,0 0 0 0 0,0 1 0 0 0,0-1 0 0 0,-1 1 0 0 0,1 0 0 0 0,-1 0 1 0 0,0 0-1 0 0,0 0 0 0 0,0 1 0 0 0,0-1 0 0 0,0 0 0 0 0,-1 1 0 0 0,1-1 0 0 0,-1 1 0 0 0,0 0 0 0 0,0-1 0 0 0,-1 1 0 0 0,1 0 0 0 0,0 6 0 0 0,-1-4-116 0 0,0 1 0 0 0,0-1 0 0 0,-1 1 0 0 0,0-1 0 0 0,0 1 0 0 0,-1-1 0 0 0,1 0 0 0 0,-1 1 0 0 0,-1-1 0 0 0,1 0 0 0 0,-1 0-1 0 0,0-1 1 0 0,-6 9 0 0 0,8-11-172 0 0,-1-1-1 0 0,0 0 1 0 0,0 0-1 0 0,1 0 1 0 0,-2 0-1 0 0,1-1 1 0 0,0 1-1 0 0,0 0 1 0 0,0-1-1 0 0,-1 0 1 0 0,1 1-1 0 0,-1-1 1 0 0,1 0-1 0 0,-1 0 1 0 0,1 0 0 0 0,-1-1-1 0 0,0 1 1 0 0,1-1-1 0 0,-1 1 1 0 0,0-1-1 0 0,1 0 1 0 0,-1 0-1 0 0,0 0 1 0 0,0 0-1 0 0,1-1 1 0 0,-1 1-1 0 0,0-1 1 0 0,1 0-1 0 0,-1 1 1 0 0,1-1-1 0 0,-1 0 1 0 0,1 0-1 0 0,-1-1 1 0 0,-3-2-1 0 0,6 4 25 0 0,0 0 0 0 0,1 0 0 0 0,-1 0 0 0 0,0 0-1 0 0,0 0 1 0 0,1-1 0 0 0,-1 1 0 0 0,0 0 0 0 0,1 0-1 0 0,-1 0 1 0 0,0 0 0 0 0,0-1 0 0 0,1 1 0 0 0,-1 0-1 0 0,0 0 1 0 0,0 0 0 0 0,0-1 0 0 0,1 1 0 0 0,-1 0-1 0 0,0 0 1 0 0,0-1 0 0 0,0 1 0 0 0,0 0 0 0 0,1-1-1 0 0,-1 1 1 0 0,0 0 0 0 0,0 0 0 0 0,0-1 0 0 0,0 1-1 0 0,0 0 1 0 0,0-1 0 0 0,0 1 0 0 0,0 0 0 0 0,0-1-1 0 0,0 1 1 0 0,0 0 0 0 0,0-1 0 0 0,0 1 0 0 0,0 0 0 0 0,0 0-1 0 0,0-1 1 0 0,-1 1 0 0 0,1 0 0 0 0,0-1 0 0 0,0 1-1 0 0,0 0 1 0 0,0 0 0 0 0,0-1 0 0 0,-1 1 0 0 0,1 0-1 0 0,0 0 1 0 0,0-1 0 0 0,-1 1 0 0 0,1 0 0 0 0,0 0-1 0 0,0 0 1 0 0,-1-1 0 0 0,1 1 0 0 0,0 0 0 0 0,-1 0-1 0 0,1 0 1 0 0,0 0 0 0 0,0 0 0 0 0,-1 0 0 0 0,1 0-1 0 0,0 0 1 0 0,-1 0 0 0 0,28-5-5209 0 0,-24 4 4523 0 0,10 1-3413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4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7250 0 0,'1'1'331'0'0,"0"-1"0"0"0,1 1 1 0 0,-1-1-1 0 0,0 1 0 0 0,0-1 1 0 0,0 1-1 0 0,0 0 1 0 0,0 0-1 0 0,0-1 0 0 0,0 1 1 0 0,0 0-1 0 0,0 0 1 0 0,0 0-1 0 0,0 0 0 0 0,-1 0 1 0 0,1 0-1 0 0,0 0 1 0 0,-1 0-1 0 0,1 1 0 0 0,0 0 1 0 0,11 27 1129 0 0,-11-26-1082 0 0,49 174 3166 0 0,-7-19-5169 0 0,-34-132-1399 0 0,1-2 0 0 0,14 25 0 0 0,-17-38-2493 0 0</inkml:trace>
  <inkml:trace contextRef="#ctx0" brushRef="#br0" timeOffset="1">394 1 6281 0 0,'0'0'120'0'0,"-1"0"0"0"0,1 0 0 0 0,-1 0 0 0 0,1 0 0 0 0,0 0 0 0 0,-1 1 0 0 0,1-1 0 0 0,-1 0 0 0 0,1 0 0 0 0,0 1 0 0 0,-1-1 0 0 0,1 0 0 0 0,0 1 0 0 0,-1-1 0 0 0,1 0 0 0 0,0 1 0 0 0,-1-1 0 0 0,1 0 0 0 0,0 1 0 0 0,0-1 0 0 0,0 1 0 0 0,-1-1 0 0 0,1 1 0 0 0,0-1 0 0 0,0 0 0 0 0,0 1 0 0 0,0-1 0 0 0,0 1 0 0 0,0-1 0 0 0,0 1-1 0 0,4 18 1454 0 0,17 18-581 0 0,-20-35-785 0 0,15 20-40 0 0,1-1 0 0 0,1 0 0 0 0,1-1-1 0 0,0-1 1 0 0,2-1 0 0 0,0-1 0 0 0,1 0 0 0 0,38 21 0 0 0,-54-35-141 0 0,1 0-1 0 0,-1 0 1 0 0,1-1 0 0 0,-1 1 0 0 0,1-1 0 0 0,11 1 0 0 0,-16-2-5 0 0,-1-1 1 0 0,1 0 0 0 0,-1 0 0 0 0,1 0-1 0 0,-1 0 1 0 0,1 0 0 0 0,-1-1-1 0 0,1 1 1 0 0,-1 0 0 0 0,0-1 0 0 0,1 1-1 0 0,-1-1 1 0 0,1 1 0 0 0,-1-1-1 0 0,0 0 1 0 0,0 1 0 0 0,1-1-1 0 0,-1 0 1 0 0,0 0 0 0 0,0 0 0 0 0,0 0-1 0 0,0 0 1 0 0,0 0 0 0 0,0 0-1 0 0,0-1 1 0 0,0 1 0 0 0,0 0 0 0 0,-1 0-1 0 0,1-1 1 0 0,0 1 0 0 0,-1 0-1 0 0,1-1 1 0 0,-1 1 0 0 0,0-1 0 0 0,1 1-1 0 0,-1-3 1 0 0,2-9 1 0 0,0 0 0 0 0,-2 0 0 0 0,1 0 1 0 0,-2 0-1 0 0,1 0 0 0 0,-2 0 0 0 0,0 1 0 0 0,0-1 1 0 0,-6-16-1 0 0,5 22-321 0 0,0 0 1 0 0,0 0-1 0 0,0 1 1 0 0,-1 0-1 0 0,0-1 1 0 0,0 1-1 0 0,-9-9 0 0 0,9 11-202 0 0,0 0-1 0 0,-1 0 0 0 0,1 1 1 0 0,-1 0-1 0 0,0 0 0 0 0,0 0 1 0 0,0 0-1 0 0,0 1 0 0 0,0 0 1 0 0,0 0-1 0 0,-7-1 1 0 0,-17-2-1828 0 0,0 4-950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4401 0 0,'12'-4'1824'0'0,"2"-2"-271"0"0,4-2-161 0 0,1 0-248 0 0,0 3-280 0 0,3-1-287 0 0,0 1-273 0 0,1 0-136 0 0,-1 2-40 0 0,1 2-120 0 0,-2 1-224 0 0,-1 2-441 0 0,-2 1-495 0 0,-3 2-544 0 0,-3 2-361 0 0,-10-3 57 0 0,3 8-1273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7842 0 0,'7'-3'454'0'0,"1"-1"0"0"0,0 2 0 0 0,0-1 1 0 0,0 1-1 0 0,0 0 0 0 0,0 1 0 0 0,0 0 0 0 0,0 0 1 0 0,0 1-1 0 0,1 0 0 0 0,15 2 0 0 0,-21-2-569 0 0,1 1 0 0 0,-1 0-1 0 0,0-1 1 0 0,0 1 0 0 0,0 1-1 0 0,0-1 1 0 0,0 0 0 0 0,0 1-1 0 0,0-1 1 0 0,-1 1-1 0 0,1 0 1 0 0,-1 0 0 0 0,1 0-1 0 0,-1 0 1 0 0,1 0 0 0 0,-1 1-1 0 0,0-1 1 0 0,0 1 0 0 0,0-1-1 0 0,-1 1 1 0 0,1 0 0 0 0,-1 0-1 0 0,1 0 1 0 0,-1 0 0 0 0,0 0-1 0 0,0 0 1 0 0,0 0 0 0 0,0 0-1 0 0,-1 0 1 0 0,1 0 0 0 0,-1 0-1 0 0,0 7 1 0 0,0-8-123 0 0,0 1-1 0 0,0-1 1 0 0,0 1-1 0 0,-1-1 1 0 0,1 1 0 0 0,-1-1-1 0 0,1 0 1 0 0,-1 1-1 0 0,0-1 1 0 0,0 0 0 0 0,0 1-1 0 0,0-1 1 0 0,0 0-1 0 0,-1 0 1 0 0,1 0 0 0 0,0 0-1 0 0,-1 0 1 0 0,0 0-1 0 0,1-1 1 0 0,-1 1-1 0 0,-3 2 1 0 0,-2 0 141 0 0,1-1 0 0 0,-1 0-1 0 0,0 0 1 0 0,0 0 0 0 0,-12 2 0 0 0,-15 6 1627 0 0,34-11-1466 0 0,0 0 1 0 0,0 0-1 0 0,0 0 1 0 0,0 0-1 0 0,-1 0 1 0 0,1 0-1 0 0,0 0 1 0 0,0 0-1 0 0,0 0 0 0 0,-1 0 1 0 0,1 0-1 0 0,0 0 1 0 0,0 0-1 0 0,0 0 1 0 0,0 0-1 0 0,-1 0 1 0 0,1 0-1 0 0,0 1 1 0 0,0-1-1 0 0,0 0 1 0 0,0 0-1 0 0,0 0 1 0 0,-1 0-1 0 0,1 0 0 0 0,0 1 1 0 0,0-1-1 0 0,0 0 1 0 0,0 0-1 0 0,0 0 1 0 0,0 0-1 0 0,0 1 1 0 0,0-1-1 0 0,0 0 1 0 0,-1 0-1 0 0,1 0 1 0 0,0 0-1 0 0,0 1 1 0 0,0-1-1 0 0,0 0 1 0 0,0 0-1 0 0,0 0 0 0 0,0 1 1 0 0,0-1-1 0 0,0 0 1 0 0,1 0-1 0 0,-1 0 1 0 0,0 0-1 0 0,0 1 1 0 0,11 4 1465 0 0,15-1-203 0 0,94-18 414 0 0,-119 14-1738 0 0,0 0-1 0 0,-1 0 1 0 0,1 0 0 0 0,-1 0-1 0 0,1 0 1 0 0,0 0-1 0 0,-1 0 1 0 0,1 1-1 0 0,-1-1 1 0 0,1 0-1 0 0,0 0 1 0 0,-1 0-1 0 0,1 1 1 0 0,-1-1-1 0 0,1 0 1 0 0,-1 1-1 0 0,1-1 1 0 0,-1 0-1 0 0,1 1 1 0 0,-1-1 0 0 0,1 1-1 0 0,-1-1 1 0 0,1 1-1 0 0,-1-1 1 0 0,0 1-1 0 0,1-1 1 0 0,-1 1-1 0 0,0-1 1 0 0,1 2-1 0 0,-3 20-99 0 0,-17 20-136 0 0,8-27 121 0 0,9-12 147 0 0,0-1 0 0 0,0 1 0 0 0,0-1 0 0 0,0 1 0 0 0,0 0-1 0 0,1 0 1 0 0,-1 0 0 0 0,1 0 0 0 0,-1 4 0 0 0,2-7-19 0 0,0 1 0 0 0,0-1 0 0 0,0 1 0 0 0,0-1 0 0 0,0 1 0 0 0,0 0-1 0 0,0-1 1 0 0,0 1 0 0 0,1-1 0 0 0,-1 1 0 0 0,0-1 0 0 0,0 1 0 0 0,0-1 0 0 0,1 1 0 0 0,-1-1 0 0 0,0 1 0 0 0,1-1 0 0 0,-1 0 0 0 0,0 1 0 0 0,1-1 0 0 0,-1 1 0 0 0,2 0 0 0 0,21 6 395 0 0,-15-6-342 0 0,0-1 1 0 0,0 0-1 0 0,0 0 1 0 0,0-1 0 0 0,0 0-1 0 0,0 0 1 0 0,0-1-1 0 0,0 0 1 0 0,0-1 0 0 0,10-4-1 0 0,29-18-1289 0 0,-9-6-3616 0 0,-25 16-322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6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 5521 0 0,'7'1'697'0'0,"1"-1"0"0"0,-1 0-1 0 0,0 0 1 0 0,0-1 0 0 0,8-1-1 0 0,-9 1-571 0 0,1 0 0 0 0,-1 0-1 0 0,0 1 1 0 0,1 0 0 0 0,-1 0 0 0 0,1 1-1 0 0,6 1 1 0 0,-11-2-87 0 0,0 1 0 0 0,0 0 0 0 0,0 0-1 0 0,-1 0 1 0 0,1 0 0 0 0,0 0 0 0 0,-1 0 0 0 0,1 1 0 0 0,0-1-1 0 0,-1 0 1 0 0,1 1 0 0 0,-1-1 0 0 0,0 1 0 0 0,0 0 0 0 0,1-1-1 0 0,-1 1 1 0 0,0 0 0 0 0,-1 0 0 0 0,1 0 0 0 0,0 0 0 0 0,0 0 0 0 0,-1 0-1 0 0,1 0 1 0 0,-1 0 0 0 0,0 0 0 0 0,1 0 0 0 0,-1 2 0 0 0,1 11 113 0 0,-1 0 0 0 0,0 0 1 0 0,-3 19-1 0 0,1-20-53 0 0,1 1-1 0 0,1-1 0 0 0,1 17 1 0 0,0-26-76 0 0,0 1-1 0 0,0-1 1 0 0,0 0 0 0 0,1 1-1 0 0,0-1 1 0 0,0 0 0 0 0,0 0 0 0 0,1 0-1 0 0,0 0 1 0 0,0-1 0 0 0,0 1-1 0 0,4 4 1 0 0,-1-3-4 0 0,1 0 0 0 0,0 0 0 0 0,0-1 0 0 0,0 0 0 0 0,1 0 0 0 0,-1 0 0 0 0,1-1 0 0 0,14 5 0 0 0,-20-8-22 0 0,1 0 0 0 0,0-1 1 0 0,-1 1-1 0 0,1 0 0 0 0,0-1 0 0 0,0 0 0 0 0,0 0 1 0 0,-1 0-1 0 0,1 0 0 0 0,0 0 0 0 0,0 0 0 0 0,-1-1 1 0 0,6 0-1 0 0,-7 0-30 0 0,1 0 0 0 0,-1 0-1 0 0,1 0 1 0 0,0 0 0 0 0,-1-1 0 0 0,0 1 0 0 0,1 0 0 0 0,-1 0 0 0 0,0-1 0 0 0,0 1-1 0 0,0-1 1 0 0,1 1 0 0 0,-2-1 0 0 0,1 0 0 0 0,0 1 0 0 0,0-1 0 0 0,0 0 0 0 0,-1 0-1 0 0,1 1 1 0 0,-1-1 0 0 0,1 0 0 0 0,-1-3 0 0 0,0 2-515 0 0,1 0 0 0 0,-1 0-1 0 0,0 0 1 0 0,0 0 0 0 0,0-1 0 0 0,-1 1 0 0 0,1 0-1 0 0,-1 0 1 0 0,0 0 0 0 0,-1-3 0 0 0,-3-6-3618 0 0</inkml:trace>
  <inkml:trace contextRef="#ctx0" brushRef="#br0" timeOffset="1">168 142 5313 0 0,'11'-3'528'0'0,"-2"1"-192"0"0,3-1-32 0 0,-1-1-56 0 0,-3 2-144 0 0,1-2-240 0 0,-2 1-576 0 0,-3-4-360 0 0,1 3-2241 0 0</inkml:trace>
  <inkml:trace contextRef="#ctx0" brushRef="#br0" timeOffset="2">246 1 3825 0 0,'3'18'5410'0'0,"4"13"-2456"0"0,1-1-1761 0 0,-3 1-936 0 0,1 3 112 0 0,0 0-1 0 0,13 35 0 0 0,-15-59-997 0 0,1 1-1 0 0,0 0 0 0 0,12 18 0 0 0,-13-23-237 0 0,0 0 0 0 0,1-1-1 0 0,0 0 1 0 0,0 0 0 0 0,0 0-1 0 0,1 0 1 0 0,7 5-1 0 0,2 0-2714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74 7058 0 0,'-1'0'221'0'0,"0"0"0"0"0,0 0 0 0 0,1 1 0 0 0,-1-1 1 0 0,0 0-1 0 0,0 0 0 0 0,0 0 0 0 0,0 1 1 0 0,0-1-1 0 0,0 0 0 0 0,0 1 0 0 0,1-1 0 0 0,-1 1 1 0 0,0-1-1 0 0,0 1 0 0 0,1-1 0 0 0,-1 1 1 0 0,0 0-1 0 0,1-1 0 0 0,-1 1 0 0 0,0 0 0 0 0,1-1 1 0 0,-1 1-1 0 0,1 0 0 0 0,-1 0 0 0 0,1 0 1 0 0,0 0-1 0 0,-1-1 0 0 0,1 1 0 0 0,-1 2 0 0 0,1-1-61 0 0,1 0-1 0 0,-1 1 1 0 0,1-1-1 0 0,-1 0 1 0 0,1 0-1 0 0,-1 0 0 0 0,1 0 1 0 0,0 1-1 0 0,0-1 1 0 0,0 0-1 0 0,0 0 1 0 0,2 2-1 0 0,5 6-145 0 0,-1-1-1 0 0,1 0 1 0 0,17 15-1 0 0,-20-21-9 0 0,0 0-1 0 0,0 1 1 0 0,0-2-1 0 0,0 1 1 0 0,0-1 0 0 0,1 1-1 0 0,-1-1 1 0 0,1-1-1 0 0,-1 1 1 0 0,1-1 0 0 0,0 0-1 0 0,-1 0 1 0 0,1-1-1 0 0,0 1 1 0 0,7-2 0 0 0,-11 1-6 0 0,0 0 1 0 0,1-1 0 0 0,-1 1 0 0 0,1-1 0 0 0,-1 0 0 0 0,0 0 0 0 0,1 0 0 0 0,-1 0-1 0 0,0 0 1 0 0,0 0 0 0 0,0 0 0 0 0,0-1 0 0 0,0 1 0 0 0,0-1 0 0 0,0 1 0 0 0,0-1-1 0 0,0 0 1 0 0,-1 0 0 0 0,1 0 0 0 0,-1 0 0 0 0,0 0 0 0 0,1 0 0 0 0,-1 0 0 0 0,0-1-1 0 0,0 1 1 0 0,0 0 0 0 0,-1-1 0 0 0,1 1 0 0 0,0 0 0 0 0,-1-1 0 0 0,0 1 0 0 0,1-1-1 0 0,-1 1 1 0 0,0-1 0 0 0,0 1 0 0 0,-1-1 0 0 0,0-3 0 0 0,0-1-163 0 0,0 0 0 0 0,-1-1 0 0 0,1 1 0 0 0,-2 0 0 0 0,1 0 0 0 0,-1 0 0 0 0,0 0 0 0 0,-1 0 0 0 0,0 0 0 0 0,0 1 1 0 0,0 0-1 0 0,-10-11 0 0 0,11 14 98 0 0,1 0 0 0 0,-1 1 0 0 0,0-1 0 0 0,0 1 0 0 0,1-1 0 0 0,-2 1 0 0 0,1 0 0 0 0,0 0 0 0 0,0 1 0 0 0,-1-1 1 0 0,1 1-1 0 0,-1-1 0 0 0,1 1 0 0 0,-1 0 0 0 0,0 0 0 0 0,1 1 0 0 0,-1-1 0 0 0,0 1 0 0 0,0 0 0 0 0,1 0 0 0 0,-1 0 0 0 0,0 0 1 0 0,0 1-1 0 0,1-1 0 0 0,-1 1 0 0 0,0 0 0 0 0,-5 3 0 0 0,7-3 28 0 0,0 0 1 0 0,0 1-1 0 0,0-1 0 0 0,0 1 1 0 0,0 0-1 0 0,0 0 0 0 0,0 0 1 0 0,1 0-1 0 0,-1 0 0 0 0,1 0 1 0 0,-1 0-1 0 0,1 0 0 0 0,0 1 1 0 0,0-1-1 0 0,0 0 0 0 0,0 1 1 0 0,0-1-1 0 0,1 1 0 0 0,-1-1 1 0 0,1 1-1 0 0,-1 0 0 0 0,1-1 1 0 0,0 1-1 0 0,0-1 0 0 0,1 5 1 0 0,0 9-64 0 0,1 0 0 0 0,1-1 1 0 0,4 17-1 0 0,-3-18 84 0 0,31 142 489 0 0,-35-155-460 0 0,-1-1 0 0 0,1 0 0 0 0,-1 0 0 0 0,1 0 1 0 0,-1 0-1 0 0,1 0 0 0 0,-1 0 0 0 0,0 0 0 0 0,1 0 0 0 0,-1 0 0 0 0,1 0 0 0 0,-1 0 0 0 0,1 0 0 0 0,-1 0 1 0 0,1 0-1 0 0,-1-1 0 0 0,1 1 0 0 0,-1 0 0 0 0,1 0 0 0 0,-1-1 0 0 0,1 1 0 0 0,-1 0 0 0 0,1 0 1 0 0,0-1-1 0 0,-1 1 0 0 0,1-1 0 0 0,-1 0 0 0 0,-18-6-549 0 0,16 10 205 0 0,8 9 65 0 0,-5-11 261 0 0,1 0 1 0 0,0 0 0 0 0,-1 0-1 0 0,1 0 1 0 0,0 0 0 0 0,0 0-1 0 0,0 0 1 0 0,-1 0 0 0 0,1 0-1 0 0,0 0 1 0 0,0 0 0 0 0,1-1-1 0 0,-1 1 1 0 0,0 0 0 0 0,0-1 0 0 0,0 1-1 0 0,0-1 1 0 0,1 1 0 0 0,-1-1-1 0 0,0 1 1 0 0,0-1 0 0 0,1 0-1 0 0,-1 0 1 0 0,0 0 0 0 0,1 0-1 0 0,-1 0 1 0 0,0 0 0 0 0,0 0-1 0 0,3 0 1 0 0,1-2 162 0 0,1 0-1 0 0,0 0 1 0 0,-1-1 0 0 0,1 1-1 0 0,6-6 1 0 0,11-4 307 0 0,-21 11-467 0 0,32-13 474 0 0,54-17 0 0 0,-79 29-743 0 0,0-1 0 0 0,0 1 0 0 0,1 1 0 0 0,-1 0 0 0 0,1 0 0 0 0,-1 1-1 0 0,1 0 1 0 0,-1 1 0 0 0,0 0 0 0 0,1 0 0 0 0,13 4 0 0 0,-19-4-2401 0 0,-10-3 277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6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36 8466 0 0,'-2'12'877'0'0,"1"-1"0"0"0,0 0 1 0 0,1 1-1 0 0,0-1 0 0 0,0 0 1 0 0,4 16-1 0 0,1 30-282 0 0,-6-86-1452 0 0,1 12 724 0 0,-1-1 0 0 0,5-28 1 0 0,-3 42 149 0 0,0-1 1 0 0,0 0 0 0 0,0 0-1 0 0,1 0 1 0 0,-1 1 0 0 0,1-1 0 0 0,1 1-1 0 0,-1 0 1 0 0,0-1 0 0 0,1 1-1 0 0,0 0 1 0 0,0 0 0 0 0,0 1 0 0 0,4-5-1 0 0,-4 7 3 0 0,-1 0-1 0 0,0 0 1 0 0,1 0 0 0 0,-1 0-1 0 0,1 0 1 0 0,-1 0-1 0 0,1 1 1 0 0,0-1-1 0 0,-1 1 1 0 0,1 0 0 0 0,0-1-1 0 0,-1 1 1 0 0,1 1-1 0 0,-1-1 1 0 0,1 0-1 0 0,0 1 1 0 0,-1-1-1 0 0,1 1 1 0 0,-1 0 0 0 0,1-1-1 0 0,-1 1 1 0 0,1 1-1 0 0,-1-1 1 0 0,0 0-1 0 0,1 0 1 0 0,-1 1 0 0 0,3 2-1 0 0,1 0 29 0 0,1 1-1 0 0,-2 0 1 0 0,1-1 0 0 0,0 2-1 0 0,-1-1 1 0 0,0 1-1 0 0,-1-1 1 0 0,8 12 0 0 0,-11-15 17 0 0,1 0 0 0 0,-1 0 0 0 0,0-1 0 0 0,0 1 0 0 0,-1 0 1 0 0,1 0-1 0 0,0 0 0 0 0,-1 0 0 0 0,1 0 0 0 0,-1 0 0 0 0,1 0 0 0 0,-1 0 1 0 0,0 0-1 0 0,0 0 0 0 0,0 0 0 0 0,0 0 0 0 0,0 0 0 0 0,-1 0 0 0 0,1 0 1 0 0,-1 0-1 0 0,1 0 0 0 0,-1 0 0 0 0,0 0 0 0 0,1 0 0 0 0,-1 0 1 0 0,0-1-1 0 0,0 1 0 0 0,0 0 0 0 0,-1-1 0 0 0,1 1 0 0 0,0 0 1 0 0,-1-1-1 0 0,1 1 0 0 0,-1-1 0 0 0,1 0 0 0 0,-3 2 0 0 0,-5 1 63 0 0,0 0 0 0 0,0 0 0 0 0,0-1 0 0 0,-1 0 0 0 0,1-1 0 0 0,-13 2 0 0 0,21-4-137 0 0,0 0 1 0 0,-1 0 0 0 0,1 0 0 0 0,0 1-1 0 0,0-1 1 0 0,-1 0 0 0 0,1 0 0 0 0,0 1 0 0 0,0-1-1 0 0,0 1 1 0 0,-1-1 0 0 0,1 1 0 0 0,0 0-1 0 0,0 0 1 0 0,0-1 0 0 0,0 1 0 0 0,0 0 0 0 0,0 0-1 0 0,0 0 1 0 0,0 0 0 0 0,1 0 0 0 0,-2 2-1 0 0,2-2-50 0 0,1-1-1 0 0,-1 1 1 0 0,1 0-1 0 0,-1 0 1 0 0,1 0-1 0 0,-1 0 1 0 0,1 0-1 0 0,0 0 1 0 0,-1-1-1 0 0,1 1 1 0 0,0 0-1 0 0,0-1 1 0 0,0 1-1 0 0,0 0 1 0 0,-1-1 0 0 0,1 1-1 0 0,0-1 1 0 0,0 0-1 0 0,0 1 1 0 0,0-1-1 0 0,0 0 1 0 0,0 1-1 0 0,0-1 1 0 0,0 0-1 0 0,0 0 1 0 0,0 0-1 0 0,2 0 1 0 0,49 6-7835 0 0,-32-5 2237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17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10482 0 0,'0'0'8290'0'0,"0"3"-7234"0"0,0-1-576 0 0,0 1-392 0 0,0-2-288 0 0,2 2-392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4:5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91 3785 0 0,'-28'-22'2323'0'0,"21"17"-1430"0"0,1-1 1 0 0,-1 1-1 0 0,-1 0 1 0 0,1 0-1 0 0,0 1 0 0 0,-1 0 1 0 0,0 0-1 0 0,0 1 0 0 0,-11-3 1 0 0,13 7 1398 0 0,12 5-1498 0 0,12 5-454 0 0,9-3-252 0 0,1-1 0 0 0,0-1 0 0 0,1-1 0 0 0,-1-2 0 0 0,50 0 0 0 0,1 1-47 0 0,36 4 1039 0 0,168-9-1 0 0,-212-5-1005 0 0,-1-3 0 0 0,0-3 0 0 0,110-33 1 0 0,-141 36-2103 0 0,-12 8-6543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13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75 182 5481 0 0,'-4'0'334'0'0,"0"0"-1"0"0,0 0 0 0 0,0 1 1 0 0,0 0-1 0 0,0-1 1 0 0,0 1-1 0 0,0 1 0 0 0,1-1 1 0 0,-1 1-1 0 0,0-1 1 0 0,1 1-1 0 0,-6 3 0 0 0,7-2-123 0 0,0-1 1 0 0,0 1-1 0 0,0-1 0 0 0,1 1 0 0 0,-1-1 1 0 0,1 1-1 0 0,0 0 0 0 0,0 0 0 0 0,-1 0 0 0 0,2 0 1 0 0,-1 0-1 0 0,0 0 0 0 0,1 0 0 0 0,-1 0 0 0 0,1 0 1 0 0,0 0-1 0 0,0 4 0 0 0,1 10-133 0 0,0 0 0 0 0,0-1 0 0 0,2 1-1 0 0,0 0 1 0 0,1-1 0 0 0,0 0 0 0 0,1 0 0 0 0,1 0 0 0 0,1 0 0 0 0,0-1 0 0 0,1 0-1 0 0,1-1 1 0 0,0 1 0 0 0,1-2 0 0 0,0 1 0 0 0,1-2 0 0 0,1 1 0 0 0,0-1 0 0 0,20 14-1 0 0,-15-12 60 0 0,1-2 0 0 0,1 0 0 0 0,0-1-1 0 0,1-1 1 0 0,0 0 0 0 0,0-2 0 0 0,1 0 0 0 0,0-2-1 0 0,0 0 1 0 0,1-1 0 0 0,0-1 0 0 0,-1-1-1 0 0,1-1 1 0 0,32-2 0 0 0,-28-2 3 0 0,0-1-1 0 0,0-2 1 0 0,0-1-1 0 0,-1 0 1 0 0,0-2 0 0 0,0-1-1 0 0,-1-1 1 0 0,0-1-1 0 0,23-16 1 0 0,-32 18-106 0 0,-1-1 0 0 0,0 0 0 0 0,-1-2 0 0 0,-1 1 0 0 0,1-1 0 0 0,14-20 0 0 0,-20 22-1 0 0,-1 0 0 0 0,0 0-1 0 0,0 0 1 0 0,-1-1 0 0 0,0 1-1 0 0,-1-1 1 0 0,0 0 0 0 0,-1-1-1 0 0,0 1 1 0 0,1-14 0 0 0,-3 7-15 0 0,-1 0-1 0 0,0 0 1 0 0,-2 0 0 0 0,0 0 0 0 0,-1 1 0 0 0,0-1-1 0 0,-2 0 1 0 0,0 1 0 0 0,-1 0 0 0 0,0 1 0 0 0,-2-1-1 0 0,0 1 1 0 0,-1 0 0 0 0,-18-25 0 0 0,20 34 16 0 0,-1 0 1 0 0,0 0-1 0 0,0 1 0 0 0,0 0 1 0 0,-1 0-1 0 0,0 1 0 0 0,0 0 1 0 0,0 0-1 0 0,0 1 0 0 0,-1 1 1 0 0,0-1-1 0 0,0 2 0 0 0,0-1 1 0 0,0 1-1 0 0,-13-1 1 0 0,-18 0 171 0 0,0 2 0 0 0,-58 5 1 0 0,98-4-205 0 0,-160 15 399 0 0,129-11-315 0 0,1 2 0 0 0,0 1 0 0 0,-33 13 0 0 0,53-15-84 0 0,1 0 0 0 0,-1 1 0 0 0,1 0 0 0 0,0 1 0 0 0,1 0 0 0 0,-1 1 0 0 0,1 0 0 0 0,1 0 0 0 0,0 1 0 0 0,0 0 0 0 0,-10 15 0 0 0,8-10-446 0 0,2 1 0 0 0,-1 0 0 0 0,2 0 0 0 0,0 1 0 0 0,1 0 0 0 0,0 0 0 0 0,-4 26 0 0 0,9-35-296 0 0,0 1 0 0 0,1-1 0 0 0,0 1-1 0 0,0-1 1 0 0,1 1 0 0 0,0-1 0 0 0,1 0 0 0 0,-1 1-1 0 0,1-1 1 0 0,0 0 0 0 0,1 0 0 0 0,0 0-1 0 0,0 0 1 0 0,1-1 0 0 0,5 9 0 0 0,10 15-3238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08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8 4585 0 0,'-12'-8'6700'0'0,"21"27"-2198"0"0,1 2-3549 0 0,-2 3-553 0 0,-1 1 0 0 0,-1-1 1 0 0,6 48-1 0 0,-11-56-1375 0 0,-1 0 0 0 0,0 0 0 0 0,-1 0 0 0 0,-3 19 0 0 0,4-34 677 0 0,-1 0 1 0 0,1 0 0 0 0,0 0 0 0 0,-1 1 0 0 0,1-1 0 0 0,0 0 0 0 0,-1 0 0 0 0,1 0 0 0 0,-1 0 0 0 0,0 0 0 0 0,1 0 0 0 0,-1 0 0 0 0,0 0-1 0 0,0 0 1 0 0,0 0 0 0 0,0 0 0 0 0,1-1 0 0 0,-1 1 0 0 0,0 0 0 0 0,-2 1 0 0 0,-7 4-4417 0 0</inkml:trace>
  <inkml:trace contextRef="#ctx0" brushRef="#br0" timeOffset="1">24 410 8050 0 0,'-1'1'296'0'0,"-1"-1"0"0"0,1 0 0 0 0,-1 1 0 0 0,1-1 0 0 0,-1 0 0 0 0,1 0 0 0 0,-1 0 0 0 0,1 0-1 0 0,-1 0 1 0 0,1 0 0 0 0,-1 0 0 0 0,1-1 0 0 0,-1 1 0 0 0,-1-1 0 0 0,3-5 1915 0 0,13-2-900 0 0,17-7 557 0 0,30-9 0 0 0,-48 20-1714 0 0,-1 0-1 0 0,1 1 1 0 0,0 1 0 0 0,0 0 0 0 0,0 0-1 0 0,13 1 1 0 0,-22 1-116 0 0,1 0 0 0 0,-1 1-1 0 0,0-1 1 0 0,0 1 0 0 0,0 0-1 0 0,0 0 1 0 0,0 0 0 0 0,0 0-1 0 0,-1 0 1 0 0,1 1 0 0 0,4 2-1 0 0,-6-3-201 0 0,0-1-1 0 0,0 1 0 0 0,-1 0 1 0 0,1 0-1 0 0,0-1 0 0 0,-1 1 0 0 0,1 0 1 0 0,0 0-1 0 0,-1 0 0 0 0,1 0 1 0 0,-1 0-1 0 0,0 0 0 0 0,1 0 0 0 0,-1 0 1 0 0,1 1-1 0 0,-1-1-410 0 0,0 0 0 0 0,0 0 0 0 0,0 1 0 0 0,-1-1 0 0 0,1 0 0 0 0,0 0 0 0 0,0 0 0 0 0,-1 1 0 0 0,1-1 0 0 0,0 0 0 0 0,-1 0 0 0 0,0 0-1 0 0,1 0 1 0 0,-1 0 0 0 0,-1 2 0 0 0,-4 10-4903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14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108 269 5889 0 0,'-14'11'1918'0'0,"0"1"0"0"0,-22 24-1 0 0,31-30-1374 0 0,-1 1-1 0 0,1 0 0 0 0,0 0 1 0 0,1 0-1 0 0,0 1 0 0 0,0 0 1 0 0,0-1-1 0 0,-2 11 1 0 0,6-14-446 0 0,-1-1 0 0 0,1 1 0 0 0,0 0 0 0 0,0-1 0 0 0,1 1 1 0 0,-1 0-1 0 0,1-1 0 0 0,0 1 0 0 0,0 0 0 0 0,0-1 1 0 0,0 1-1 0 0,1-1 0 0 0,-1 0 0 0 0,1 1 0 0 0,0-1 0 0 0,0 0 1 0 0,0 0-1 0 0,4 5 0 0 0,7 6 36 0 0,-1 0 1 0 0,20 16-1 0 0,-25-24-70 0 0,29 25-70 0 0,1-1 0 0 0,1-3 0 0 0,2 0-1 0 0,1-3 1 0 0,0-1 0 0 0,2-2 0 0 0,0-2 0 0 0,2-2-1 0 0,0-2 1 0 0,0-2 0 0 0,66 10 0 0 0,-91-22 4 0 0,0 0 0 0 0,0-1 1 0 0,0-1-1 0 0,0-1 0 0 0,-1-1 0 0 0,1-1 1 0 0,-1-1-1 0 0,1 0 0 0 0,-1-1 0 0 0,-1-1 1 0 0,0-1-1 0 0,0-1 0 0 0,0 0 1 0 0,-1-2-1 0 0,0 0 0 0 0,-1 0 0 0 0,0-2 1 0 0,-1 0-1 0 0,-1 0 0 0 0,0-2 1 0 0,-1 1-1 0 0,0-2 0 0 0,-1 0 0 0 0,18-33 1 0 0,-26 41 22 0 0,-1-1 0 0 0,0 1-1 0 0,0-1 1 0 0,-1 0 0 0 0,0 0 0 0 0,0 0 0 0 0,-1 0 0 0 0,-1-1 0 0 0,1 1 0 0 0,-2 0 0 0 0,1 0 0 0 0,-1 0 0 0 0,0-1 0 0 0,-1 1-1 0 0,0 0 1 0 0,-1 1 0 0 0,0-1 0 0 0,0 0 0 0 0,-8-15 0 0 0,-4-2 73 0 0,0 0 0 0 0,-2 1 0 0 0,0 1 0 0 0,-38-41 0 0 0,35 44 71 0 0,-1 1 0 0 0,0 1 0 0 0,-1 1 0 0 0,-1 1 0 0 0,-1 0 0 0 0,-1 2 0 0 0,0 1 0 0 0,-1 1 0 0 0,-48-17 0 0 0,53 24-51 0 0,0 0 0 0 0,0 2 0 0 0,0 0-1 0 0,-1 2 1 0 0,1 0 0 0 0,-1 1 0 0 0,0 1-1 0 0,1 1 1 0 0,-1 2 0 0 0,1 0 0 0 0,-1 1-1 0 0,1 0 1 0 0,-33 14 0 0 0,32-10-124 0 0,0 2 0 0 0,0 0 1 0 0,1 2-1 0 0,0 0 0 0 0,1 1 0 0 0,1 2 0 0 0,-20 17 1 0 0,32-25-406 0 0,0 0 1 0 0,1 1 0 0 0,0-1-1 0 0,0 2 1 0 0,1-1 0 0 0,0 0 0 0 0,0 1-1 0 0,-6 16 1 0 0,9-18-381 0 0,1 0 1 0 0,-1-1-1 0 0,1 1 0 0 0,0 1 1 0 0,0-1-1 0 0,1 0 0 0 0,0 0 1 0 0,1 0-1 0 0,-1 0 0 0 0,1 0 1 0 0,1 0-1 0 0,-1 0 0 0 0,4 9 1 0 0,4 4-4290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15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209 291 7962 0 0,'-8'1'352'0'0,"1"0"1"0"0,0 1-1 0 0,-1-1 1 0 0,1 2-1 0 0,0-1 1 0 0,0 1-1 0 0,0 0 1 0 0,0 1-1 0 0,1 0 1 0 0,0 0-1 0 0,-1 0 1 0 0,1 1-1 0 0,1 0 1 0 0,-1 0-1 0 0,1 0 1 0 0,0 1-1 0 0,-7 9 1 0 0,8-9-283 0 0,0 1 1 0 0,0-1-1 0 0,1 1 1 0 0,0 0-1 0 0,0 0 1 0 0,1 0 0 0 0,0 0-1 0 0,0 1 1 0 0,1-1-1 0 0,0 1 1 0 0,0-1-1 0 0,0 1 1 0 0,1-1-1 0 0,1 1 1 0 0,-1-1 0 0 0,1 1-1 0 0,3 12 1 0 0,3 1 35 0 0,0-1 1 0 0,1 0 0 0 0,2 0 0 0 0,0-1-1 0 0,1-1 1 0 0,0 1 0 0 0,2-2-1 0 0,0 0 1 0 0,1 0 0 0 0,0-1 0 0 0,2-1-1 0 0,19 16 1 0 0,-1-5 140 0 0,1-1 0 0 0,1-1 0 0 0,1-2 0 0 0,1-2-1 0 0,46 18 1 0 0,-58-28-198 0 0,0-1 0 0 0,1-1-1 0 0,1-1 1 0 0,-1-1-1 0 0,1-2 1 0 0,0 0 0 0 0,0-2-1 0 0,35-2 1 0 0,-48-1 0 0 0,0-1-1 0 0,0 0 1 0 0,-1-1 0 0 0,0 0 0 0 0,1-1-1 0 0,-1-1 1 0 0,0 0 0 0 0,-1-1 0 0 0,0 0-1 0 0,0-1 1 0 0,0-1 0 0 0,-1 0 0 0 0,0-1-1 0 0,0 0 1 0 0,-1-1 0 0 0,0 0-1 0 0,13-17 1 0 0,-16 16 1 0 0,-2 0 0 0 0,1 0-1 0 0,-1-1 1 0 0,-1 1-1 0 0,0-1 1 0 0,-1-1 0 0 0,0 1-1 0 0,-1 0 1 0 0,-1-1 0 0 0,0 0-1 0 0,0 0 1 0 0,-1 0 0 0 0,-1 1-1 0 0,0-1 1 0 0,-1 0-1 0 0,-4-24 1 0 0,-2 0 75 0 0,-2 1-1 0 0,-1 1 1 0 0,-2 0 0 0 0,-26-56-1 0 0,27 68-24 0 0,-1 0 0 0 0,0 0 0 0 0,-2 2 0 0 0,-1-1 0 0 0,0 2 0 0 0,-2 0-1 0 0,0 1 1 0 0,-2 0 0 0 0,1 2 0 0 0,-2 0 0 0 0,-1 1 0 0 0,0 2 0 0 0,0 0 0 0 0,-2 1 0 0 0,0 1-1 0 0,0 1 1 0 0,-1 1 0 0 0,0 1 0 0 0,-1 1 0 0 0,-38-7 0 0 0,-1 5-187 0 0,0 2 1 0 0,0 4-1 0 0,-1 2 0 0 0,-102 11 1 0 0,158-8-185 0 0,-1 0 1 0 0,0 1 0 0 0,0 0-1 0 0,1 1 1 0 0,-1-1 0 0 0,1 2 0 0 0,-17 8-1 0 0,23-10-200 0 0,-1 0 0 0 0,1 1 0 0 0,0-1-1 0 0,1 1 1 0 0,-1 0 0 0 0,0-1 0 0 0,1 1 0 0 0,-1 0-1 0 0,1 1 1 0 0,0-1 0 0 0,0 0 0 0 0,1 1 0 0 0,-1-1-1 0 0,0 1 1 0 0,1-1 0 0 0,0 1 0 0 0,0 0 0 0 0,0 0-1 0 0,1-1 1 0 0,-1 1 0 0 0,1 0 0 0 0,0 7-1 0 0,2 25-5874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1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5017 0 0,'30'16'8012'0'0,"39"11"-4806"0"0,-57-23-3118 0 0,0-1 0 0 0,0 0 0 0 0,1-1 0 0 0,-1 0 0 0 0,1-1 0 0 0,0 0 0 0 0,-1-1-1 0 0,26-4 1 0 0,14-8-159 0 0,-27 6 483 0 0,2 0-1 0 0,30-2 0 0 0,-48 7-880 0 0,-1 1 1 0 0,0 0-1 0 0,0 1 0 0 0,0-1 1 0 0,0 2-1 0 0,0-1 1 0 0,0 1-1 0 0,0 0 0 0 0,0 1 1 0 0,0 0-1 0 0,10 6 0 0 0,-2-1-5835 0 0,-9-6 1995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1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39 3345 0 0,'-27'-38'4490'0'0,"38"48"222"0"0,7 5-3171 0 0,12 19 1 0 0,-18-21-967 0 0,1 1-1 0 0,-2 1 0 0 0,0 0 0 0 0,14 24 0 0 0,-23-35-509 0 0,0 1 0 0 0,0-1 0 0 0,-1 0 0 0 0,1 1 0 0 0,-1 0 0 0 0,0-1 0 0 0,0 1 0 0 0,-1 0 0 0 0,1-1 0 0 0,-1 1 0 0 0,0 0 0 0 0,0-1 0 0 0,-1 1 0 0 0,0 0 0 0 0,1 0 0 0 0,-1-1 0 0 0,-1 1 0 0 0,1-1 0 0 0,-1 1 0 0 0,0-1 0 0 0,0 0 0 0 0,-4 8 0 0 0,3-9-20 0 0,1 0-1 0 0,-1 1 1 0 0,0-1-1 0 0,0 0 0 0 0,-1-1 1 0 0,1 1-1 0 0,-1 0 1 0 0,1-1-1 0 0,-1 0 1 0 0,0 0-1 0 0,1 0 0 0 0,-1 0 1 0 0,0-1-1 0 0,-1 1 1 0 0,1-1-1 0 0,-7 1 1 0 0,4 0-45 0 0,1 0 1 0 0,0 0-1 0 0,0 0 1 0 0,0 0-1 0 0,0 1 1 0 0,-5 4-1 0 0,10-7-72 0 0,0 0 0 0 0,0 1 0 0 0,1-1 0 0 0,-1 1 0 0 0,0-1 0 0 0,1 1 0 0 0,-1-1 0 0 0,1 1 0 0 0,-1 0 0 0 0,1-1 0 0 0,-1 1 0 0 0,1 0 0 0 0,-1-1 0 0 0,1 1 0 0 0,-1 0 0 0 0,1 0 0 0 0,0-1 1 0 0,0 1-1 0 0,-1 0 0 0 0,1 0 0 0 0,0 0 0 0 0,0 0 0 0 0,0-1 0 0 0,0 2 0 0 0,7 12-5998 0 0,-3-8 1744 0 0,-9-14 462 0 0,13 9 216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19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 6137 0 0,'-1'3'7787'0'0,"1"8"-3628"0"0,7 75-2252 0 0,1-32-1581 0 0,-4-32-632 0 0,-3-19-384 0 0,-1-8-519 0 0,-1-8 940 0 0,1-1 0 0 0,0 1 1 0 0,1 0-1 0 0,1-1 0 0 0,0 1 1 0 0,7-20-1 0 0,-8 28 263 0 0,1 1 1 0 0,0-1-1 0 0,0 1 1 0 0,0 0-1 0 0,1 0 1 0 0,-1-1-1 0 0,1 2 1 0 0,0-1-1 0 0,6-5 0 0 0,-7 7 5 0 0,0 0 0 0 0,1 0 0 0 0,-1 1 0 0 0,1-1-1 0 0,-1 1 1 0 0,1 0 0 0 0,-1 0 0 0 0,1-1 0 0 0,0 2-1 0 0,0-1 1 0 0,-1 0 0 0 0,1 1 0 0 0,0-1 0 0 0,0 1-1 0 0,0 0 1 0 0,0 0 0 0 0,3 0 0 0 0,-4 0 29 0 0,-1 0 1 0 0,0 0 0 0 0,0 1 0 0 0,0-1-1 0 0,0 0 1 0 0,1 0 0 0 0,-1 1-1 0 0,0-1 1 0 0,0 1 0 0 0,0-1-1 0 0,0 1 1 0 0,0-1 0 0 0,0 1 0 0 0,0 0-1 0 0,0 0 1 0 0,0-1 0 0 0,0 1-1 0 0,0 0 1 0 0,-1 0 0 0 0,1 0-1 0 0,0 0 1 0 0,0 0 0 0 0,-1 0-1 0 0,1 0 1 0 0,0 1 0 0 0,0 1 26 0 0,-1 0 0 0 0,1 0 0 0 0,-1 0 0 0 0,1-1 0 0 0,-1 1 1 0 0,0 0-1 0 0,0 0 0 0 0,0 0 0 0 0,-1 0 0 0 0,0 3 0 0 0,-1 5 58 0 0,-1-1 0 0 0,-1 1 0 0 0,0-1 0 0 0,-8 15 1 0 0,9-20-108 0 0,-2 5-89 0 0,0-1 1 0 0,-1 0-1 0 0,-13 16 0 0 0,21-27-1 0 0,1 1-1 0 0,-1 0 0 0 0,1-1 1 0 0,-1 1-1 0 0,1 0 0 0 0,0 1 0 0 0,0-1 1 0 0,-1 0-1 0 0,1 1 0 0 0,0 0 1 0 0,0-1-1 0 0,0 1 0 0 0,-1 0 0 0 0,1 0 1 0 0,0 1-1 0 0,3 0 0 0 0,2 0 39 0 0,0 0 1 0 0,0 1-1 0 0,-1-1 0 0 0,1 2 0 0 0,7 2 0 0 0,-2 2-854 0 0,-8-4-326 0 0,-1-1 0 0 0,1 0 0 0 0,-1 0 0 0 0,1 0 0 0 0,0 0 0 0 0,0-1 0 0 0,9 2-1 0 0,0-3-2431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32 4233 0 0,'0'0'117'0'0,"0"0"0"0"0,-1-1 1 0 0,1 1-1 0 0,0 0 0 0 0,-1-1 0 0 0,1 1 0 0 0,0 0 1 0 0,0-1-1 0 0,0 1 0 0 0,-1 0 0 0 0,1-1 1 0 0,0 1-1 0 0,0-1 0 0 0,0 1 0 0 0,0 0 0 0 0,0-1 1 0 0,0 1-1 0 0,0-1 0 0 0,0 1 0 0 0,0 0 1 0 0,0-1-1 0 0,0 1 0 0 0,0-1 0 0 0,0 1 0 0 0,0 0 1 0 0,0-1-1 0 0,0 1 0 0 0,0-1 0 0 0,1 1 1 0 0,-1 0-1 0 0,0-1 0 0 0,0 1 0 0 0,0 0 0 0 0,1-1 1 0 0,-1 1-1 0 0,0 0 0 0 0,1-1 0 0 0,-1 1 1 0 0,0 0-1 0 0,0-1 0 0 0,1 1 0 0 0,-1 0 0 0 0,0 0 1 0 0,1-1-1 0 0,2-1 108 0 0,-1 1-1 0 0,0-1 1 0 0,1 0 0 0 0,-1 1 0 0 0,1 0-1 0 0,0-1 1 0 0,-1 1 0 0 0,5-1-1 0 0,-6 2-285 0 0,0-1 0 0 0,1 1 0 0 0,-1 0 0 0 0,0-1 0 0 0,0 1 0 0 0,1 0 0 0 0,-1 0 0 0 0,0 0 0 0 0,0 0 0 0 0,1 0 0 0 0,-1 0 0 0 0,0 1 0 0 0,0-1 0 0 0,1 0 0 0 0,-1 0 0 0 0,0 1 0 0 0,0-1 0 0 0,0 1-1 0 0,2 0 1 0 0,-2 0-110 0 0,-1 0 0 0 0,1 1-1 0 0,0-1 1 0 0,-1 0-1 0 0,1 0 1 0 0,-1 0 0 0 0,1 0-1 0 0,-1 1 1 0 0,0-1 0 0 0,1 0-1 0 0,-1 0 1 0 0,0 1-1 0 0,0-1 1 0 0,0 0 0 0 0,0 0-1 0 0,0 1 1 0 0,0-1-1 0 0,-1 0 1 0 0,1 1 0 0 0,0-1-1 0 0,-1 0 1 0 0,1 0-1 0 0,0 0 1 0 0,-1 1 0 0 0,-1 1-1 0 0,-2 6-1645 0 0,-2 0-979 0 0</inkml:trace>
  <inkml:trace contextRef="#ctx0" brushRef="#br0" timeOffset="1">0 63 2841 0 0,'2'-2'2504'0'0,"2"2"-687"0"0,2 2-89 0 0,1 0-312 0 0,1 4-376 0 0,1 0-335 0 0,0 2-233 0 0,0 0-192 0 0,1-1-112 0 0,-1-2-128 0 0,0 0-176 0 0,1-1-320 0 0,-3-1-505 0 0,0-2-687 0 0,-2-2-560 0 0,1-3 239 0 0,-2-3-1928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 2729 0 0,'-2'-1'1468'0'0,"2"1"-1321"0"0,0-1 0 0 0,0 1 0 0 0,-1 0 0 0 0,1 0 0 0 0,0 0 0 0 0,0 0 0 0 0,0 0-1 0 0,-1 0 1 0 0,1 0 0 0 0,0 0 0 0 0,0 0 0 0 0,0 0 0 0 0,-1 0 0 0 0,1 0 0 0 0,0 0-1 0 0,0 0 1 0 0,0 0 0 0 0,-1 0 0 0 0,1 0 0 0 0,0 0 0 0 0,0 0 0 0 0,-1 0 0 0 0,1 0 0 0 0,0 0-1 0 0,-1 1 1176 0 0,0 0-1175 0 0,-3 13 2842 0 0,1 21-1504 0 0,3-31-1015 0 0,-1 11-473 0 0,1 69 960 0 0,1-77-1834 0 0,-1-1-1 0 0,1 0 0 0 0,1 0 0 0 0,-1 0 0 0 0,1 0 0 0 0,3 7 0 0 0,-25-24-3905 0 0,15 9 1667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 7218 0 0,'-5'-2'5038'0'0,"4"2"-4876"0"0,1 0 1 0 0,0-1-1 0 0,0 1 1 0 0,0 0-1 0 0,0 0 1 0 0,0-1-1 0 0,0 1 1 0 0,0 0-1 0 0,0 0 1 0 0,0 0-1 0 0,0-1 1 0 0,0 1-1 0 0,0 0 1 0 0,0 0-1 0 0,0 0 1 0 0,0-1-1 0 0,0 1 1 0 0,14-2 1898 0 0,25 4-2803 0 0,-37-2 1170 0 0,33 0-514 0 0,14 1-1284 0 0,-21 6-2342 0 0,-27-6 3461 0 0,0 0 1 0 0,-1-1-1 0 0,1 1 1 0 0,0 0-1 0 0,0 0 1 0 0,-1 0-1 0 0,1 0 1 0 0,0 0-1 0 0,-1 0 1 0 0,1-1-1 0 0,-1 2 1 0 0,1-1-1 0 0,-1 0 1 0 0,0 0-1 0 0,1 0 1 0 0,-1 0-1 0 0,0 0 1 0 0,0 0-1 0 0,0 0 1 0 0,0 0-1 0 0,0 0 1 0 0,0 0-1 0 0,0 1 1 0 0,0-1-1 0 0,0 0 1 0 0,-1 0-1 0 0,1 0 1 0 0,0 0-1 0 0,-1 2 1 0 0,-4 10-2579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1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3473 0 0,'0'-3'494'0'0,"0"1"0"0"0,1 0 0 0 0,-1-1 1 0 0,0 1-1 0 0,1 0 0 0 0,0-1 0 0 0,-1 1 0 0 0,1 0 1 0 0,0 0-1 0 0,0 0 0 0 0,0 0 0 0 0,1 0 1 0 0,-1 0-1 0 0,2-2 0 0 0,-2 3-383 0 0,-1 0-1 0 0,1 0 1 0 0,0 1 0 0 0,0-1 0 0 0,0 0-1 0 0,0 1 1 0 0,0-1 0 0 0,0 1 0 0 0,0-1-1 0 0,0 1 1 0 0,0-1 0 0 0,0 1 0 0 0,0 0-1 0 0,0-1 1 0 0,0 1 0 0 0,0 0 0 0 0,0 0-1 0 0,0 0 1 0 0,0 0 0 0 0,1 0 0 0 0,-1 0-1 0 0,0 0 1 0 0,0 0 0 0 0,0 1-1 0 0,0-1 1 0 0,0 0 0 0 0,0 1 0 0 0,0-1-1 0 0,0 1 1 0 0,0-1 0 0 0,0 1 0 0 0,0-1-1 0 0,1 1 1 0 0,-1 0-111 0 0,1 0 0 0 0,-1 0 1 0 0,0 0-1 0 0,0 1 0 0 0,1-1 0 0 0,-1 0 0 0 0,0 0 0 0 0,0 0 0 0 0,0 1 0 0 0,0-1 1 0 0,-1 1-1 0 0,1-1 0 0 0,0 1 0 0 0,0-1 0 0 0,-1 1 0 0 0,1-1 0 0 0,-1 1 1 0 0,0 0-1 0 0,1-1 0 0 0,-1 1 0 0 0,0 0 0 0 0,0-1 0 0 0,0 1 0 0 0,0-1 0 0 0,0 1 1 0 0,0 0-1 0 0,-1-1 0 0 0,1 1 0 0 0,0 0 0 0 0,-1-1 0 0 0,0 3 0 0 0,0-2-252 0 0,0 1 0 0 0,0-1 0 0 0,0 0 0 0 0,-1 1 0 0 0,1-1 0 0 0,-1 0-1 0 0,1 0 1 0 0,-1 0 0 0 0,0 0 0 0 0,0 0 0 0 0,0 0 0 0 0,0 0 0 0 0,0-1-1 0 0,0 1 1 0 0,-1-1 0 0 0,1 0 0 0 0,0 1 0 0 0,-5 0 0 0 0,-16 2-1055 0 0,37-9 2991 0 0,-9 4-1570 0 0,0 0-1 0 0,0 0 1 0 0,0 0-1 0 0,0 1 1 0 0,0 0-1 0 0,0 0 0 0 0,0 0 1 0 0,0 1-1 0 0,0 0 1 0 0,0 0-1 0 0,0 0 1 0 0,0 0-1 0 0,-1 1 1 0 0,1-1-1 0 0,0 2 1 0 0,-1-1-1 0 0,1 0 1 0 0,-1 1-1 0 0,0 0 1 0 0,0-1-1 0 0,0 2 1 0 0,0-1-1 0 0,6 7 0 0 0,-9-9-365 0 0,0 0 0 0 0,0 1 0 0 0,0-1 0 0 0,0 0 0 0 0,1 0 0 0 0,-1 0 0 0 0,0 0 0 0 0,1 0 0 0 0,-1 0 0 0 0,1-1 0 0 0,-1 1 0 0 0,1 0 0 0 0,-1-1 0 0 0,1 1 0 0 0,-1-1 0 0 0,1 1 0 0 0,0-1-1 0 0,-1 0 1 0 0,1 0 0 0 0,0 1 0 0 0,-1-1 0 0 0,1-1 0 0 0,0 1 0 0 0,-1 0 0 0 0,1 0 0 0 0,0-1 0 0 0,-1 1 0 0 0,1 0 0 0 0,0-1 0 0 0,-1 0 0 0 0,3-1 0 0 0,4-2-3048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6401 0 0,'-3'18'7718'0'0,"-4"0"-5271"0"0,5-13-2310 0 0,0-1-1 0 0,1 1 0 0 0,-1 0 1 0 0,1-1-1 0 0,0 1 1 0 0,-1 5-1 0 0,2-4-165 0 0,0-1-1 0 0,0 1 1 0 0,1-1-1 0 0,-1 1 1 0 0,1-1-1 0 0,0 1 1 0 0,1-1-1 0 0,-1 0 1 0 0,1 1-1 0 0,0-1 1 0 0,1 0-1 0 0,-1 0 1 0 0,1-1-1 0 0,0 1 1 0 0,0 0-1 0 0,0-1 1 0 0,1 0 0 0 0,-1 1-1 0 0,1-2 1 0 0,0 1-1 0 0,1 0 1 0 0,-1-1-1 0 0,0 0 1 0 0,1 0-1 0 0,0 0 1 0 0,0 0-1 0 0,0-1 1 0 0,0 0-1 0 0,0 0 1 0 0,0 0-1 0 0,1 0 1 0 0,-1-1-1 0 0,0 0 1 0 0,1 0-1 0 0,-1-1 1 0 0,1 0 0 0 0,-1 1-1 0 0,1-2 1 0 0,9 0-1 0 0,-2-1-1176 0 0,-10 3 566 0 0,1-1-1 0 0,-1 0 1 0 0,0-1-1 0 0,0 1 1 0 0,0 0-1 0 0,0-1 1 0 0,0 0 0 0 0,-1 0-1 0 0,1 0 1 0 0,0 0-1 0 0,0 0 1 0 0,0 0-1 0 0,-1-1 1 0 0,1 0-1 0 0,4-3 1 0 0,-2 0-800 0 0,1 5-857 0 0</inkml:trace>
  <inkml:trace contextRef="#ctx0" brushRef="#br0" timeOffset="1">156 35 2537 0 0,'12'-8'5359'0'0,"20"-4"-5272"0"0,-25 10 217 0 0,-5 1-354 0 0,1 0 0 0 0,-1 0 0 0 0,1 0 0 0 0,0 1 0 0 0,0-1 0 0 0,-1 1 0 0 0,1 0 0 0 0,0 0 0 0 0,4 0 0 0 0,-6 0-6 0 0,-1 0-1 0 0,0 0 1 0 0,1 0-1 0 0,-1 1 0 0 0,0-1 1 0 0,1 0-1 0 0,-1 0 1 0 0,0 0-1 0 0,0 0 0 0 0,1 1 1 0 0,-1-1-1 0 0,0 0 1 0 0,0 0-1 0 0,1 0 1 0 0,-1 1-1 0 0,0-1 0 0 0,0 0 1 0 0,1 1-1 0 0,-1-1 1 0 0,0 0-1 0 0,0 0 0 0 0,0 1 1 0 0,0-1-1 0 0,0 0 1 0 0,1 1-1 0 0,-1-1 1 0 0,0 0-1 0 0,0 1 0 0 0,0 0 1 0 0,-8 17-2096 0 0,-1-7 1072 0 0,1 3-882 0 0</inkml:trace>
  <inkml:trace contextRef="#ctx0" brushRef="#br0" timeOffset="2">168 149 3457 0 0,'-1'-4'1056'0'0,"1"1"280"0"0,1-1 25 0 0,2 0-185 0 0,1 3-328 0 0,1-2-304 0 0,0 2-200 0 0,2-3-144 0 0,1 1-112 0 0,0-1-48 0 0,1 2-24 0 0,-1-2-120 0 0,3 1-296 0 0,-2 2-592 0 0,0-1-760 0 0,-2 1-161 0 0,-1 0-1816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09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8418 0 0,'1'2'400'0'0,"1"0"-1"0"0,0 0 1 0 0,0 0 0 0 0,0 0 0 0 0,0 0-1 0 0,0-1 1 0 0,0 1 0 0 0,0 0 0 0 0,1-1-1 0 0,-1 0 1 0 0,1 1 0 0 0,-1-1 0 0 0,1 0-1 0 0,-1-1 1 0 0,1 1 0 0 0,-1 0 0 0 0,1-1 0 0 0,0 1-1 0 0,5-1 1 0 0,-1 0-46 0 0,1-1 1 0 0,-1-1-1 0 0,0 1 1 0 0,1-1-1 0 0,10-5 1 0 0,-9 4-23 0 0,0 0 1 0 0,0 0 0 0 0,0 1-1 0 0,10-1 1 0 0,-18 3-295 0 0,-1 0 0 0 0,1 0 0 0 0,-1 0 0 0 0,1 0 0 0 0,-1 0 0 0 0,1 0 0 0 0,-1 0 0 0 0,1 0 0 0 0,0 0 0 0 0,-1 0 0 0 0,1 0 0 0 0,-1 0 0 0 0,1 0 0 0 0,-1 1 0 0 0,1-1 0 0 0,-1 0 0 0 0,1 0 0 0 0,-1 1 0 0 0,1-1 0 0 0,-1 0 0 0 0,0 1 0 0 0,1-1 0 0 0,-1 0 0 0 0,1 1 0 0 0,-1-1 0 0 0,0 1 0 0 0,1-1 0 0 0,-1 1 0 0 0,0-1 0 0 0,0 1 0 0 0,1-1 0 0 0,-1 1 0 0 0,-1 21 744 0 0,-19 19-208 0 0,-4-13-463 0 0,18-22-194 0 0,1 0 0 0 0,0 0-1 0 0,0 0 1 0 0,-6 10-1 0 0,15-18-3 0 0,0 0 0 0 0,-1 0 0 0 0,1 1 0 0 0,0-1 0 0 0,0 1 0 0 0,1 0 0 0 0,-1 0 0 0 0,0 0 0 0 0,6 0 0 0 0,-8 1 48 0 0,58-6-277 0 0,3-1-2015 0 0,-22-1-2329 0 0,-40 8 4577 0 0,-1 0 1 0 0,0 0-1 0 0,1 0 0 0 0,-1 0 0 0 0,0 0 1 0 0,1 0-1 0 0,-1 0 0 0 0,0-1 0 0 0,0 1 1 0 0,1 0-1 0 0,-1 0 0 0 0,0 0 0 0 0,1 0 1 0 0,-1 0-1 0 0,0 0 0 0 0,0-1 1 0 0,1 1-1 0 0,-1 0 0 0 0,0 0 0 0 0,0 0 1 0 0,1 0-1 0 0,-1-1 0 0 0,0 1 0 0 0,0 0 1 0 0,0 0-1 0 0,0-1 0 0 0,1 1 0 0 0,-1 0 1 0 0,0 0-1 0 0,0-1 0 0 0,0 1 1 0 0,0 0-1 0 0,0-1 0 0 0,0 1 0 0 0,0 0 1 0 0,0 0-1 0 0,0-1 0 0 0,0 1 0 0 0,0 0 1 0 0,0-1-1 0 0,0 1 0 0 0,0 0 0 0 0,0-1 1 0 0,0 1-1 0 0,0 0 0 0 0,0 0 0 0 0,0-1 1 0 0,0 1-1 0 0,0 0 0 0 0,0-1 1 0 0,0 1-1 0 0,-1 0 0 0 0,1 0 0 0 0,0-1 1 0 0,0 1-1 0 0,0 0 0 0 0,-1-1 0 0 0,-2-5-1674 0 0,9-3-3297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4169 0 0,'-4'3'6503'0'0,"3"7"-3799"0"0,3 15-1791 0 0,-2-22-320 0 0,5 50 580 0 0,1 17-1420 0 0,-4-24-3602 0 0,-5-29-1813 0 0</inkml:trace>
  <inkml:trace contextRef="#ctx0" brushRef="#br0" timeOffset="1">7 253 3009 0 0,'-2'5'345'0'0,"1"1"1"0"0,0-1 0 0 0,0 0-1 0 0,0 1 1 0 0,1 0 0 0 0,0-1 0 0 0,0 1-1 0 0,0-1 1 0 0,1 1 0 0 0,-1-1-1 0 0,1 1 1 0 0,1-1 0 0 0,-1 1-1 0 0,1-1 1 0 0,0 0 0 0 0,3 7-1 0 0,-3-8-248 0 0,0-1 0 0 0,0 0 0 0 0,0 0 0 0 0,1 0 0 0 0,-1 0 0 0 0,1 0 0 0 0,-1-1 0 0 0,1 1 0 0 0,0-1 0 0 0,0 0 0 0 0,0 1 0 0 0,1-1 0 0 0,-1-1 0 0 0,0 1 0 0 0,1 0 0 0 0,-1-1 0 0 0,1 0 0 0 0,-1 0 0 0 0,1 0 0 0 0,0 0 0 0 0,-1 0 0 0 0,1-1 0 0 0,0 0 0 0 0,6 0 0 0 0,27-4-1403 0 0,-35 4 1130 0 0,-1 0-1 0 0,1-1 1 0 0,-1 1-1 0 0,1 0 1 0 0,-1-1 0 0 0,1 1-1 0 0,-1-1 1 0 0,1 0-1 0 0,-1 1 1 0 0,0-1-1 0 0,1 0 1 0 0,-1 0 0 0 0,0 0-1 0 0,0 0 1 0 0,0 0-1 0 0,1 0 1 0 0,-1 0-1 0 0,0-1 1 0 0,-1 1 0 0 0,1 0-1 0 0,1-2 1 0 0,0-20-2268 0 0,-2 22 2256 0 0,1 0-1 0 0,-1 0 0 0 0,1 0 0 0 0,-1 0 1 0 0,1 0-1 0 0,-1 0 0 0 0,1 0 0 0 0,-1 0 1 0 0,1 0-1 0 0,0 1 0 0 0,-1-1 0 0 0,1 0 1 0 0,0 1-1 0 0,1-2 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2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3161 0 0,'4'7'7559'0'0,"3"16"-4490"0"0,-5-18-2418 0 0,1 4-429 0 0,1 0-1 0 0,0-1 0 0 0,0 0 0 0 0,1 0 1 0 0,0 0-1 0 0,7 8 0 0 0,-9-12-215 0 0,0-1-1 0 0,0 1 1 0 0,0-1 0 0 0,0 0-1 0 0,1 0 1 0 0,-1 0 0 0 0,1-1-1 0 0,0 1 1 0 0,0-1 0 0 0,0 0-1 0 0,0 0 1 0 0,0 0 0 0 0,1-1-1 0 0,6 2 1 0 0,-10-2 0 0 0,0-1 1 0 0,0 0-1 0 0,0 0 0 0 0,0 0 0 0 0,1 0 0 0 0,-1 0 1 0 0,0 0-1 0 0,0-1 0 0 0,0 1 0 0 0,0 0 1 0 0,0 0-1 0 0,1-1 0 0 0,-1 1 0 0 0,0-1 0 0 0,0 1 1 0 0,0-1-1 0 0,0 1 0 0 0,0-1 0 0 0,0 0 1 0 0,-1 0-1 0 0,1 1 0 0 0,0-1 0 0 0,1-1 0 0 0,-1-1-67 0 0,1 1-1 0 0,-1 0 1 0 0,0-1-1 0 0,0 1 0 0 0,0 0 1 0 0,0-1-1 0 0,0 1 1 0 0,-1-1-1 0 0,1 1 1 0 0,-1-5-1 0 0,1 3-297 0 0,-1-1 0 0 0,0 1 0 0 0,0-1 1 0 0,0 1-1 0 0,-1-1 0 0 0,1 1 0 0 0,-1-1 0 0 0,0 1 0 0 0,-1 0 1 0 0,1-1-1 0 0,-1 1 0 0 0,-2-5 0 0 0,2 7-79 0 0,-1 0 1 0 0,1-1-1 0 0,0 1 1 0 0,-1 0-1 0 0,0 1 0 0 0,0-1 1 0 0,1 0-1 0 0,-1 1 1 0 0,0 0-1 0 0,0 0 0 0 0,0-1 1 0 0,0 2-1 0 0,-1-1 1 0 0,1 0-1 0 0,-5 0 0 0 0,-8 0-2225 0 0</inkml:trace>
  <inkml:trace contextRef="#ctx0" brushRef="#br0" timeOffset="1">14 43 1576 0 0,'11'4'624'0'0,"2"-2"-351"0"0,1 0-9 0 0,2-2 96 0 0,-3-2 72 0 0,1 1-24 0 0,-1 0-64 0 0,-1 1-64 0 0,-2 1-136 0 0,0 2-192 0 0,-1-1-376 0 0,-1 1-160 0 0,5 8-1929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2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6417 0 0,'0'0'199'0'0,"0"-1"0"0"0,0 1 0 0 0,0-1-1 0 0,0 1 1 0 0,1 0 0 0 0,-1-1 0 0 0,0 1 0 0 0,0-1-1 0 0,0 1 1 0 0,1 0 0 0 0,-1-1 0 0 0,0 1-1 0 0,1 0 1 0 0,-1-1 0 0 0,0 1 0 0 0,1 0-1 0 0,-1 0 1 0 0,0-1 0 0 0,1 1 0 0 0,-1 0 0 0 0,0 0-1 0 0,1 0 1 0 0,-1-1 0 0 0,1 1 0 0 0,-1 0-1 0 0,0 0 1 0 0,1 0 0 0 0,-1 0 0 0 0,1 0-1 0 0,-1 0 1 0 0,0 0 0 0 0,1 0 0 0 0,-1 0 0 0 0,1 0-1 0 0,-1 0 1 0 0,1 0 0 0 0,-1 0 0 0 0,0 0-1 0 0,1 0 1 0 0,0 1 0 0 0,30 0 263 0 0,-21 0 147 0 0,-2-1-553 0 0,26 0-139 0 0,59-7-1 0 0,-93 7 82 0 0,1 1 0 0 0,0-1 0 0 0,-1 1 0 0 0,1-1 0 0 0,-1 1-1 0 0,1-1 1 0 0,-1 1 0 0 0,1-1 0 0 0,-1 1 0 0 0,1 0 0 0 0,-1-1-1 0 0,0 1 1 0 0,1 0 0 0 0,-1-1 0 0 0,0 1 0 0 0,0 0 0 0 0,1-1 0 0 0,-1 1-1 0 0,0 0 1 0 0,0 0 0 0 0,0-1 0 0 0,0 2 0 0 0,6 31-638 0 0,-2-11-792 0 0,-3-14-241 0 0,2-1 1 0 0,-1 1 0 0 0,1-1 0 0 0,8 13 0 0 0,-6-13-1869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3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5817 0 0,'60'8'3064'0'0,"-52"-6"-2903"0"0,1 0 0 0 0,0 0 0 0 0,-1-1-1 0 0,1 0 1 0 0,0-1 0 0 0,0 0 0 0 0,-1-1 0 0 0,14-1 0 0 0,-21 2-144 0 0,-1 0 0 0 0,1 0 0 0 0,0 0 0 0 0,0-1 0 0 0,-1 1 0 0 0,1 0 0 0 0,0 0 1 0 0,-1-1-1 0 0,1 1 0 0 0,0 0 0 0 0,-1-1 0 0 0,1 1 0 0 0,0-1 0 0 0,-1 1 0 0 0,1 0 0 0 0,-1-1 0 0 0,1 0 0 0 0,-1 1 0 0 0,1-1 1 0 0,-1 1-1 0 0,1-1 0 0 0,-1 0 0 0 0,1 1 0 0 0,-1-2 0 0 0,0 1 12 0 0,0 1 0 0 0,0-1 0 0 0,0 0 1 0 0,-1 1-1 0 0,1-1 0 0 0,0 0 0 0 0,0 1 0 0 0,-1-1 0 0 0,1 1 1 0 0,-1-1-1 0 0,1 0 0 0 0,0 1 0 0 0,-1-1 0 0 0,1 1 1 0 0,-1-1-1 0 0,0 1 0 0 0,1-1 0 0 0,-1 1 0 0 0,1 0 0 0 0,-2-1 1 0 0,-2-1 101 0 0,0-1 1 0 0,0 1 0 0 0,0 0 0 0 0,0 1-1 0 0,-1-1 1 0 0,1 1 0 0 0,-5-1 0 0 0,6 1-90 0 0,0 1 0 0 0,0 0 0 0 0,0 0 1 0 0,0 0-1 0 0,0 0 0 0 0,0 1 0 0 0,0-1 1 0 0,0 1-1 0 0,0 0 0 0 0,1 0 0 0 0,-1 0 1 0 0,0 0-1 0 0,0 0 0 0 0,1 0 0 0 0,-1 1 1 0 0,1 0-1 0 0,-1-1 0 0 0,1 1 0 0 0,0 0 1 0 0,-1 0-1 0 0,1 0 0 0 0,0 0 0 0 0,0 1 1 0 0,1-1-1 0 0,-1 0 0 0 0,0 1 0 0 0,1-1 0 0 0,0 1 1 0 0,-1 0-1 0 0,1 0 0 0 0,-1 3 0 0 0,1-1 14 0 0,-1-1-1 0 0,1 1 0 0 0,1 0 0 0 0,-1 1 0 0 0,1-1 0 0 0,0 0 1 0 0,0 0-1 0 0,0 0 0 0 0,1 0 0 0 0,-1 0 0 0 0,1 0 0 0 0,1 0 0 0 0,-1 0 1 0 0,1 0-1 0 0,-1-1 0 0 0,1 1 0 0 0,5 7 0 0 0,3 3 48 0 0,2 0 0 0 0,-1-1 0 0 0,2-1 0 0 0,0 0 0 0 0,0 0 0 0 0,1-1 0 0 0,1-1 0 0 0,0-1 0 0 0,0 0 0 0 0,1-1 0 0 0,1 0 0 0 0,30 11 0 0 0,-46-20-213 0 0,1 1-1 0 0,-1-1 1 0 0,1 1 0 0 0,-1-1 0 0 0,1 0-1 0 0,0 0 1 0 0,-1 0 0 0 0,1 0-1 0 0,-1 0 1 0 0,1 0 0 0 0,0 0-1 0 0,2-1 1 0 0,-4 1-69 0 0,1 0-1 0 0,0-1 1 0 0,-1 1-1 0 0,1 0 1 0 0,-1-1 0 0 0,1 1-1 0 0,-1-1 1 0 0,1 1-1 0 0,-1-1 1 0 0,1 1-1 0 0,-1-1 1 0 0,1 1 0 0 0,-1-1-1 0 0,0 1 1 0 0,1-1-1 0 0,-1 1 1 0 0,0-1-1 0 0,0 1 1 0 0,1-1-1 0 0,-1 0 1 0 0,0 0 0 0 0,0-2-303 0 0,1 0 1 0 0,-2 0-1 0 0,1 1 1 0 0,0-1-1 0 0,0 0 1 0 0,-1 0-1 0 0,0 1 1 0 0,1-1-1 0 0,-1 0 1 0 0,0 1-1 0 0,0-1 1 0 0,-1 1-1 0 0,-1-3 1 0 0,-6-11-2327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3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 3817 0 0,'-2'0'362'0'0,"0"0"0"0"0,0 1 1 0 0,0-1-1 0 0,0 0 0 0 0,0 1 1 0 0,0 0-1 0 0,0-1 1 0 0,0 1-1 0 0,0 0 0 0 0,0 0 1 0 0,0 0-1 0 0,0 0 0 0 0,1 1 1 0 0,-1-1-1 0 0,0 0 0 0 0,1 1 1 0 0,-1-1-1 0 0,-2 4 0 0 0,4-4-250 0 0,0 0 1 0 0,-1-1-1 0 0,1 1 0 0 0,0 0 0 0 0,0-1 1 0 0,0 1-1 0 0,-1 0 0 0 0,1-1 0 0 0,0 1 1 0 0,0 0-1 0 0,0 0 0 0 0,0-1 1 0 0,0 1-1 0 0,1 0 0 0 0,-1-1 0 0 0,0 1 1 0 0,0 0-1 0 0,0 0 0 0 0,0-1 0 0 0,1 1 1 0 0,0 1-1 0 0,0-1-82 0 0,0 1 1 0 0,0-1-1 0 0,0 0 0 0 0,1 1 1 0 0,-1-1-1 0 0,1 0 0 0 0,-1 0 1 0 0,1 0-1 0 0,-1 0 0 0 0,1 0 1 0 0,3 2-1 0 0,4 0-74 0 0,-1 0 0 0 0,1-1 0 0 0,17 3 1 0 0,-20-4-499 0 0,0 0 0 0 0,1 0 0 0 0,-1 0 0 0 0,0 1 0 0 0,0 0 0 0 0,0 0 0 0 0,-1 1 0 0 0,1-1 0 0 0,9 7 0 0 0,-6 1-3676 0 0,2 1 1976 0 0</inkml:trace>
  <inkml:trace contextRef="#ctx0" brushRef="#br0" timeOffset="1">178 93 3281 0 0,'5'-4'752'0'0,"1"-1"1"0"0,0 1 0 0 0,0 0-1 0 0,0 0 1 0 0,8-3 0 0 0,-7 4-936 0 0,-1 0 0 0 0,0-1 0 0 0,-1 1 0 0 0,1-1 0 0 0,-1 0 0 0 0,10-10 0 0 0,-13 12-205 0 0,0 0 0 0 0,0 0 0 0 0,-1-1 0 0 0,1 1 0 0 0,-1-1 0 0 0,1 1 1 0 0,-1-1-1 0 0,1-3 0 0 0,-1 2-1677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4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 3345 0 0,'-11'-9'3441'0'0,"13"18"-772"0"0,2 13-1144 0 0,1 58 1932 0 0,-4-51-3600 0 0,1 1 0 0 0,1-1-1 0 0,10 40 1 0 0,16 47-9149 0 0,-24-94 6128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4929 0 0,'-20'-1'6501'0'0,"31"1"-5640"0"0,10 2-522 0 0,-1 0 1 0 0,1 1-1 0 0,0 2 1 0 0,22 7-1 0 0,-27-7-696 0 0,0 0 0 0 0,0-1 0 0 0,1-1-1 0 0,-1-1 1 0 0,1 0 0 0 0,0-1 0 0 0,23-1-1 0 0,-38 0 42 0 0,-1-1 0 0 0,0 1 0 0 0,0 0 0 0 0,1-1 0 0 0,-1 1 0 0 0,0-1 0 0 0,0 1 0 0 0,0-1 0 0 0,0 1 0 0 0,0-1 0 0 0,0 0 0 0 0,0 1 0 0 0,0-1-1 0 0,0 0 1 0 0,0 0 0 0 0,2-2 0 0 0,3-7-3681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4817 0 0,'18'23'7268'0'0,"34"42"-6122"0"0,-10-26-708 0 0,-32-31-283 0 0,0 1-1 0 0,-1-1 1 0 0,0 2-1 0 0,13 16 1 0 0,-21-24-51 0 0,0 0 0 0 0,0 0 1 0 0,-1 0-1 0 0,1 0 1 0 0,0 0-1 0 0,-1 0 0 0 0,0 0 1 0 0,1 0-1 0 0,-1 0 0 0 0,0 0 1 0 0,0 0-1 0 0,0 0 1 0 0,-1 0-1 0 0,1 0 0 0 0,0 0 1 0 0,-1 0-1 0 0,1 0 0 0 0,-1 0 1 0 0,0 0-1 0 0,1 0 0 0 0,-1 0 1 0 0,0-1-1 0 0,0 1 1 0 0,0 0-1 0 0,-1 0 0 0 0,1-1 1 0 0,0 1-1 0 0,-1-1 0 0 0,-1 3 1 0 0,-8 6 74 0 0,0 0 0 0 0,0 0 0 0 0,-15 9 0 0 0,7-5-83 0 0,11-8-205 0 0,-20 18 381 0 0,26-23-404 0 0,1 0 0 0 0,0 1 0 0 0,-1-1 0 0 0,1 0 0 0 0,0 1-1 0 0,0 0 1 0 0,0-1 0 0 0,0 1 0 0 0,0 0 0 0 0,0-1 0 0 0,1 1 0 0 0,-1 0-1 0 0,0 0 1 0 0,0 3 0 0 0,2-5-192 0 0,-1 1-1 0 0,1 0 1 0 0,-1-1-1 0 0,1 1 1 0 0,-1 0-1 0 0,1-1 1 0 0,-1 1-1 0 0,1-1 0 0 0,0 1 1 0 0,-1-1-1 0 0,1 1 1 0 0,0-1-1 0 0,-1 0 1 0 0,1 1-1 0 0,0-1 1 0 0,0 0-1 0 0,-1 0 1 0 0,1 1-1 0 0,0-1 1 0 0,0 0-1 0 0,0 0 1 0 0,-1 0-1 0 0,1 0 1 0 0,0 0-1 0 0,1 0 0 0 0,1 0-810 0 0,9 1-3505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5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10690 0 0,'-1'0'220'0'0,"0"1"1"0"0,0 0-1 0 0,0 0 0 0 0,1 0 0 0 0,-1 0 0 0 0,1 0 1 0 0,-1 0-1 0 0,0 0 0 0 0,1 0 0 0 0,0 0 0 0 0,-1 0 1 0 0,1 0-1 0 0,-1 0 0 0 0,1 0 0 0 0,0 0 0 0 0,0 0 1 0 0,0 0-1 0 0,0 1 0 0 0,0-1 0 0 0,0 0 0 0 0,0 0 0 0 0,0 0 1 0 0,1 1-1 0 0,4 34 240 0 0,-2-25-115 0 0,28 158-276 0 0,-32-169-966 0 0,1-1 848 0 0,0 1-1 0 0,0 0 0 0 0,0 0 0 0 0,0 0 0 0 0,-1 1 0 0 0,1-1 1 0 0,0 0-1 0 0,0 0 0 0 0,0 0 0 0 0,0 0 0 0 0,0 0 1 0 0,0 0-1 0 0,0 0 0 0 0,0 0 0 0 0,0 0 0 0 0,-1 0-248 0 0,-6-13-724 0 0,-8-20 106 0 0,12 20 783 0 0,0 1 0 0 0,1-1 0 0 0,1 0 0 0 0,0 0 0 0 0,0-1 0 0 0,3-24 0 0 0,-1 34 157 0 0,-1 0 1 0 0,1 0-1 0 0,0 0 1 0 0,0 0-1 0 0,1 0 1 0 0,-1 0-1 0 0,1 0 1 0 0,0 0-1 0 0,0 1 1 0 0,0-1-1 0 0,4-4 1 0 0,-4 6-4 0 0,0 0 0 0 0,0 1 0 0 0,0-1-1 0 0,0 1 1 0 0,0 0 0 0 0,0 0 0 0 0,0 0 0 0 0,0 0 0 0 0,0 0 0 0 0,1 0 0 0 0,-1 0 0 0 0,0 0-1 0 0,1 1 1 0 0,-1 0 0 0 0,0-1 0 0 0,1 1 0 0 0,-1 0 0 0 0,1 0 0 0 0,-1 0 0 0 0,0 0 0 0 0,4 1-1 0 0,-3-1 41 0 0,0 1-1 0 0,0-1 0 0 0,0 1 1 0 0,0 0-1 0 0,0-1 0 0 0,0 1 1 0 0,0 0-1 0 0,0 1 0 0 0,-1-1 1 0 0,1 1-1 0 0,0-1 0 0 0,-1 1 1 0 0,1 0-1 0 0,-1 0 0 0 0,0 0 1 0 0,1 0-1 0 0,-1 0 0 0 0,0 0 1 0 0,0 1-1 0 0,-1-1 0 0 0,1 1 1 0 0,0-1-1 0 0,-1 1 0 0 0,3 5 1 0 0,-3-4 23 0 0,0 1 0 0 0,-1-1 0 0 0,1 1-1 0 0,-1 0 1 0 0,0-1 0 0 0,0 1 0 0 0,-1-1 0 0 0,1 1 0 0 0,-1-1 0 0 0,0 1 0 0 0,0-1 0 0 0,0 1 0 0 0,-1-1 0 0 0,0 0 0 0 0,-4 8 0 0 0,3-5-126 0 0,-1-1 1 0 0,0 0 0 0 0,-1 0-1 0 0,1 0 1 0 0,-1-1 0 0 0,-8 8-1 0 0,11-11 35 0 0,0 0-1 0 0,0-1 0 0 0,0 1 0 0 0,0-1 1 0 0,0 1-1 0 0,-1-1 0 0 0,1 0 0 0 0,0 0 0 0 0,-1 0 1 0 0,1 0-1 0 0,0 0 0 0 0,-1-1 0 0 0,1 1 1 0 0,-1-1-1 0 0,1 1 0 0 0,-1-1 0 0 0,0 0 1 0 0,1 0-1 0 0,-1 0 0 0 0,1 0 0 0 0,-5-2 1 0 0,7 2 17 0 0,0 0 0 0 0,0 0 1 0 0,0 0-1 0 0,0 0 0 0 0,0 0 1 0 0,0 0-1 0 0,0 0 0 0 0,0 0 1 0 0,0 0-1 0 0,0 0 0 0 0,0 0 1 0 0,0 0-1 0 0,0 0 1 0 0,0 0-1 0 0,0 0 0 0 0,0 0 1 0 0,0 0-1 0 0,0 0 0 0 0,0 0 1 0 0,1 0-1 0 0,-1 0 0 0 0,0-1 1 0 0,0 1-1 0 0,0 0 0 0 0,0 0 1 0 0,0 0-1 0 0,0 0 1 0 0,0 0-1 0 0,0 0 0 0 0,0 0 1 0 0,0 0-1 0 0,0 0 0 0 0,0 0 1 0 0,0 0-1 0 0,0 0 0 0 0,12 0 198 0 0,16 2-3 0 0,2 4-332 0 0,58 3 0 0 0,-38-12-4595 0 0,-49 3 4455 0 0,0 0 0 0 0,-1 0-1 0 0,1 0 1 0 0,0 0 0 0 0,0-1 0 0 0,-1 1-1 0 0,1 0 1 0 0,0 0 0 0 0,0-1-1 0 0,-1 1 1 0 0,1 0 0 0 0,0-1-1 0 0,-1 1 1 0 0,1-1 0 0 0,-1 1 0 0 0,1-1-1 0 0,0 1 1 0 0,-1-1 0 0 0,1 1-1 0 0,0-2 1 0 0,3-6-3494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5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3593 0 0,'2'-4'551'0'0,"1"0"0"0"0,0 1 1 0 0,0-1-1 0 0,0 1 0 0 0,0 0 1 0 0,0 0-1 0 0,1 0 0 0 0,0 0 1 0 0,-1 0-1 0 0,8-3 0 0 0,-7 3-454 0 0,1 1 0 0 0,0-1 0 0 0,-1 1-1 0 0,1 0 1 0 0,0 0 0 0 0,0 1 0 0 0,0 0 0 0 0,1 0 0 0 0,-1 0-1 0 0,0 0 1 0 0,0 1 0 0 0,1-1 0 0 0,-1 2 0 0 0,0-1 0 0 0,6 1-1 0 0,-11-1-136 0 0,1 0-1 0 0,0 1 0 0 0,-1-1 0 0 0,1 0 0 0 0,0 0 0 0 0,-1 1 0 0 0,1-1 0 0 0,0 0 0 0 0,-1 1 1 0 0,1-1-1 0 0,-1 1 0 0 0,1-1 0 0 0,0 1 0 0 0,-1-1 0 0 0,1 1 0 0 0,-1-1 0 0 0,0 1 1 0 0,1-1-1 0 0,-1 1 0 0 0,1 0 0 0 0,-1-1 0 0 0,0 1 0 0 0,0 0 0 0 0,1-1 0 0 0,-1 1 1 0 0,0 0-1 0 0,0-1 0 0 0,0 1 0 0 0,0 0 0 0 0,0 0 0 0 0,0-1 0 0 0,0 1 0 0 0,0 0 1 0 0,0-1-1 0 0,0 1 0 0 0,0 1 0 0 0,-13 22-4659 0 0,4-12 1338 0 0</inkml:trace>
  <inkml:trace contextRef="#ctx0" brushRef="#br0" timeOffset="1">35 122 5497 0 0,'3'-1'1937'0'0,"2"2"-241"0"0,2-1-312 0 0,1 0-408 0 0,-2 0-375 0 0,1 0-257 0 0,1 0-184 0 0,1 0-96 0 0,0 0-128 0 0,-1 0-432 0 0,2 0-969 0 0,-2-1-1079 0 0,-24 0-2361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0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4 110 8026 0 0,'-1'-2'400'0'0,"0"-1"0"0"0,1 1 1 0 0,-1 0-1 0 0,1-1 0 0 0,0 1 1 0 0,-1-1-1 0 0,1 1 0 0 0,0-1 1 0 0,1 1-1 0 0,-1 0 1 0 0,0-1-1 0 0,1 1 0 0 0,-1-1 1 0 0,1 1-1 0 0,0 0 0 0 0,0-1 1 0 0,0 1-1 0 0,0 0 0 0 0,0 0 1 0 0,0 0-1 0 0,0 0 0 0 0,1 0 1 0 0,-1 0-1 0 0,1 0 0 0 0,3-2 1 0 0,0 1-47 0 0,0 0 1 0 0,0 0 0 0 0,0 1-1 0 0,1-1 1 0 0,-1 1-1 0 0,1 1 1 0 0,0-1 0 0 0,0 1-1 0 0,10-1 1 0 0,5 0-73 0 0,0 2 1 0 0,0 0 0 0 0,0 1 0 0 0,0 1-1 0 0,0 1 1 0 0,0 1 0 0 0,-1 1 0 0 0,33 12-1 0 0,-51-16-212 0 0,0 0-1 0 0,0 0 1 0 0,0 1 0 0 0,0-1-1 0 0,0 0 1 0 0,0 1 0 0 0,0 0-1 0 0,-1-1 1 0 0,1 1-1 0 0,0 0 1 0 0,-1 0 0 0 0,0 0-1 0 0,1 0 1 0 0,-1 0 0 0 0,0 0-1 0 0,0 0 1 0 0,0 1-1 0 0,0-1 1 0 0,-1 0 0 0 0,1 0-1 0 0,0 1 1 0 0,-1-1 0 0 0,0 1-1 0 0,1-1 1 0 0,-1 3-1 0 0,0 10 32 0 0,0-1 0 0 0,-1 0 0 0 0,-3 18 0 0 0,0-5-70 0 0,0 18-142 0 0,-4 51-634 0 0,14-35-3826 0 0,-3-49 1712 0 0,-3-11 2360 0 0,1-1 1 0 0,-1 1-1 0 0,0 0 1 0 0,1 0 0 0 0,-1 0-1 0 0,1-1 1 0 0,-1 1-1 0 0,1 0 1 0 0,0-1-1 0 0,-1 1 1 0 0,1 0-1 0 0,0-1 1 0 0,-1 1-1 0 0,1-1 1 0 0,0 1-1 0 0,-1-1 1 0 0,1 1 0 0 0,0-1-1 0 0,0 1 1 0 0,0-1-1 0 0,0 0 1 0 0,-1 0-1 0 0,1 1 1 0 0,0-1-1 0 0,1 0 1 0 0,6-4-3842 0 0</inkml:trace>
  <inkml:trace contextRef="#ctx0" brushRef="#br0" timeOffset="1">430 102 8010 0 0,'1'-8'1276'0'0,"-1"5"-643"0"0,0-1-1 0 0,0 1 0 0 0,1 0 1 0 0,-1-1-1 0 0,1 1 0 0 0,0 0 1 0 0,0 0-1 0 0,0-1 0 0 0,0 1 1 0 0,4-5-1 0 0,0 15 3028 0 0,-1 15-2546 0 0,-5 6-732 0 0,0 0-1 0 0,-6 30 0 0 0,3-35-593 0 0,2 1 0 0 0,0 0 0 0 0,3 37 1 0 0,-1-61 178 0 0,0 0 1 0 0,0 1-1 0 0,0-1 1 0 0,0 0-1 0 0,1 0 1 0 0,-1 1 0 0 0,0-1-1 0 0,0 0 1 0 0,1 0-1 0 0,-1 0 1 0 0,0 1 0 0 0,0-1-1 0 0,1 0 1 0 0,-1 0-1 0 0,0 0 1 0 0,0 1-1 0 0,1-1 1 0 0,-1 0 0 0 0,0 0-1 0 0,1 0 1 0 0,-1 0-1 0 0,0 0 1 0 0,0 0 0 0 0,1 0-1 0 0,-1 0 1 0 0,0 0-1 0 0,1 0 1 0 0,-1 0-1 0 0,0 0 1 0 0,1 0 0 0 0,-1 0-1 0 0,0 0 1 0 0,1 0-1 0 0,-1 0 1 0 0,0 0 0 0 0,1 0-1 0 0,-1-1 1 0 0,0 1-1 0 0,0 0 1 0 0,1 0-1 0 0,-1 0 1 0 0,0 0 0 0 0,0-1-1 0 0,1 1 1 0 0,-1 0-1 0 0,0 0 1 0 0,0-1 0 0 0,0 1-1 0 0,1 0 1 0 0,-1 0-1 0 0,0-1 1 0 0,0 1-1 0 0,0-1 1 0 0,20-16-384 0 0,-17 14 307 0 0,14-11-430 0 0,1 2 0 0 0,25-15 0 0 0,-31 21-445 0 0,0-1 1 0 0,-1 0-1 0 0,1-1 1 0 0,-1-1-1 0 0,-1 1 1 0 0,0-2-1 0 0,0 1 1 0 0,16-22-1 0 0,-24 26 675 0 0,0 1 0 0 0,0-1-1 0 0,-1 0 1 0 0,0 1-1 0 0,1-1 1 0 0,-2 0-1 0 0,1 1 1 0 0,-1-1 0 0 0,0 0-1 0 0,0 0 1 0 0,0 0-1 0 0,0 0 1 0 0,-1 1-1 0 0,0-1 1 0 0,-2-6 0 0 0,-11-31 1407 0 0,-4 8 3543 0 0,26 52 1046 0 0,3 16-3491 0 0,-6-14-1125 0 0,24 91 1076 0 0,18 133-1 0 0,-26-121-4266 0 0,-22-122 1567 0 0,1-1 442 0 0,0 0 0 0 0,0 0 0 0 0,0 0 0 0 0,0 1 1 0 0,0-1-1 0 0,0 0 0 0 0,0 0 0 0 0,0 0 1 0 0,0 0-1 0 0,0 1 0 0 0,0-1 0 0 0,0 0 0 0 0,0 0 1 0 0,0 0-1 0 0,0 0 0 0 0,0 0 0 0 0,0 1 1 0 0,0-1-1 0 0,0 0 0 0 0,0 0 0 0 0,0 0 1 0 0,0 0-1 0 0,1 0 0 0 0,1 2-2215 0 0,-2-2 2215 0 0,1 0 0 0 0,-1 0 0 0 0,0 0 1 0 0,0 0-1 0 0,0 0 0 0 0,0 0 0 0 0,0 0 1 0 0,1 0-1 0 0,-1 0 0 0 0,0 0 0 0 0,0 0 0 0 0,0 0 1 0 0,1-1-1 0 0,5 0-4491 0 0,5 5-870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5001 0 0,'0'0'159'0'0,"-1"-1"1"0"0,1 1-1 0 0,-1 0 1 0 0,1 0-1 0 0,0 0 0 0 0,-1 0 1 0 0,1 0-1 0 0,-1 0 0 0 0,1 0 1 0 0,-1 0-1 0 0,1 1 0 0 0,0-1 1 0 0,-1 0-1 0 0,1 0 1 0 0,-1 0-1 0 0,1 0 0 0 0,0 0 1 0 0,-1 1-1 0 0,1-1 0 0 0,-1 0 1 0 0,1 0-1 0 0,0 1 0 0 0,-1-1 1 0 0,1 0-1 0 0,0 1 0 0 0,0-1 1 0 0,-1 0-1 0 0,1 1 1 0 0,0-1-1 0 0,0 0 0 0 0,-1 1 1 0 0,1-1-1 0 0,0 1 0 0 0,0-1 1 0 0,0 0-1 0 0,0 1 0 0 0,0-1 1 0 0,-1 1-1 0 0,1-1 1 0 0,0 1-1 0 0,0-1 0 0 0,0 0 1 0 0,0 1-1 0 0,0-1 0 0 0,0 1 1 0 0,1 0-1 0 0,0 25 1751 0 0,0-21-1406 0 0,7 59 1197 0 0,4 38-1901 0 0,-13-35-6731 0 0,-1-54 3855 0 0,-1 1-1227 0 0</inkml:trace>
  <inkml:trace contextRef="#ctx0" brushRef="#br0" timeOffset="1">0 392 7050 0 0,'3'2'523'0'0,"0"0"0"0"0,0-1 1 0 0,0 1-1 0 0,0-1 0 0 0,0 0 1 0 0,0 0-1 0 0,1 0 0 0 0,-1 0 1 0 0,0-1-1 0 0,0 1 0 0 0,4-1 1 0 0,31-8 1508 0 0,-16 2-1805 0 0,-11 7-371 0 0,-10-1-87 0 0,-1 1 1 0 0,1-1 0 0 0,-1 1-1 0 0,1-1 1 0 0,-1 1-1 0 0,1-1 1 0 0,-1 1 0 0 0,1-1-1 0 0,-1 1 1 0 0,1 0 0 0 0,-1-1-1 0 0,0 1 1 0 0,1 0-1 0 0,-1-1 1 0 0,0 1 0 0 0,0 0-1 0 0,1 0 1 0 0,-1-1-1 0 0,0 1 1 0 0,0 0 0 0 0,0-1-1 0 0,0 1 1 0 0,0 0-1 0 0,0 0 1 0 0,0-1 0 0 0,0 1-1 0 0,0 0 1 0 0,-1 0-1 0 0,1-1 1 0 0,0 1 0 0 0,0 0-1 0 0,-1 0 1 0 0,1-1-1 0 0,0 1 1 0 0,-1-1 0 0 0,1 1-1 0 0,-1 0 1 0 0,1-1-1 0 0,-1 1 1 0 0,1-1 0 0 0,-1 1-1 0 0,1-1 1 0 0,-1 1-1 0 0,-1 0 1 0 0,-14 0-1394 0 0,6 12-781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4169 0 0,'1'-2'378'0'0,"0"1"0"0"0,0-1 0 0 0,1 0 0 0 0,-1 1 0 0 0,0-1 0 0 0,0 1 0 0 0,1 0 0 0 0,-1-1-1 0 0,1 1 1 0 0,-1 0 0 0 0,1 0 0 0 0,0 0 0 0 0,-1 0 0 0 0,1 0 0 0 0,0 0 0 0 0,0 1 0 0 0,0-1 0 0 0,2 0 0 0 0,-1 0-107 0 0,-1 1-1 0 0,1-1 1 0 0,0 1 0 0 0,0 0 0 0 0,0 0-1 0 0,-1 0 1 0 0,1 0 0 0 0,0 1-1 0 0,0-1 1 0 0,-1 1 0 0 0,6 1-1 0 0,-6-1-234 0 0,-1-1-1 0 0,1 1 0 0 0,-1 0 0 0 0,1-1 1 0 0,-1 1-1 0 0,0 0 0 0 0,0 0 1 0 0,1 0-1 0 0,-1 0 0 0 0,0 0 0 0 0,0 0 1 0 0,0 0-1 0 0,0 0 0 0 0,0 1 0 0 0,0-1 1 0 0,0 0-1 0 0,0 1 0 0 0,-1-1 0 0 0,1 0 1 0 0,0 1-1 0 0,-1-1 0 0 0,1 1 0 0 0,-1-1 1 0 0,0 1-1 0 0,1-1 0 0 0,-1 1 0 0 0,0-1 1 0 0,0 1-1 0 0,0 0 0 0 0,0-1 0 0 0,0 1 1 0 0,0-1-1 0 0,0 1 0 0 0,-1-1 1 0 0,1 1-1 0 0,-1-1 0 0 0,1 1 0 0 0,-1-1 1 0 0,1 1-1 0 0,-1-1 0 0 0,0 0 0 0 0,0 1 1 0 0,0-1-1 0 0,0 0 0 0 0,0 1 0 0 0,0-1 1 0 0,0 0-1 0 0,-2 1 0 0 0,1 1-253 0 0,0 0-1 0 0,-1-1 0 0 0,1 1 1 0 0,-1-1-1 0 0,1 0 0 0 0,-1 0 1 0 0,0 0-1 0 0,0 0 1 0 0,0 0-1 0 0,0 0 0 0 0,0-1 1 0 0,0 0-1 0 0,-1 1 0 0 0,-4 0 1 0 0,13 3 825 0 0,10 2-230 0 0,36-7 170 0 0,4 2-2296 0 0,-17 7-4596 0 0,-20-2 3466 0 0,-7-1 482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6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11 6833 0 0,'0'-1'320'0'0,"-1"1"-1"0"0,0-1 0 0 0,1 0 0 0 0,-1 0 1 0 0,0 1-1 0 0,0-1 0 0 0,0 0 0 0 0,0 1 1 0 0,0-1-1 0 0,1 0 0 0 0,-1 1 0 0 0,0 0 1 0 0,0-1-1 0 0,0 1 0 0 0,-1-1 0 0 0,1 1 1 0 0,0 0-1 0 0,0 0 0 0 0,0 0 0 0 0,0 0 1 0 0,0 0-1 0 0,0 0 0 0 0,0 0 0 0 0,0 0 1 0 0,0 0-1 0 0,0 0 0 0 0,-2 1 0 0 0,2 1-134 0 0,0-1-1 0 0,0 1 0 0 0,0-1 0 0 0,1 1 1 0 0,-1 0-1 0 0,0-1 0 0 0,1 1 1 0 0,0 0-1 0 0,-1 0 0 0 0,1 0 0 0 0,0-1 1 0 0,0 1-1 0 0,0 0 0 0 0,0 0 1 0 0,0 0-1 0 0,1-1 0 0 0,-1 3 0 0 0,2 6-106 0 0,-1-1 1 0 0,1 1-1 0 0,0-1 0 0 0,1 0 0 0 0,0 1 0 0 0,1-1 0 0 0,-1-1 0 0 0,2 1 0 0 0,-1-1 0 0 0,1 1 0 0 0,1-1 0 0 0,-1-1 0 0 0,12 13 0 0 0,-12-15-91 0 0,0-1 0 0 0,1 0 0 0 0,-1 0 0 0 0,1 0 0 0 0,0 0 0 0 0,0-1-1 0 0,0 0 1 0 0,0 0 0 0 0,0-1 0 0 0,1 0 0 0 0,-1 0 0 0 0,1 0 0 0 0,0-1 0 0 0,-1 0 0 0 0,1 0-1 0 0,0-1 1 0 0,0 0 0 0 0,-1 0 0 0 0,1 0 0 0 0,8-3 0 0 0,34-6-3700 0 0,-17 1-5206 0 0,-24 6 3980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7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6185 0 0,'7'-2'4785'0'0,"18"1"-3039"0"0,-11 0-799 0 0,-4-1-786 0 0,-1-1 0 0 0,0 0-1 0 0,0-1 1 0 0,0 0 0 0 0,10-6 0 0 0,16-7-45 0 0,-35 17-229 0 0,1 1 0 0 0,-1-1-1 0 0,0 0 1 0 0,0 0-1 0 0,0 1 1 0 0,0-1-1 0 0,0 0 1 0 0,1 0-1 0 0,-1 1 1 0 0,0-1-1 0 0,0 0 1 0 0,0 0-1 0 0,0 1 1 0 0,0-1-1 0 0,0 0 1 0 0,0 0-1 0 0,0 1 1 0 0,0-1-1 0 0,0 0 1 0 0,0 1-1 0 0,0-1 1 0 0,0 0 0 0 0,0 0-1 0 0,0 1 1 0 0,0-1-1 0 0,-1 0 1 0 0,1 0-1 0 0,0 1 1 0 0,0-1-1 0 0,0 0 1 0 0,0 0-1 0 0,0 1 1 0 0,-1-1-1 0 0,1 0 1 0 0,0 0-1 0 0,0 0 1 0 0,0 0-1 0 0,-1 1 1 0 0,1-1-1 0 0,0 0 1 0 0,0 0-1 0 0,-1 0 1 0 0,1 0 0 0 0,-10 15-3303 0 0,1-4 1386 0 0,-3 0-948 0 0</inkml:trace>
  <inkml:trace contextRef="#ctx0" brushRef="#br0" timeOffset="1">22 87 4729 0 0,'6'0'8306'0'0,"20"3"-6015"0"0,2 8-2120 0 0,7 4-2567 0 0,-2-7-5483 0 0,-24-8 4201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26 4025 0 0,'-2'-3'573'0'0,"0"0"0"0"0,0 0-1 0 0,0 0 1 0 0,-1 1 0 0 0,1-1 0 0 0,-1 1 0 0 0,0 0 0 0 0,-3-2-1 0 0,6 4-455 0 0,0-1 0 0 0,-1 1 0 0 0,1 0 0 0 0,0 0 0 0 0,-1 0 0 0 0,1 0 0 0 0,0 0 0 0 0,0 0 0 0 0,-1 0 0 0 0,1 0 0 0 0,0 0 0 0 0,0 0 0 0 0,-1 0-1 0 0,1 0 1 0 0,0 0 0 0 0,-1 1 0 0 0,1-1 0 0 0,0 0 0 0 0,0 0 0 0 0,-1 0 0 0 0,1 0 0 0 0,0 0 0 0 0,0 0 0 0 0,0 1 0 0 0,-1-1 0 0 0,1 0 0 0 0,0 0-1 0 0,0 0 1 0 0,0 1 0 0 0,-1-1 0 0 0,1 0 0 0 0,0 0 0 0 0,0 1 0 0 0,0-1 0 0 0,-4 21 2433 0 0,4 9-1889 0 0,1 0-1 0 0,11 56 1 0 0,-3-25-5911 0 0,-11-46 442 0 0,-9 13 6440 0 0,-2 2 1978 0 0,13-26-3431 0 0,-1 0-1 0 0,0 1 0 0 0,1-1 1 0 0,0 0-1 0 0,0 0 0 0 0,0 0 1 0 0,0 0-1 0 0,1 1 0 0 0,0-1 1 0 0,-1 0-1 0 0,2 0 0 0 0,-1 0 1 0 0,0 0-1 0 0,1 0 0 0 0,2 4 1 0 0,-2-5-163 0 0,0-1 0 0 0,0 1 0 0 0,0-1 1 0 0,0 0-1 0 0,1 1 0 0 0,-1-1 1 0 0,0 0-1 0 0,1-1 0 0 0,0 1 0 0 0,-1 0 1 0 0,1-1-1 0 0,0 0 0 0 0,0 1 1 0 0,0-1-1 0 0,0 0 0 0 0,0 0 0 0 0,0-1 1 0 0,0 1-1 0 0,0-1 0 0 0,1 1 1 0 0,2-1-1 0 0,11 0-91 0 0,0-1-1 0 0,1 0 1 0 0,18-5 0 0 0,21-7-4835 0 0,-44 10 1556 0 0,-1 7-1625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6473 0 0,'1'1'292'0'0,"-1"0"-1"0"0,1-1 1 0 0,-1 1-1 0 0,1-1 1 0 0,-1 0-1 0 0,1 1 1 0 0,0-1-1 0 0,-1 1 1 0 0,1-1-1 0 0,0 0 0 0 0,-1 1 1 0 0,1-1-1 0 0,0 0 1 0 0,-1 0-1 0 0,1 0 1 0 0,0 0-1 0 0,-1 1 1 0 0,1-1-1 0 0,0 0 1 0 0,0 0-1 0 0,-1 0 1 0 0,1-1-1 0 0,0 1 1 0 0,0 0-1 0 0,25-1 536 0 0,-22 1-269 0 0,2-1-403 0 0,0 1 0 0 0,1 0 0 0 0,-1 0 1 0 0,1 1-1 0 0,-1-1 0 0 0,0 2 0 0 0,1-1 1 0 0,-1 1-1 0 0,0-1 0 0 0,0 2 1 0 0,11 5-1 0 0,-13-6-31 0 0,0 1 0 0 0,-1 0-1 0 0,1 0 1 0 0,-1 0 0 0 0,0 1 0 0 0,0-1 0 0 0,0 1 0 0 0,0 0 0 0 0,-1 0 0 0 0,0 0-1 0 0,1 0 1 0 0,-1 0 0 0 0,-1 0 0 0 0,1 1 0 0 0,-1-1 0 0 0,1 0 0 0 0,0 8-1 0 0,5 44-168 0 0,-9-19-6608 0 0,2-37 6525 0 0,0 0 1 0 0,-1 0-1 0 0,1 1 0 0 0,0-1 1 0 0,0 0-1 0 0,0 0 1 0 0,0 0-1 0 0,-1 0 1 0 0,1 0-1 0 0,0 1 0 0 0,0-1 1 0 0,0 0-1 0 0,-1 0 1 0 0,1 0-1 0 0,0 0 1 0 0,0 0-1 0 0,-1 0 0 0 0,1 0 1 0 0,0 0-1 0 0,0 0 1 0 0,-1 0-1 0 0,1 0 1 0 0,0 0-1 0 0,0 0 0 0 0,-1 0 1 0 0,1 0-1 0 0,0 0 1 0 0,0 0-1 0 0,0 0 1 0 0,-1 0-1 0 0,1 0 0 0 0,0 0 1 0 0,0-1-1 0 0,-1 1 1 0 0,1 0-1 0 0,0 0 1 0 0,0 0-1 0 0,0 0 0 0 0,0 0 1 0 0,-1-1-1 0 0,1 1 1 0 0,0 0-1 0 0,0 0 1 0 0,0 0-1 0 0,0-1 0 0 0,0 1 1 0 0,-1 0-1 0 0,1 0 1 0 0,0 0-1 0 0,0-1 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8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4129 0 0,'1'0'279'0'0,"-1"-1"1"0"0,0 0 0 0 0,0 0-1 0 0,1 0 1 0 0,-1 0 0 0 0,1 1-1 0 0,-1-1 1 0 0,0 0-1 0 0,1 0 1 0 0,-1 1 0 0 0,1-1-1 0 0,0 0 1 0 0,-1 1-1 0 0,1-1 1 0 0,0 1 0 0 0,-1-1-1 0 0,1 1 1 0 0,0-1-1 0 0,0 1 1 0 0,-1-1 0 0 0,1 1-1 0 0,0-1 1 0 0,0 1-1 0 0,0 0 1 0 0,-1 0 0 0 0,1-1-1 0 0,1 1 1 0 0,33-6 1389 0 0,-16 3-1317 0 0,-16 2-255 0 0,1 0-1 0 0,-1 0 1 0 0,1 0 0 0 0,0 1-1 0 0,-1-1 1 0 0,1 1 0 0 0,0 0-1 0 0,-1 0 1 0 0,1 0-1 0 0,0 1 1 0 0,-1-1 0 0 0,1 1-1 0 0,0 0 1 0 0,-1 0 0 0 0,6 2-1 0 0,-7-1 93 0 0,1 0 0 0 0,-1 0 0 0 0,0 0 0 0 0,1 0 0 0 0,-1 1-1 0 0,0-1 1 0 0,0 1 0 0 0,-1-1 0 0 0,1 1 0 0 0,0 0 0 0 0,-1 0 0 0 0,0 0-1 0 0,0 0 1 0 0,0 0 0 0 0,0 0 0 0 0,0 0 0 0 0,0 0 0 0 0,0 4-1 0 0,13 113 1277 0 0,-10-72-5164 0 0,2 1-7627 0 0,-4-41 7365 0 0</inkml:trace>
  <inkml:trace contextRef="#ctx0" brushRef="#br0" timeOffset="1">268 75 7242 0 0,'0'2'5390'0'0,"0"17"2534"0"0,1 13-5431 0 0,0-16-3246 0 0,0 1-1 0 0,2-1 1 0 0,-1 1-1 0 0,9 25 0 0 0,-9-57-3952 0 0,-1 11 4790 0 0,1 1 0 0 0,-1 0-1 0 0,1-1 1 0 0,0 1 0 0 0,-1 0-1 0 0,1 0 1 0 0,1 0 0 0 0,-1 0 0 0 0,0 1-1 0 0,1-1 1 0 0,-1 1 0 0 0,1-1 0 0 0,5-3-1 0 0,-2 4-92 0 0,0 0 0 0 0,0 1 0 0 0,0-1 1 0 0,0 1-1 0 0,0 0 0 0 0,7 1 0 0 0,13-3-2303 0 0,-2-5-4866 0 0,-17 3 2799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8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6641 0 0,'0'-1'132'0'0,"0"1"0"0"0,0-1 0 0 0,1 1 0 0 0,-1-1 0 0 0,0 1 0 0 0,1-1 0 0 0,-1 1 0 0 0,0 0 0 0 0,1-1 0 0 0,-1 1 0 0 0,1-1 0 0 0,-1 1-1 0 0,1 0 1 0 0,-1-1 0 0 0,1 1 0 0 0,-1 0 0 0 0,1 0 0 0 0,-1-1 0 0 0,1 1 0 0 0,-1 0 0 0 0,1 0 0 0 0,-1 0 0 0 0,1 0 0 0 0,-1 0 0 0 0,1-1-1 0 0,-1 1 1 0 0,1 0 0 0 0,0 0 0 0 0,-1 0 0 0 0,1 1 0 0 0,-1-1 0 0 0,1 0 0 0 0,-1 0 0 0 0,1 0 0 0 0,0 0 0 0 0,-1 0 0 0 0,1 1 0 0 0,-1-1-1 0 0,1 0 1 0 0,0 1 0 0 0,23 8 1330 0 0,-19-7-1271 0 0,-1 0 0 0 0,-1 1 0 0 0,1-1 0 0 0,0 1 0 0 0,-1 0 0 0 0,1 0 0 0 0,-1 0 0 0 0,0 1 0 0 0,0-1 0 0 0,0 1 0 0 0,0-1 0 0 0,-1 1 0 0 0,0 0-1 0 0,1 0 1 0 0,-1 0 0 0 0,-1 0 0 0 0,2 5 0 0 0,-2-6-183 0 0,-1-1-1 0 0,0 1 0 0 0,1 0 0 0 0,-1-1 1 0 0,0 1-1 0 0,-1 0 0 0 0,1-1 1 0 0,0 1-1 0 0,-1-1 0 0 0,0 1 1 0 0,1-1-1 0 0,-1 1 0 0 0,0-1 1 0 0,0 1-1 0 0,-1-1 0 0 0,1 0 0 0 0,0 1 1 0 0,-1-1-1 0 0,1 0 0 0 0,-1 0 1 0 0,0 0-1 0 0,0 0 0 0 0,0 0 1 0 0,0-1-1 0 0,0 1 0 0 0,0-1 0 0 0,0 1 1 0 0,0-1-1 0 0,-1 0 0 0 0,-2 2 1 0 0,1-1-51 0 0,0 0 0 0 0,0 0 0 0 0,0-1 0 0 0,0 1 0 0 0,0-1 0 0 0,0 0 0 0 0,0 0 0 0 0,0-1 0 0 0,0 1 0 0 0,-6-1 1 0 0,152 25 143 0 0,-110-22-1951 0 0,-30-3 1505 0 0,-1 0 1 0 0,0 0-1 0 0,0-1 1 0 0,0 1-1 0 0,0 0 1 0 0,0-1 0 0 0,0 1-1 0 0,0-1 1 0 0,1 1-1 0 0,-1-1 1 0 0,0 1-1 0 0,-1-1 1 0 0,1 1 0 0 0,0-1-1 0 0,0 0 1 0 0,0 0-1 0 0,0 0 1 0 0,0 1 0 0 0,-1-1-1 0 0,1 0 1 0 0,0 0-1 0 0,-1 0 1 0 0,1 0-1 0 0,0-2 1 0 0,3-8-4032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29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15 3753 0 0,'-1'-1'455'0'0,"1"0"0"0"0,-1-1 0 0 0,0 1 0 0 0,0 0 1 0 0,0 0-1 0 0,0 1 0 0 0,0-1 0 0 0,0 0 0 0 0,0 0 0 0 0,0 0 1 0 0,0 1-1 0 0,0-1 0 0 0,0 0 0 0 0,0 1 0 0 0,-3-1 0 0 0,4 1-288 0 0,-1 0-1 0 0,1 0 0 0 0,0 0 1 0 0,-1 0-1 0 0,1 1 0 0 0,-1-1 1 0 0,1 0-1 0 0,0 0 0 0 0,-1 1 1 0 0,1-1-1 0 0,0 0 0 0 0,0 0 0 0 0,-1 1 1 0 0,1-1-1 0 0,0 1 0 0 0,-1-1 1 0 0,1 0-1 0 0,0 1 0 0 0,0-1 1 0 0,0 0-1 0 0,-1 1 0 0 0,1-1 0 0 0,0 1 1 0 0,0-1-1 0 0,0 1 0 0 0,0-1 1 0 0,0 0-1 0 0,0 1 0 0 0,0 0 1 0 0,1 49 4088 0 0,1-38-4216 0 0,9 98 1589 0 0,2-55-4274 0 0,-10-46-505 0 0,0-1 0 0 0,1 1 0 0 0,8 13 0 0 0,-7-14-1514 0 0</inkml:trace>
  <inkml:trace contextRef="#ctx0" brushRef="#br0" timeOffset="1">334 212 16251 0 0,'3'3'2977'0'0,"2"-2"-1112"0"0,-1 2-545 0 0,0-1-344 0 0,-2-1-392 0 0,-1 1-264 0 0,-1-1-224 0 0,0 2-56 0 0,1-1-192 0 0,1 1-560 0 0,0 0-912 0 0,2-1-1457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36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88 243 4497 0 0,'-3'2'-11'0'0,"-9"10"658"0"0,0 1 1 0 0,0 0 0 0 0,1 1-1 0 0,-10 16 1 0 0,19-27-403 0 0,0 1 1 0 0,0 0-1 0 0,0 0 1 0 0,0 0-1 0 0,1 0 1 0 0,0 0-1 0 0,0 0 1 0 0,0 0-1 0 0,0 0 0 0 0,0 0 1 0 0,1 0-1 0 0,0 1 1 0 0,0-1-1 0 0,0 0 1 0 0,1 0-1 0 0,-1 0 1 0 0,1 1-1 0 0,0-1 1 0 0,0 0-1 0 0,0 0 1 0 0,1 0-1 0 0,3 7 1 0 0,8 9 41 0 0,1 0 0 0 0,1-1 0 0 0,1-1 0 0 0,1 0 0 0 0,0-1 0 0 0,2-1 0 0 0,-1 0 0 0 0,2-2 0 0 0,0 0 0 0 0,35 18 1 0 0,-31-22-192 0 0,-1-1 0 0 0,1-1 0 0 0,0-1 1 0 0,41 6-1 0 0,104 4-83 0 0,-144-15-3 0 0,0 1-13 0 0,1-2 0 0 0,0-1 0 0 0,0-1 0 0 0,-1-1 0 0 0,48-11 0 0 0,-66 12 26 0 0,-1-1-1 0 0,1 0 1 0 0,-1-1-1 0 0,0 1 1 0 0,0-1 0 0 0,0 0-1 0 0,0-1 1 0 0,0 1 0 0 0,-1-1-1 0 0,1 0 1 0 0,-1-1 0 0 0,0 1-1 0 0,0-1 1 0 0,-1 0-1 0 0,0 0 1 0 0,1 0 0 0 0,-2-1-1 0 0,1 0 1 0 0,-1 0 0 0 0,0 0-1 0 0,0 0 1 0 0,0 0 0 0 0,-1 0-1 0 0,0-1 1 0 0,0 1-1 0 0,-1-1 1 0 0,2-12 0 0 0,-3 3 74 0 0,0-1 0 0 0,-1 0 0 0 0,-1 1-1 0 0,0-1 1 0 0,-1 1 0 0 0,-1-1 0 0 0,-10-25 0 0 0,-2 1 52 0 0,-36-65-1 0 0,42 87-87 0 0,-1 2-1 0 0,-1-1 1 0 0,-1 1-1 0 0,0 1 1 0 0,-1 1-1 0 0,-1 0 1 0 0,0 0 0 0 0,-1 2-1 0 0,-19-14 1 0 0,20 18 29 0 0,1 0 1 0 0,-2 1 0 0 0,1 1-1 0 0,-1 1 1 0 0,0 0 0 0 0,-1 1-1 0 0,1 0 1 0 0,-1 1 0 0 0,0 1-1 0 0,0 1 1 0 0,-27 0 0 0 0,15 4 32 0 0,1 1 0 0 0,0 2 0 0 0,0 0 0 0 0,0 2-1 0 0,1 1 1 0 0,0 1 0 0 0,0 2 0 0 0,1 0 0 0 0,-38 24 0 0 0,60-33-219 0 0,1 0 0 0 0,-1 1 0 0 0,1-1 0 0 0,-1 1 0 0 0,1-1 0 0 0,0 1 0 0 0,0 0 0 0 0,0 0 0 0 0,0 0 0 0 0,0 1 0 0 0,1-1 0 0 0,0 1 0 0 0,-1 0 0 0 0,1-1-1 0 0,1 1 1 0 0,-1 0 0 0 0,-2 8 0 0 0,4-8-281 0 0,-1 1 0 0 0,1-1-1 0 0,0 1 1 0 0,1-1 0 0 0,-1 1 0 0 0,1-1-1 0 0,0 1 1 0 0,0-1 0 0 0,0 1-1 0 0,1-1 1 0 0,-1 0 0 0 0,1 0-1 0 0,0 0 1 0 0,0 0 0 0 0,1 0 0 0 0,4 6-1 0 0,25 34-5982 0 0,-13-21 1669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0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12603 0 0,'-1'0'164'0'0,"1"1"0"0"0,0 0 1 0 0,-1-1-1 0 0,1 1 1 0 0,0 0-1 0 0,0-1 0 0 0,0 1 1 0 0,0 0-1 0 0,0 0 1 0 0,0-1-1 0 0,0 1 0 0 0,0 0 1 0 0,0 0-1 0 0,0-1 1 0 0,0 1-1 0 0,0 0 0 0 0,0-1 1 0 0,0 1-1 0 0,1 0 1 0 0,-1-1-1 0 0,0 1 0 0 0,1 0 1 0 0,-1-1-1 0 0,0 1 1 0 0,1 0-1 0 0,-1-1 0 0 0,1 1 1 0 0,-1-1-1 0 0,1 1 1 0 0,-1-1-1 0 0,1 1 0 0 0,0-1 1 0 0,-1 1-1 0 0,1-1 1 0 0,-1 0-1 0 0,1 1 0 0 0,1 0 1 0 0,33 15 847 0 0,-21-10-419 0 0,-7-2-423 0 0,0 0 0 0 0,0 0 0 0 0,-1 0 0 0 0,0 1 1 0 0,1-1-1 0 0,-2 2 0 0 0,1-1 0 0 0,-1 1 0 0 0,1 0 0 0 0,-2 0 0 0 0,9 12 0 0 0,-11-13-77 0 0,0 0 1 0 0,0 1-1 0 0,0-1 0 0 0,0 0 0 0 0,-1 1 0 0 0,0-1 0 0 0,0 1 0 0 0,-1-1 1 0 0,1 1-1 0 0,-1-1 0 0 0,-1 1 0 0 0,1 0 0 0 0,-1-1 0 0 0,0 1 1 0 0,0-1-1 0 0,0 1 0 0 0,-3 5 0 0 0,0 0-316 0 0,0 0 0 0 0,-1-1 0 0 0,0 0 0 0 0,-1 1-1 0 0,0-2 1 0 0,-1 1 0 0 0,0-1 0 0 0,-10 11 0 0 0,-12 7-4059 0 0,-2-3-3722 0 0,16-11 1542 0 0</inkml:trace>
  <inkml:trace contextRef="#ctx0" brushRef="#br0" timeOffset="1">126 558 13891 0 0,'0'-2'7618'0'0,"2"1"-6770"0"0,2 1-304 0 0,0 1-216 0 0,0 1-192 0 0,0-1-232 0 0,-1 1-432 0 0,-1 1-888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5:37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49 187 3265 0 0,'-5'7'573'0'0,"-1"1"0"0"0,2-1 0 0 0,-1 1 1 0 0,1-1-1 0 0,0 1 0 0 0,0 0 1 0 0,1 1-1 0 0,0-1 0 0 0,1 1 0 0 0,0-1 1 0 0,-2 14-1 0 0,2 2 109 0 0,2-1 1 0 0,0 1-1 0 0,5 27 0 0 0,-4-44-504 0 0,0 0-1 0 0,0 0 1 0 0,1 0-1 0 0,0 0 1 0 0,0-1-1 0 0,1 1 1 0 0,0 0-1 0 0,0-1 1 0 0,0 0-1 0 0,1 0 1 0 0,0 0-1 0 0,5 6 1 0 0,1-2 89 0 0,0 1 0 0 0,1-1 0 0 0,1-1 1 0 0,23 15-1 0 0,-15-11-234 0 0,171 104 405 0 0,-159-100-382 0 0,1-2 0 0 0,0 0 0 0 0,1-2 0 0 0,39 9 0 0 0,-63-20-32 0 0,0 0 0 0 0,0-1 1 0 0,-1 0-1 0 0,1 0 0 0 0,0-1 1 0 0,0-1-1 0 0,0 1 0 0 0,0-2 1 0 0,0 1-1 0 0,0-1 0 0 0,0-1 1 0 0,-1 0-1 0 0,19-8 0 0 0,-17 5 8 0 0,1-1 1 0 0,-1-1-1 0 0,-1 1 0 0 0,1-2 0 0 0,-1 0 0 0 0,-1 0 0 0 0,0 0 0 0 0,0-1 0 0 0,-1-1 0 0 0,8-11 0 0 0,-6 6 5 0 0,-1 0 0 0 0,0-1 0 0 0,-1 0 0 0 0,-1-1-1 0 0,-1 0 1 0 0,0 0 0 0 0,-1 0 0 0 0,-1-1 0 0 0,-1 0 0 0 0,-1 0-1 0 0,1-28 1 0 0,-4 21 36 0 0,-1 1-1 0 0,0 0 0 0 0,-2-1 0 0 0,-1 1 0 0 0,-2 1 1 0 0,0-1-1 0 0,-1 1 0 0 0,-12-25 0 0 0,14 39 25 0 0,0 0 0 0 0,0 0 0 0 0,-1 1 0 0 0,0 0 0 0 0,-1 0 0 0 0,1 1 0 0 0,-2 0 0 0 0,1 0 0 0 0,-1 1 0 0 0,-1 0 0 0 0,1 0 0 0 0,-1 1 0 0 0,0 0 0 0 0,0 1 0 0 0,-1 0 0 0 0,-19-5 0 0 0,-1 0 73 0 0,-2 3-1 0 0,1 0 1 0 0,-1 2-1 0 0,-53-1 1 0 0,71 5-85 0 0,1 1 1 0 0,-1 1-1 0 0,1 0 0 0 0,-1 1 0 0 0,1 0 1 0 0,0 1-1 0 0,0 1 0 0 0,0 1 0 0 0,0 0 1 0 0,1 0-1 0 0,-25 15 0 0 0,28-13-179 0 0,0 0 0 0 0,1 0 0 0 0,0 1 0 0 0,0 0-1 0 0,1 1 1 0 0,-9 11 0 0 0,9-9-615 0 0,1 0 0 0 0,0 1-1 0 0,0 0 1 0 0,1 0 0 0 0,-7 23-1 0 0,-12 55-8982 0 0,18-62 4487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2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1856 0 0,'2'-3'865'0'0,"0"1"-1"0"0,1-1 0 0 0,-1 1 1 0 0,1 0-1 0 0,-1 0 0 0 0,1 0 1 0 0,0 0-1 0 0,5-2 0 0 0,1 3-233 0 0,0 0-1 0 0,1 1 1 0 0,-1 0-1 0 0,0 1 1 0 0,0 0-1 0 0,16 4 1 0 0,58 20-181 0 0,-29-8-671 0 0,-39-13 543 0 0,3 0-4569 0 0,-12-4-326 0 0,-18-6 2262 0 0,6 5-278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3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4329 0 0,'-1'0'321'0'0,"0"0"0"0"0,-1 0 1 0 0,1 0-1 0 0,0 0 0 0 0,0 0 1 0 0,0 0-1 0 0,-1 0 0 0 0,1 1 0 0 0,0-1 1 0 0,0 0-1 0 0,0 1 0 0 0,0-1 1 0 0,0 1-1 0 0,0 0 0 0 0,0-1 0 0 0,0 1 1 0 0,0 0-1 0 0,0-1 0 0 0,-1 3 1 0 0,2-3-157 0 0,0 1 0 0 0,1 0 0 0 0,-1-1 0 0 0,1 1 0 0 0,-1 0 1 0 0,1-1-1 0 0,-1 1 0 0 0,1-1 0 0 0,-1 1 0 0 0,1-1 1 0 0,0 1-1 0 0,-1-1 0 0 0,1 1 0 0 0,0-1 0 0 0,0 0 0 0 0,-1 1 1 0 0,1-1-1 0 0,0 0 0 0 0,0 0 0 0 0,1 1 0 0 0,7 2 205 0 0,1 0 0 0 0,1-1-1 0 0,13 2 1 0 0,54-2-6 0 0,8 0-617 0 0,-29 3-3660 0 0,-43-5-1798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24 5489 0 0,'-2'-1'443'0'0,"0"0"1"0"0,0 1-1 0 0,1-1 0 0 0,-1 1 0 0 0,0-1 0 0 0,0 1 0 0 0,0 0 1 0 0,0 0-1 0 0,0 0 0 0 0,1 0 0 0 0,-1 0 0 0 0,0 0 1 0 0,0 0-1 0 0,0 1 0 0 0,0-1 0 0 0,0 0 0 0 0,1 1 0 0 0,-1 0 1 0 0,0-1-1 0 0,0 1 0 0 0,-2 2 0 0 0,4-2-359 0 0,-1 0-1 0 0,0 0 1 0 0,1 0-1 0 0,-1 0 1 0 0,1 1-1 0 0,0-1 1 0 0,-1 0-1 0 0,1 0 1 0 0,0 1-1 0 0,-1-1 1 0 0,1 0-1 0 0,0 1 1 0 0,0-1-1 0 0,0 0 1 0 0,0 0-1 0 0,1 1 1 0 0,-1-1 0 0 0,0 0-1 0 0,1 1 1 0 0,-1-1-1 0 0,0 0 1 0 0,1 0-1 0 0,-1 0 1 0 0,1 1-1 0 0,0-1 1 0 0,-1 0-1 0 0,1 0 1 0 0,0 0-1 0 0,0 0 1 0 0,0 0-1 0 0,1 1 1 0 0,4 6-80 0 0,0-1 1 0 0,1 0-1 0 0,-1-1 1 0 0,1 1-1 0 0,13 8 1 0 0,-17-13-10 0 0,0 0 1 0 0,0 0-1 0 0,0 0 1 0 0,0-1-1 0 0,0 1 1 0 0,0-1 0 0 0,0 0-1 0 0,1 0 1 0 0,-1 0-1 0 0,0 0 1 0 0,1 0-1 0 0,-1-1 1 0 0,1 0 0 0 0,-1 1-1 0 0,1-1 1 0 0,-1 0-1 0 0,0-1 1 0 0,7 0-1 0 0,-8-1 1 0 0,0 1-1 0 0,0-1 0 0 0,0 1 0 0 0,0-1 0 0 0,-1 0 0 0 0,1 0 1 0 0,0 0-1 0 0,-1 0 0 0 0,1 0 0 0 0,-1 0 0 0 0,0-1 0 0 0,1 1 1 0 0,-1 0-1 0 0,0-1 0 0 0,-1 1 0 0 0,1-1 0 0 0,0 1 0 0 0,-1-1 1 0 0,1 1-1 0 0,-1-1 0 0 0,0 1 0 0 0,0-1 0 0 0,0-4 0 0 0,0 3 14 0 0,1-1-1 0 0,-1 1 0 0 0,-1 0 0 0 0,1-1 0 0 0,-1 1 1 0 0,0-1-1 0 0,0 1 0 0 0,0 0 0 0 0,0-1 1 0 0,-1 1-1 0 0,0 0 0 0 0,-4-8 0 0 0,5 11-17 0 0,0 0-1 0 0,-1 0 0 0 0,1 0 1 0 0,0 0-1 0 0,-1 0 0 0 0,1 1 1 0 0,-1-1-1 0 0,1 0 0 0 0,-1 1 1 0 0,0-1-1 0 0,1 1 1 0 0,-1 0-1 0 0,1-1 0 0 0,-1 1 1 0 0,0 0-1 0 0,1 0 0 0 0,-1 0 1 0 0,0 0-1 0 0,1 0 1 0 0,-1 0-1 0 0,1 1 0 0 0,-1-1 1 0 0,0 1-1 0 0,1-1 0 0 0,-1 1 1 0 0,1-1-1 0 0,-1 1 1 0 0,1 0-1 0 0,-1 0 0 0 0,-1 1 1 0 0,-1 0-137 0 0,0 0 1 0 0,1 1 0 0 0,-1 0 0 0 0,0 0-1 0 0,1 0 1 0 0,-1 0 0 0 0,1 0 0 0 0,0 1-1 0 0,-3 5 1 0 0,4-7 70 0 0,1 1 0 0 0,0 0 0 0 0,0-1 0 0 0,0 1 0 0 0,0 0-1 0 0,1 0 1 0 0,-1 0 0 0 0,1 0 0 0 0,0-1 0 0 0,-1 1 0 0 0,1 0 0 0 0,1 0 0 0 0,-1 0 0 0 0,0 0 0 0 0,2 5-1 0 0,19 44-158 0 0,-17-45 299 0 0,-1 0 0 0 0,1 1 0 0 0,-1-1 0 0 0,-1 1 1 0 0,0 0-1 0 0,3 13 0 0 0,-5-18 6 0 0,-1 1 1 0 0,1 0-1 0 0,-1 0 0 0 0,1 0 1 0 0,-1-1-1 0 0,0 1 1 0 0,0 0-1 0 0,-1-1 0 0 0,1 1 1 0 0,-1-1-1 0 0,0 1 0 0 0,0-1 1 0 0,-4 6-1 0 0,3-6-55 0 0,1 1 0 0 0,-1 0-1 0 0,1-1 1 0 0,0 1 0 0 0,1 0-1 0 0,-1 0 1 0 0,1 1-1 0 0,-3 7 1 0 0,6-5-21 0 0,5-11 150 0 0,8-16 295 0 0,-13 19-368 0 0,1-3-28 0 0,1 0 0 0 0,1 0 0 0 0,-1 1 0 0 0,0 0 0 0 0,1 0 0 0 0,0 0 0 0 0,-1 0 0 0 0,1 1 0 0 0,0 0 0 0 0,0 0 0 0 0,1 0 0 0 0,-1 1 0 0 0,0-1 0 0 0,8 0 0 0 0,12-1-441 0 0,41-2-1 0 0,-61 5 260 0 0,4 0-569 0 0,-6 1 209 0 0,0-1-1 0 0,-1 0 1 0 0,1 0-1 0 0,0 0 0 0 0,0 0 1 0 0,0 0-1 0 0,-1 0 1 0 0,1-1-1 0 0,0 1 0 0 0,0-1 1 0 0,-1 0-1 0 0,1 0 1 0 0,4-2-1 0 0,-7-13-3165 0 0,8 7-298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5273 0 0,'-11'3'9617'0'0,"11"-3"-9286"0"0,-2 14 3647 0 0,11 20-3337 0 0,-7-27 95 0 0,45 130 138 0 0,-35-110-2394 0 0,18 31-1 0 0,-27-53 700 0 0,7 10-2498 0 0,0-8-2910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4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5689 0 0,'0'-2'515'0'0,"1"0"-1"0"0,-1 0 1 0 0,0 0 0 0 0,1-1-1 0 0,-1 1 1 0 0,1 0 0 0 0,0 0-1 0 0,0 0 1 0 0,0 0 0 0 0,0 0-1 0 0,0 0 1 0 0,0 0-1 0 0,0 0 1 0 0,3-2 0 0 0,0 0-35 0 0,0 0 1 0 0,0 1 0 0 0,0 0 0 0 0,0 0-1 0 0,0 0 1 0 0,6-3 0 0 0,-1 2-200 0 0,-1 0 0 0 0,1 1 0 0 0,0 0-1 0 0,0 0 1 0 0,0 1 0 0 0,16-2 0 0 0,-20 3-228 0 0,0 1 1 0 0,0 1-1 0 0,0-1 1 0 0,1 1-1 0 0,-1 0 0 0 0,0 0 1 0 0,0 0-1 0 0,-1 1 1 0 0,1 0-1 0 0,0 0 0 0 0,0 0 1 0 0,-1 0-1 0 0,1 1 1 0 0,-1-1-1 0 0,0 1 0 0 0,0 1 1 0 0,0-1-1 0 0,0 0 1 0 0,-1 1-1 0 0,1 0 1 0 0,-1 0-1 0 0,0 0 0 0 0,5 8 1 0 0,-5-7-432 0 0,0 1 1 0 0,0 0 0 0 0,-1 0-1 0 0,0 0 1 0 0,0 0 0 0 0,0 0-1 0 0,-1 0 1 0 0,1 10 0 0 0,-2-11-476 0 0,0 1-1 0 0,0 0 1 0 0,0 0 0 0 0,-1 0 0 0 0,0 0 0 0 0,0-1-1 0 0,0 1 1 0 0,-1 0 0 0 0,-4 8 0 0 0,4-9 505 0 0,0-1 0 0 0,-1 0 1 0 0,0 0-1 0 0,0 0 0 0 0,0 0 1 0 0,-1-1-1 0 0,1 1 0 0 0,-1-1 1 0 0,0 0-1 0 0,0 0 0 0 0,0 0 1 0 0,0 0-1 0 0,-1-1 0 0 0,-7 4 1 0 0,9-5 708 0 0,0 0 0 0 0,0 0 0 0 0,-1 0 0 0 0,1 0-1 0 0,0-1 1 0 0,-1 1 0 0 0,1-1 0 0 0,0 0 0 0 0,-1 0 0 0 0,1 0 0 0 0,0 0 0 0 0,-1-1 0 0 0,-5-1 0 0 0,44 6 6810 0 0,28-12-6033 0 0,5 0-829 0 0,-75 36-617 0 0,5-17-242 0 0,0-2-178 0 0,0 0 0 0 0,0 0 0 0 0,-7 14 0 0 0,9-23 728 0 0,0 1 1 0 0,-1 0-1 0 0,1 0 0 0 0,0-1 0 0 0,0 1 0 0 0,-1 0 1 0 0,1-1-1 0 0,-1 1 0 0 0,1 0 0 0 0,0-1 0 0 0,-1 1 1 0 0,1 0-1 0 0,-1-1 0 0 0,0 1 0 0 0,1-1 0 0 0,-1 1 1 0 0,1-1-1 0 0,-1 1 0 0 0,0-1 0 0 0,1 0 0 0 0,-1 1 1 0 0,0-1-1 0 0,0 0 0 0 0,1 0 0 0 0,-1 1 0 0 0,0-1 1 0 0,0 0-1 0 0,1 0 0 0 0,-1 0 0 0 0,0 0 0 0 0,0 0 1 0 0,0 0-1 0 0,1 0 0 0 0,-1 0 0 0 0,0 0 0 0 0,0 0 1 0 0,1 0-1 0 0,-1-1 0 0 0,0 1 0 0 0,0 0 0 0 0,1-1 1 0 0,-1 1-1 0 0,0 0 0 0 0,1-1 0 0 0,-1 1 0 0 0,0-1 1 0 0,1 1-1 0 0,-1-1 0 0 0,1 1 0 0 0,-1-1 0 0 0,0 1 1 0 0,0-2-1 0 0,1 2 118 0 0,0 0 0 0 0,0-1-1 0 0,0 1 1 0 0,0 0 0 0 0,0-1 0 0 0,0 1 0 0 0,0 0 0 0 0,0-1 0 0 0,0 1 0 0 0,0 0 0 0 0,0-1 0 0 0,0 1 0 0 0,0 0-1 0 0,0-1 1 0 0,0 1 0 0 0,1 0 0 0 0,-1 0 0 0 0,0-1 0 0 0,0 1 0 0 0,0 0 0 0 0,0 0 0 0 0,1-1 0 0 0,-1 1 0 0 0,0 0-1 0 0,0 0 1 0 0,0-1 0 0 0,1 1 0 0 0,-1 0 0 0 0,0 0 0 0 0,1 0 0 0 0,-1-1 0 0 0,0 1 0 0 0,0 0 0 0 0,1 0 0 0 0,-1 0-1 0 0,0 0 1 0 0,1 0 0 0 0,-1 0 0 0 0,0 0 0 0 0,0 0 0 0 0,1 0 0 0 0,-1 0 0 0 0,0 0 0 0 0,1 0 0 0 0,-1 0 0 0 0,0 0-1 0 0,1 0 1 0 0,-1 0 0 0 0,1 0 0 0 0,18-3 987 0 0,-18 3-1064 0 0,9-1 99 0 0,0 0 1 0 0,0 1-1 0 0,1 0 0 0 0,-1 1 0 0 0,0 0 0 0 0,0 0 1 0 0,11 4-1 0 0,-18-4-108 0 0,1 0 0 0 0,-1 0 0 0 0,1 1-1 0 0,-1 0 1 0 0,0-1 0 0 0,1 1 0 0 0,-1 0 0 0 0,0 1 0 0 0,0-1 0 0 0,-1 0 0 0 0,1 1 0 0 0,0 0-1 0 0,-1 0 1 0 0,0-1 0 0 0,1 2 0 0 0,-1-1 0 0 0,0 0 0 0 0,-1 0 0 0 0,1 0 0 0 0,-1 1 0 0 0,1-1-1 0 0,0 5 1 0 0,2 25-174 0 0,0 3-2796 0 0,5-18-6083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4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48 2240 0 0,'0'0'202'0'0,"0"0"0"0"0,-1 0-1 0 0,1 0 1 0 0,0 0-1 0 0,0-1 1 0 0,-1 1-1 0 0,1 0 1 0 0,0 0-1 0 0,-1 0 1 0 0,1 0-1 0 0,0 0 1 0 0,-1 0-1 0 0,1 0 1 0 0,0 0-1 0 0,-1 0 1 0 0,1 0-1 0 0,0 0 1 0 0,-1 0-1 0 0,1 0 1 0 0,0 0-1 0 0,-1 0 1 0 0,1 0-1 0 0,0 0 1 0 0,-1 0-1 0 0,1 0 1 0 0,0 0-1 0 0,0 1 1 0 0,-1-1 0 0 0,1 0-1 0 0,0 0 1 0 0,-1 0-1 0 0,1 1 1 0 0,0-1-1 0 0,0 0 1 0 0,-1 0-1 0 0,1 1 1 0 0,0-1-1 0 0,0 1 1 0 0,-2 16 3051 0 0,9 16-1439 0 0,-6-31-1767 0 0,0 0 1 0 0,0 1-1 0 0,0-1 0 0 0,0-1 0 0 0,0 1 0 0 0,1 0 1 0 0,-1 0-1 0 0,1 0 0 0 0,0-1 0 0 0,-1 1 1 0 0,1-1-1 0 0,0 1 0 0 0,0-1 0 0 0,0 1 0 0 0,0-1 1 0 0,0 0-1 0 0,0 0 0 0 0,0 0 0 0 0,0-1 0 0 0,0 1 1 0 0,1 0-1 0 0,-1-1 0 0 0,0 1 0 0 0,0-1 0 0 0,1 0 1 0 0,-1 0-1 0 0,0 0 0 0 0,1 0 0 0 0,-1 0 0 0 0,0 0 1 0 0,1-1-1 0 0,-1 1 0 0 0,0-1 0 0 0,0 1 0 0 0,1-1 1 0 0,-1 0-1 0 0,0 0 0 0 0,0 0 0 0 0,0 0 0 0 0,0 0 1 0 0,0-1-1 0 0,0 1 0 0 0,-1-1 0 0 0,1 1 1 0 0,0-1-1 0 0,-1 1 0 0 0,1-1 0 0 0,-1 0 0 0 0,1 0 1 0 0,-1 0-1 0 0,0 0 0 0 0,0 0 0 0 0,0 0 0 0 0,0 0 1 0 0,0 0-1 0 0,0-1 0 0 0,-1 1 0 0 0,1 0 0 0 0,-1 0 1 0 0,0-1-1 0 0,1 1 0 0 0,-1 0 0 0 0,0-1 0 0 0,0 1 1 0 0,-1 0-1 0 0,1-1 0 0 0,-1-1 0 0 0,0 0 29 0 0,0 0 0 0 0,0 1 0 0 0,0-1 0 0 0,-1 1 0 0 0,1-1 0 0 0,-1 1 0 0 0,0 0 0 0 0,0-1 0 0 0,0 1 0 0 0,-1 0 0 0 0,1 0 0 0 0,-1 1 0 0 0,0-1-1 0 0,1 0 1 0 0,-1 1 0 0 0,0 0 0 0 0,-1-1 0 0 0,1 1 0 0 0,0 0 0 0 0,-1 1 0 0 0,1-1 0 0 0,-1 1 0 0 0,1-1 0 0 0,-1 1 0 0 0,0 0 0 0 0,1 1 0 0 0,-1-1 0 0 0,0 1 0 0 0,0-1 0 0 0,0 1-1 0 0,0 0 1 0 0,1 0 0 0 0,-1 1 0 0 0,0-1 0 0 0,-6 3 0 0 0,9-3-241 0 0,1 0-1 0 0,-1 0 0 0 0,0 0 1 0 0,1 1-1 0 0,-1-1 1 0 0,1 0-1 0 0,-1 1 1 0 0,0-1-1 0 0,1 1 0 0 0,-1-1 1 0 0,1 1-1 0 0,-1-1 1 0 0,1 1-1 0 0,0-1 1 0 0,-1 1-1 0 0,1-1 0 0 0,-1 1 1 0 0,1 0-1 0 0,0-1 1 0 0,-1 1-1 0 0,1-1 1 0 0,0 1-1 0 0,0 0 0 0 0,0-1 1 0 0,0 1-1 0 0,-1 0 1 0 0,1 0-1 0 0,0-1 1 0 0,0 1-1 0 0,0 0 0 0 0,0-1 1 0 0,0 1-1 0 0,1 1 1 0 0,-1 0-445 0 0,1-1 1 0 0,-1 1-1 0 0,1 0 0 0 0,-1-1 1 0 0,1 1-1 0 0,0 0 1 0 0,0-1-1 0 0,0 1 1 0 0,0-1-1 0 0,0 1 1 0 0,0-1-1 0 0,2 3 1 0 0,3 0-4516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5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3737 0 0,'2'3'7760'0'0,"10"15"-4424"0"0,18 41 91 0 0,9 18-3227 0 0,-38-75 68 0 0,5 10-9 0 0,-2 1-5112 0 0,-4-12 4501 0 0,-1-1 0 0 0,1 1 0 0 0,-1 0 0 0 0,1 0 0 0 0,-1 0 0 0 0,1-1 0 0 0,-1 1 0 0 0,1 0 0 0 0,-1 0 0 0 0,0-1 0 0 0,1 1 0 0 0,-1-1 0 0 0,0 1 0 0 0,0-1 0 0 0,1 1 0 0 0,-1-1 0 0 0,0 1-1 0 0,0-1 1 0 0,0 1 0 0 0,0-1 0 0 0,0 0 0 0 0,1 0 0 0 0,-1 1 0 0 0,-2-1 0 0 0,0 1 376 0 0,0 0 1 0 0,0 1-1 0 0,0 0 0 0 0,0-1 0 0 0,0 1 0 0 0,0 0 1 0 0,0 0-1 0 0,-3 4 0 0 0,3-3 448 0 0,0 0 0 0 0,1 0 0 0 0,-1 1 0 0 0,1-1-1 0 0,0 0 1 0 0,0 1 0 0 0,0 0 0 0 0,0-1 0 0 0,1 1 0 0 0,-1 0 0 0 0,0 5 0 0 0,1-6-170 0 0,1-1 0 0 0,0 0 0 0 0,0 1 1 0 0,-1-1-1 0 0,2 0 0 0 0,-1 1 0 0 0,0-1 0 0 0,0 0 1 0 0,1 1-1 0 0,-1-1 0 0 0,1 0 0 0 0,-1 0 0 0 0,1 1 1 0 0,0-1-1 0 0,0 0 0 0 0,0 0 0 0 0,0 0 1 0 0,1 0-1 0 0,1 2 0 0 0,-1-2-233 0 0,0 0 0 0 0,0 0 0 0 0,0-1 0 0 0,0 1 0 0 0,1-1 0 0 0,-1 1 0 0 0,0-1 0 0 0,1 0 0 0 0,-1 0 0 0 0,1 0 0 0 0,0 0 0 0 0,3 1 0 0 0,5-1-74 0 0,0 1 0 0 0,0-1 0 0 0,0-1 0 0 0,0 0 0 0 0,0 0 0 0 0,-1-1 0 0 0,1 0 1 0 0,0-1-1 0 0,18-6 0 0 0,-19 5-1931 0 0,-1-1 0 0 0,-1 1 0 0 0,15-9 0 0 0,-8 2-4713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5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 4921 0 0,'-14'-5'9972'0'0,"30"2"-6748"0"0,30 2-2337 0 0,111 16-2195 0 0,-145-12-2293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6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 7250 0 0,'-11'-7'10221'0'0,"41"5"-8543"0"0,97 9-2090 0 0,-84-7-3293 0 0,-1-1-4271 0 0,-26 0 3208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7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7866 0 0,'5'-14'4742'0'0,"10"-12"-1753"0"0,-11 22-2841 0 0,0 1 1 0 0,1-1 0 0 0,-1 1-1 0 0,1 0 1 0 0,-1 0-1 0 0,1 1 1 0 0,0-1 0 0 0,0 1-1 0 0,0 0 1 0 0,1 1-1 0 0,-1-1 1 0 0,0 1 0 0 0,1 0-1 0 0,-1 0 1 0 0,0 1-1 0 0,1-1 1 0 0,-1 1 0 0 0,1 0-1 0 0,-1 1 1 0 0,1-1 0 0 0,-1 1-1 0 0,1 1 1 0 0,-1-1-1 0 0,0 0 1 0 0,9 5 0 0 0,-8-4-106 0 0,-1 0-1 0 0,1 0 1 0 0,-1 1 0 0 0,1 0 0 0 0,-1 0 0 0 0,0 0 0 0 0,0 1 0 0 0,0-1 0 0 0,0 1 0 0 0,-1 0 0 0 0,1 1 0 0 0,-1-1 0 0 0,0 1 0 0 0,-1 0 0 0 0,1 0 0 0 0,-1 0 0 0 0,0 0-1 0 0,0 1 1 0 0,-1-1 0 0 0,1 1 0 0 0,-1 0 0 0 0,0 0 0 0 0,1 5 0 0 0,-3-6-62 0 0,0 0-1 0 0,1 0 1 0 0,-2 0 0 0 0,1 0-1 0 0,0 0 1 0 0,-1-1 0 0 0,0 1-1 0 0,0 0 1 0 0,0-1-1 0 0,-1 1 1 0 0,0 0 0 0 0,0-1-1 0 0,0 0 1 0 0,0 1 0 0 0,-1-1-1 0 0,-5 7 1 0 0,6-8-72 0 0,-1-1 0 0 0,0 1 0 0 0,0-1 0 0 0,1 0 0 0 0,-1 0 0 0 0,0 0 0 0 0,-1-1 0 0 0,1 1 0 0 0,0-1 0 0 0,0 0 0 0 0,-1 1 0 0 0,1-1 0 0 0,-1-1 0 0 0,1 1 0 0 0,0-1 0 0 0,-1 1 0 0 0,0-1 0 0 0,1 0 0 0 0,-1 0 0 0 0,1 0 0 0 0,-1-1 0 0 0,1 1 1 0 0,-6-2-1 0 0,-10-4-104 0 0,13 5 128 0 0,22 8 232 0 0,62 33 148 0 0,-61-29-402 0 0,-1-2 0 0 0,2 0 0 0 0,-1-1 1 0 0,1-1-1 0 0,1 0 0 0 0,-1-2 0 0 0,34 7 0 0 0,-22-14-1885 0 0,-30 2 1798 0 0,1-1 1 0 0,-1 1-1 0 0,1 0 1 0 0,0 0-1 0 0,-1 0 0 0 0,1 0 1 0 0,-1 0-1 0 0,1 0 1 0 0,-1-1-1 0 0,1 1 1 0 0,-1 0-1 0 0,1-1 0 0 0,-1 1 1 0 0,1 0-1 0 0,-1-1 1 0 0,1 1-1 0 0,-1 0 0 0 0,0-1 1 0 0,1 1-1 0 0,-1-1 1 0 0,0 1-1 0 0,1-1 1 0 0,-1 1-1 0 0,0-1 0 0 0,1 1 1 0 0,-1-1-1 0 0,0 1 1 0 0,0-1-1 0 0,0 1 0 0 0,1-1 1 0 0,-1 1-1 0 0,0-1 1 0 0,0 1-1 0 0,0-1 1 0 0,0 0-1 0 0,0 1 0 0 0,0-1 1 0 0,0 1-1 0 0,0-1 1 0 0,0 1-1 0 0,-1-1 0 0 0,1 0 1 0 0,0 1-1 0 0,0-1 1 0 0,0 1-1 0 0,-1-1 1 0 0,-4-7-4362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6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 5569 0 0,'-20'-5'5654'0'0,"27"1"-3375"0"0,43-1-2662 0 0,-35 4 261 0 0,5 2-2107 0 0,-19-1 2023 0 0,0 0 0 0 0,-1 0 0 0 0,1 0 0 0 0,-1 0 0 0 0,1 1 0 0 0,-1-1 0 0 0,1 0 0 0 0,-1 0 0 0 0,1 1 0 0 0,-1-1 0 0 0,1 0 0 0 0,-1 1 0 0 0,1-1 0 0 0,-1 0 0 0 0,1 1 0 0 0,-1-1 0 0 0,0 1 0 0 0,1-1 0 0 0,-1 1 0 0 0,0-1 0 0 0,1 1 0 0 0,-1-1 0 0 0,0 1 0 0 0,0-1 0 0 0,1 1 0 0 0,-1-1 0 0 0,0 1 0 0 0,0 0 0 0 0,0-1 0 0 0,0 1 0 0 0,0 0 0 0 0,1 6-2698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7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4169 0 0,'31'-8'5614'0'0,"2"-1"-5088"0"0,-32 9-491 0 0,0 0 0 0 0,0 0 0 0 0,1 0 0 0 0,-1 0 0 0 0,0 0 0 0 0,0 0 0 0 0,1 0 0 0 0,-1 1 1 0 0,0-1-1 0 0,0 0 0 0 0,0 1 0 0 0,0-1 0 0 0,1 0 0 0 0,-1 1 0 0 0,0 0 0 0 0,0-1 0 0 0,0 1 1 0 0,0 0-1 0 0,0-1 0 0 0,0 1 0 0 0,1 2 0 0 0,-1-2 69 0 0,-1 1 1 0 0,1 0-1 0 0,-1 0 1 0 0,0 0-1 0 0,0 0 0 0 0,0 1 1 0 0,0-1-1 0 0,0 0 1 0 0,0 0-1 0 0,0 0 0 0 0,-1 0 1 0 0,1 0-1 0 0,-1 0 1 0 0,1-1-1 0 0,-1 1 0 0 0,0 0 1 0 0,0 0-1 0 0,-1 2 1 0 0,-5 24 757 0 0,8-22-803 0 0,0-1-1 0 0,1 1 1 0 0,0-1-1 0 0,0 0 1 0 0,0 0-1 0 0,1 0 1 0 0,0 0-1 0 0,0 0 1 0 0,0 0 0 0 0,0 0-1 0 0,1-1 1 0 0,0 0-1 0 0,0 0 1 0 0,0 0-1 0 0,0 0 1 0 0,1-1 0 0 0,0 1-1 0 0,-1-1 1 0 0,1 0-1 0 0,0-1 1 0 0,0 1-1 0 0,9 2 1 0 0,-14-5-55 0 0,1 0-1 0 0,0 1 1 0 0,0-1 0 0 0,-1 0-1 0 0,1 0 1 0 0,0 0 0 0 0,-1 0 0 0 0,1 0-1 0 0,0-1 1 0 0,-1 1 0 0 0,1 0-1 0 0,0 0 1 0 0,-1 0 0 0 0,1-1-1 0 0,0 1 1 0 0,-1 0 0 0 0,1 0-1 0 0,0-1 1 0 0,-1 1 0 0 0,1-1 0 0 0,-1 1-1 0 0,1 0 1 0 0,-1-1 0 0 0,1 1-1 0 0,-1-1 1 0 0,1 0 0 0 0,-1 1-1 0 0,1-1 1 0 0,0 0 0 0 0,-1-1 24 0 0,1 0 0 0 0,-1 0 0 0 0,1-1 0 0 0,-1 1 0 0 0,0 0 0 0 0,1 0 0 0 0,-1 0 0 0 0,0 0 0 0 0,0 0 0 0 0,-1-3 0 0 0,0-2 134 0 0,-1-1-1 0 0,0 1 0 0 0,0-1 0 0 0,-6-12 1 0 0,3 10-41 0 0,-1 1 1 0 0,0 0 0 0 0,-1 0 0 0 0,0 1 0 0 0,0-1 0 0 0,-1 1 0 0 0,-13-10-1 0 0,36 28-4009 0 0,7-3-4394 0 0,-13-6 4530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7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4345 0 0,'-5'5'6518'0'0,"4"9"-3958"0"0,3 16-2070 0 0,-1-26 49 0 0,0 5-418 0 0,-1-3-88 0 0,1-1 0 0 0,-1 1 0 0 0,1-1 0 0 0,0 0 0 0 0,1 1 0 0 0,-1-1 0 0 0,4 8 1 0 0,-4-12-26 0 0,0 1 0 0 0,1-1 0 0 0,-1 0 0 0 0,0 1 0 0 0,1-1 0 0 0,-1 0 0 0 0,0 0 0 0 0,1 0 0 0 0,-1 0 1 0 0,1 0-1 0 0,-1 0 0 0 0,1-1 0 0 0,0 1 0 0 0,-1 0 0 0 0,1-1 0 0 0,0 0 0 0 0,0 1 0 0 0,-1-1 1 0 0,1 0-1 0 0,0 0 0 0 0,0 0 0 0 0,0 0 0 0 0,-1 0 0 0 0,1 0 0 0 0,0 0 0 0 0,0 0 0 0 0,3-2 1 0 0,31-8-1194 0 0,-36 10 1076 0 0,1 0 1 0 0,-1 0-1 0 0,0-1 1 0 0,1 1-1 0 0,-1 0 1 0 0,0 0-1 0 0,0 0 1 0 0,1-1-1 0 0,-1 1 1 0 0,0 0-1 0 0,0 0 1 0 0,1-1-1 0 0,-1 1 1 0 0,0 0-1 0 0,0-1 1 0 0,0 1-1 0 0,1 0 1 0 0,-1 0-1 0 0,0-1 1 0 0,0 1-1 0 0,0-1 1 0 0,0 1-1 0 0,0 0 1 0 0,0-1-1 0 0,0 1 1 0 0,0 0-1 0 0,0-1 1 0 0,0 1-1 0 0,0 0 1 0 0,0-1 0 0 0,0 0-1 0 0,-1 0-166 0 0,0 0 0 0 0,1 0 0 0 0,-1 0 1 0 0,0-1-1 0 0,0 1 0 0 0,-1 0 0 0 0,1 0 0 0 0,0 1 0 0 0,0-1 0 0 0,0 0 1 0 0,-1 0-1 0 0,1 0 0 0 0,-2 0 0 0 0,2 1 154 0 0,-1-1-1 0 0,0 1 1 0 0,0-1-1 0 0,0 1 1 0 0,0 0-1 0 0,0 0 1 0 0,0 0-1 0 0,1 0 1 0 0,-1 0-1 0 0,0 1 1 0 0,0-1-1 0 0,0 0 1 0 0,0 1-1 0 0,1 0 1 0 0,-1-1-1 0 0,0 1 1 0 0,0 0-1 0 0,1 0 1 0 0,-1 0-1 0 0,0 0 1 0 0,1 0-1 0 0,-1 0 1 0 0,1 0-1 0 0,0 0 1 0 0,-1 1-1 0 0,1-1 1 0 0,0 1 0 0 0,-2 2-1 0 0,-3 3 149 0 0,0 1 1 0 0,0 0-1 0 0,1 0 1 0 0,-6 11-1 0 0,9-13 185 0 0,-1 0-1 0 0,1 0 1 0 0,0 0 0 0 0,1 0-1 0 0,-2 9 1 0 0,2-9 400 0 0,1-1 0 0 0,0 1-1 0 0,0 0 1 0 0,0-1 0 0 0,1 1 0 0 0,-1 0 0 0 0,1-1 0 0 0,1 1-1 0 0,-1-1 1 0 0,3 6 0 0 0,-2-8-254 0 0,-1 1 0 0 0,1 0 1 0 0,0-1-1 0 0,1 0 0 0 0,-1 1 0 0 0,0-1 0 0 0,1 0 1 0 0,0 0-1 0 0,0-1 0 0 0,0 1 0 0 0,0 0 0 0 0,0-1 1 0 0,0 0-1 0 0,5 3 0 0 0,-3-3-485 0 0,-1 0 0 0 0,0-1 0 0 0,1 1 0 0 0,-1-1 0 0 0,1 0 0 0 0,0 0 0 0 0,-1-1 1 0 0,9 1-1 0 0,17-6-2037 0 0,-24 3 649 0 0,0-1 0 0 0,0 0 0 0 0,-1 0 0 0 0,11-7 1 0 0,-1 0-2425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5697 0 0,'2'-3'520'0'0,"0"1"0"0"0,0 0-1 0 0,0-1 1 0 0,0 1 0 0 0,0 0 0 0 0,1 0-1 0 0,-1 1 1 0 0,0-1 0 0 0,1 0 0 0 0,-1 1-1 0 0,1-1 1 0 0,0 1 0 0 0,0 0-1 0 0,-1 0 1 0 0,4-1 0 0 0,51-11 1097 0 0,-41 10-1010 0 0,-12 2-493 0 0,-1 0 0 0 0,1 1 0 0 0,0-1 0 0 0,-1 1-1 0 0,1 0 1 0 0,0 0 0 0 0,0 0 0 0 0,-1 0 0 0 0,1 1 0 0 0,0 0 0 0 0,-1-1 0 0 0,1 1 0 0 0,-1 1 0 0 0,5 1 0 0 0,-6-2-112 0 0,0 0 1 0 0,0 1-1 0 0,-1-1 0 0 0,1 1 1 0 0,-1 0-1 0 0,1-1 1 0 0,-1 1-1 0 0,1 0 1 0 0,-1 0-1 0 0,0 0 0 0 0,0 0 1 0 0,0 0-1 0 0,0 0 1 0 0,0 0-1 0 0,0 0 1 0 0,-1 1-1 0 0,1-1 0 0 0,-1 0 1 0 0,0 0-1 0 0,1 1 1 0 0,-1-1-1 0 0,0 0 1 0 0,0 0-1 0 0,-1 4 1 0 0,-2 28-3637 0 0,3-29 2628 0 0,-1-1 0 0 0,0 1 0 0 0,0-1 1 0 0,-1 0-1 0 0,1 0 0 0 0,-1 1 0 0 0,0-1 0 0 0,0 0 0 0 0,-4 4 0 0 0,-1 2-2060 0 0</inkml:trace>
  <inkml:trace contextRef="#ctx0" brushRef="#br0" timeOffset="1">106 184 4057 0 0,'-12'13'4420'0'0,"12"-13"-4333"0"0,0 0 1 0 0,0 0-1 0 0,0 0 1 0 0,0 1-1 0 0,0-1 1 0 0,0 0 0 0 0,0 0-1 0 0,0 0 1 0 0,0 0-1 0 0,0 1 1 0 0,0-1-1 0 0,0 0 1 0 0,0 0-1 0 0,0 0 1 0 0,0 1-1 0 0,0-1 1 0 0,0 0-1 0 0,0 0 1 0 0,0 0 0 0 0,1 0-1 0 0,-1 1 1 0 0,0-1-1 0 0,0 0 1 0 0,0 0-1 0 0,0 0 1 0 0,0 0-1 0 0,0 0 1 0 0,1 1-1 0 0,-1-1 1 0 0,0 0 0 0 0,0 0-1 0 0,0 0 1 0 0,0 0-1 0 0,1 0 1 0 0,-1 0-1 0 0,0 0 1 0 0,0 0-1 0 0,0 0 1 0 0,0 1-1 0 0,1-1 1 0 0,1 0 63 0 0,0 0-1 0 0,0 0 1 0 0,0 0 0 0 0,0 0-1 0 0,0-1 1 0 0,0 1 0 0 0,-1 0-1 0 0,1-1 1 0 0,0 0-1 0 0,0 1 1 0 0,0-1 0 0 0,0 0-1 0 0,-1 0 1 0 0,3-1 0 0 0,6-4 257 0 0,1 0 1 0 0,0 1-1 0 0,22-8 0 0 0,-31 12-363 0 0,1 0 0 0 0,-1 0 0 0 0,0 0 0 0 0,1 1 1 0 0,-1-1-1 0 0,1 1 0 0 0,-1 0 0 0 0,1-1 0 0 0,-1 1 0 0 0,1 0 0 0 0,-1 1 0 0 0,1-1 0 0 0,-1 0 0 0 0,1 1 0 0 0,-1-1 0 0 0,0 1 0 0 0,1 0 0 0 0,-1 0 0 0 0,0 0 0 0 0,1 0 0 0 0,-1 0 0 0 0,0 0 0 0 0,0 1 1 0 0,0-1-1 0 0,0 1 0 0 0,2 2 0 0 0,-3-2-246 0 0,0 0 1 0 0,0-1-1 0 0,0 1 0 0 0,0 0 1 0 0,-1 0-1 0 0,1 0 1 0 0,-1 0-1 0 0,1 0 1 0 0,-1 0-1 0 0,0 0 1 0 0,0 0-1 0 0,1 0 0 0 0,-2 0 1 0 0,1 0-1 0 0,0 0 1 0 0,0 0-1 0 0,-1 0 1 0 0,1 0-1 0 0,-1 0 0 0 0,1 0 1 0 0,-1 0-1 0 0,0 0 1 0 0,0 0-1 0 0,0 0 1 0 0,0-1-1 0 0,0 1 1 0 0,-2 2-1 0 0,0 0-443 0 0,0 0 0 0 0,-1 0 1 0 0,1 0-1 0 0,-1-1 0 0 0,0 1 0 0 0,0-1 1 0 0,0 0-1 0 0,0 0 0 0 0,-9 4 0 0 0,9-5 753 0 0,-25 9 1178 0 0,14-10 3492 0 0,16-3-4467 0 0,0 1-1 0 0,0 0 1 0 0,1 0-1 0 0,-1 0 1 0 0,1 0-1 0 0,-1 0 1 0 0,1 0 0 0 0,0 1-1 0 0,-1-1 1 0 0,1 0-1 0 0,-1 1 1 0 0,4-1-1 0 0,-2 0-178 0 0,0 0 0 0 0,0 0 0 0 0,0 0 1 0 0,0 1-1 0 0,1-1 0 0 0,-1 1 0 0 0,0 0 0 0 0,0 0 0 0 0,0 0 0 0 0,0 1 0 0 0,1-1 0 0 0,-1 1 0 0 0,0-1 0 0 0,0 1 0 0 0,0 0 0 0 0,0 0 0 0 0,0 1 1 0 0,0-1-1 0 0,-1 1 0 0 0,1-1 0 0 0,0 1 0 0 0,-1 0 0 0 0,4 2 0 0 0,-3 0-62 0 0,1 1 1 0 0,-1-1 0 0 0,0 1-1 0 0,0 0 1 0 0,0 0-1 0 0,0 0 1 0 0,-1 0-1 0 0,0 0 1 0 0,0 0-1 0 0,-1 1 1 0 0,1-1-1 0 0,0 9 1 0 0,3 2-2910 0 0,5-2-6477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8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21 7842 0 0,'0'1'375'0'0,"-1"-1"1"0"0,0 1 0 0 0,1 0 0 0 0,-1-1 0 0 0,1 1-1 0 0,0 0 1 0 0,-1 0 0 0 0,1 0 0 0 0,0-1 0 0 0,-1 1-1 0 0,1 0 1 0 0,0 0 0 0 0,0 0 0 0 0,0 0 0 0 0,0 0-1 0 0,0 0 1 0 0,0-1 0 0 0,0 3 0 0 0,6 17 2158 0 0,16 15-1603 0 0,-20-32-918 0 0,0 0 0 0 0,1 0 0 0 0,-1 0-1 0 0,1-1 1 0 0,0 0 0 0 0,-1 1 0 0 0,1-1 0 0 0,0 0 0 0 0,1 0 0 0 0,-1-1 0 0 0,0 1 0 0 0,6 1 0 0 0,-9-2-13 0 0,1-1 1 0 0,-1 0-1 0 0,1 0 0 0 0,-1 0 0 0 0,1 0 0 0 0,0 0 0 0 0,-1 0 1 0 0,1 0-1 0 0,-1 0 0 0 0,1 0 0 0 0,-1 0 0 0 0,1 0 0 0 0,-1 0 1 0 0,1 0-1 0 0,-1-1 0 0 0,1 1 0 0 0,0 0 0 0 0,-1 0 0 0 0,0-1 1 0 0,1 1-1 0 0,-1 0 0 0 0,1 0 0 0 0,-1-1 0 0 0,1 1 1 0 0,-1-1-1 0 0,0 1 0 0 0,1 0 0 0 0,-1-1 0 0 0,1 0 0 0 0,0-1 6 0 0,-1 0 0 0 0,0 1 0 0 0,1-1 0 0 0,-1 0 0 0 0,0 0 0 0 0,0 0 0 0 0,0 0-1 0 0,0 0 1 0 0,0 0 0 0 0,0 1 0 0 0,-1-1 0 0 0,1 0 0 0 0,-2-4 0 0 0,0-2 71 0 0,-1 0 0 0 0,0 0 0 0 0,-1 0 0 0 0,-6-11 0 0 0,8 16-88 0 0,0-1-1 0 0,0 1 1 0 0,-1 0 0 0 0,1 0-1 0 0,-1 0 1 0 0,0 0-1 0 0,1 1 1 0 0,-2-1 0 0 0,1 1-1 0 0,0-1 1 0 0,0 1-1 0 0,-4-2 1 0 0,9 16-5658 0 0,9 5-2245 0 0,-6-13 4133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08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4785 0 0,'2'0'477'0'0,"0"0"-1"0"0,0 0 1 0 0,1 1-1 0 0,-1-1 1 0 0,0 1-1 0 0,0-1 1 0 0,0 1 0 0 0,1 0-1 0 0,-1-1 1 0 0,0 1-1 0 0,0 0 1 0 0,0 1-1 0 0,0-1 1 0 0,-1 0 0 0 0,1 0-1 0 0,3 4 1 0 0,-3-2-71 0 0,1 0 0 0 0,-1 0 0 0 0,1 1 0 0 0,-1-1 1 0 0,0 1-1 0 0,0-1 0 0 0,-1 1 0 0 0,3 7 0 0 0,0 5-359 0 0,-1 1-1 0 0,-1 0 0 0 0,1 27 1 0 0,-2-25-355 0 0,3 33-2772 0 0,-4-17-5516 0 0,-4-29 13576 0 0,4-6-4815 0 0,-1 1-1 0 0,1-1 1 0 0,0 0 0 0 0,-1 0-1 0 0,1 1 1 0 0,0-1 0 0 0,0 0-1 0 0,-1 1 1 0 0,1-1 0 0 0,0 0-1 0 0,0 1 1 0 0,-1-1 0 0 0,1 0-1 0 0,0 1 1 0 0,0-1 0 0 0,0 1-1 0 0,0-1 1 0 0,-1 0 0 0 0,1 1-1 0 0,0-1 1 0 0,0 1-1 0 0,0-1 1 0 0,0 0 0 0 0,0 1-1 0 0,0-1 1 0 0,0 1 0 0 0,0-1-1 0 0,0 0 1 0 0,0 1 0 0 0,1-1-1 0 0,-1 1 1 0 0,0-1 0 0 0,0 0-1 0 0,0 1 1 0 0,0-1 0 0 0,1 0-1 0 0,-1 1 1 0 0,0-1 0 0 0,0 0-1 0 0,0 1 1 0 0,1 0 0 0 0,3 4 188 0 0,1 1 0 0 0,0-1 1 0 0,0 1-1 0 0,0-1 1 0 0,0-1-1 0 0,1 1 1 0 0,0-1-1 0 0,0 0 1 0 0,0 0-1 0 0,12 5 0 0 0,-15-8-545 0 0,0 0-1 0 0,-1 0 1 0 0,1 0-1 0 0,0-1 1 0 0,-1 1-1 0 0,1-1 1 0 0,0 0-1 0 0,0 1 1 0 0,0-1-1 0 0,-1-1 1 0 0,1 1-1 0 0,0 0 1 0 0,3-1-1 0 0,-4 0-308 0 0,0 0 1 0 0,0 0-1 0 0,0 0 0 0 0,0-1 0 0 0,0 1 1 0 0,0 0-1 0 0,0-1 0 0 0,0 1 0 0 0,-1-1 1 0 0,1 1-1 0 0,0-1 0 0 0,-1 0 0 0 0,0 0 1 0 0,1 0-1 0 0,-1 0 0 0 0,0 0 0 0 0,0 0 1 0 0,1-3-1 0 0,2-5-2401 0 0,2 1-898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6:54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 2000 0 0,'0'0'113'0'0,"0"-1"0"0"0,0 1 0 0 0,-1 0 0 0 0,1-1 0 0 0,0 1 0 0 0,0 0 0 0 0,-1-1 0 0 0,1 1 0 0 0,0 0 0 0 0,-1-1 0 0 0,1 1 0 0 0,-1 0-1 0 0,1-1 1 0 0,0 1 0 0 0,-1 0 0 0 0,1 0 0 0 0,-1 0 0 0 0,1-1 0 0 0,-1 1 0 0 0,1 0 0 0 0,0 0 0 0 0,-1 0 0 0 0,1 0 0 0 0,-1 0 0 0 0,1 0 0 0 0,-1 0-1 0 0,1 0 1 0 0,-1 0 0 0 0,1 0 0 0 0,-1 0 0 0 0,1 0 0 0 0,-1 0 0 0 0,1 0 0 0 0,0 1 0 0 0,-1-1 0 0 0,0 0 0 0 0,1 1 71 0 0,0-1 0 0 0,0 1 0 0 0,1-1 0 0 0,-1 1 0 0 0,0-1 0 0 0,0 1 0 0 0,0-1 0 0 0,1 1 0 0 0,-1-1 1 0 0,0 1-1 0 0,0-1 0 0 0,1 1 0 0 0,-1-1 0 0 0,0 1 0 0 0,1-1 0 0 0,-1 0 0 0 0,1 1 0 0 0,-1-1 0 0 0,0 0 0 0 0,1 1 0 0 0,-1-1 0 0 0,1 0 1 0 0,-1 0-1 0 0,1 1 0 0 0,-1-1 0 0 0,1 0 0 0 0,-1 0 0 0 0,1 0 0 0 0,-1 0 0 0 0,1 1 0 0 0,0-1 0 0 0,0 0 0 0 0,31 7 1040 0 0,0-1-1 0 0,1-2 0 0 0,40 1 1 0 0,3 1-427 0 0,8-2 9 0 0,128-8 0 0 0,-77-1 54 0 0,73 11-54 0 0,-27 1-479 0 0,-97-8-228 0 0,340 16 218 0 0,-90-4-11 0 0,-5-1 297 0 0,-254-5-569 0 0,1-3-1 0 0,96-11 0 0 0,-102 8 6 0 0,1 3 0 0 0,-1 3 0 0 0,100 20 0 0 0,102 9 17 0 0,230-18 11 0 0,-208-15-17 0 0,-70-3-57 0 0,-208 3 25 0 0,197-4 437 0 0,-174 2-8 0 0,0 2-1 0 0,60 9 1 0 0,3 0-293 0 0,-77-9-129 0 0,-11-1 8 0 0,0 0 0 0 0,0 2 0 0 0,-1-1 0 0 0,21 6 0 0 0,-34-6-110 0 0,-1-1 0 0 0,1 0 0 0 0,0 0-1 0 0,0 0 1 0 0,0 0 0 0 0,0 0-1 0 0,0 0 1 0 0,0 0 0 0 0,0 0 0 0 0,-1 0-1 0 0,1 1 1 0 0,0-1 0 0 0,0 0-1 0 0,0 0 1 0 0,0 0 0 0 0,0 0 0 0 0,0 0-1 0 0,0 1 1 0 0,0-1 0 0 0,0 0-1 0 0,0 0 1 0 0,0 0 0 0 0,0 0 0 0 0,0 0-1 0 0,0 1 1 0 0,0-1 0 0 0,0 0-1 0 0,0 0 1 0 0,0 0 0 0 0,0 0 0 0 0,0 0-1 0 0,0 1 1 0 0,0-1 0 0 0,0 0-1 0 0,0 0 1 0 0,0 0 0 0 0,0 0 0 0 0,0 0-1 0 0,0 1 1 0 0,0-1 0 0 0,0 0-1 0 0,0 0 1 0 0,1 0 0 0 0,-1 0 0 0 0,0 0-1 0 0,0 0 1 0 0,0 0 0 0 0,0 1-1 0 0,0-1 1 0 0,0 0 0 0 0,0 0 0 0 0,1 0-1 0 0,-1 0 1 0 0,-15 2-7615 0 0,-2-4-671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4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 5841 0 0,'-1'0'288'0'0,"1"-1"0"0"0,-1 1 0 0 0,1-1 0 0 0,-1 1 0 0 0,0-1 0 0 0,1 1 0 0 0,-1 0 0 0 0,1-1 0 0 0,-1 1 0 0 0,0 0 0 0 0,1-1 0 0 0,-1 1 0 0 0,0 0 0 0 0,1 0 0 0 0,-1 0 0 0 0,0 0 0 0 0,1 0 0 0 0,-1 0 0 0 0,0 0 0 0 0,1 0 0 0 0,-1 0 0 0 0,0 0 0 0 0,1 0 0 0 0,-1 0 0 0 0,0 0 0 0 0,1 0 0 0 0,-1 1 0 0 0,-1-1 0 0 0,2 1-102 0 0,-1 0 0 0 0,1 0 0 0 0,-1 0 0 0 0,1 0 0 0 0,-1 0 0 0 0,1 0 0 0 0,0 0 0 0 0,-1 0 0 0 0,1 0 0 0 0,0 0 0 0 0,0 1 0 0 0,0-1 0 0 0,0 0 0 0 0,0 0 0 0 0,0 0 0 0 0,0 1 0 0 0,10 55-62 0 0,-7-47 508 0 0,4 38-195 0 0,-6-34-370 0 0,1-1 1 0 0,0 0 0 0 0,1 0-1 0 0,0-1 1 0 0,1 1 0 0 0,6 13-1 0 0,-8-23-52 0 0,1 0 0 0 0,-1 0 0 0 0,1 0-1 0 0,0-1 1 0 0,0 1 0 0 0,0-1-1 0 0,0 1 1 0 0,1-1 0 0 0,-1 0-1 0 0,0 0 1 0 0,1-1 0 0 0,0 1 0 0 0,-1-1-1 0 0,8 3 1 0 0,-2-2 2 0 0,0 0-1 0 0,0 0 1 0 0,0-1-1 0 0,1 0 1 0 0,10 0-1 0 0,-11-2-92 0 0,-1 0-1 0 0,0-1 0 0 0,1 0 0 0 0,-1-1 0 0 0,15-6 0 0 0,-6 3-3164 0 0,0 0-3796 0 0,-13 4 3970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4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5641 0 0,'3'3'722'0'0,"0"-1"1"0"0,0 1-1 0 0,0-1 0 0 0,1 1 0 0 0,-1-1 0 0 0,1 0 0 0 0,-1 0 0 0 0,6 1 1 0 0,-6-1-493 0 0,1-1 0 0 0,0 0 0 0 0,0-1 0 0 0,0 1 0 0 0,0-1 0 0 0,0 0 0 0 0,5 0 0 0 0,0-1-277 0 0,-1 0-1 0 0,1-1 0 0 0,-1 0 0 0 0,0-1 0 0 0,1 0 1 0 0,-1 0-1 0 0,7-5 0 0 0,-19 14-1758 0 0,-1-1 1 0 0,0 0 0 0 0,0 0-1 0 0,-10 8 1 0 0,11-11 1610 0 0,0 0 0 0 0,0-1 0 0 0,0 1 0 0 0,1-1 0 0 0,-2 0 0 0 0,1 0 0 0 0,0-1 0 0 0,0 1 0 0 0,-6-1 1 0 0,-9 0 1905 0 0,1 0 2880 0 0,42 5 96 0 0,1 6-3356 0 0,-20-8-1718 0 0,-1 0 1 0 0,1-1-1 0 0,0 0 1 0 0,0 0-1 0 0,1 0 0 0 0,-1-1 1 0 0,0 0-1 0 0,8 1 1 0 0,-11-2 96 0 0,-1 0 0 0 0,0 0-1 0 0,0-1 1 0 0,0 1 0 0 0,0-1 0 0 0,0 1 0 0 0,0 0 0 0 0,0-1 0 0 0,0 0-1 0 0,0 1 1 0 0,0-1 0 0 0,0 0 0 0 0,0 1 0 0 0,0-1 0 0 0,0 0 0 0 0,0 0-1 0 0,-1 0 1 0 0,1 0 0 0 0,0 0 0 0 0,-1 0 0 0 0,1 0 0 0 0,-1 0 0 0 0,1 0 0 0 0,-1 0-1 0 0,1 0 1 0 0,0-2 0 0 0,1-1-2180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4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4681 0 0,'-1'12'8101'0'0,"7"21"-4818"0"0,-4-28-2136 0 0,6 36 1143 0 0,14 58-944 0 0,-2-34-1214 0 0,-12-43-147 0 0,-4-13-159 0 0,0 0 0 0 0,-1 0 0 0 0,0 1-1 0 0,0-1 1 0 0,1 17 0 0 0,-6-27-142 0 0,0 1-1 0 0,0-1 0 0 0,0 1 1 0 0,0-1-1 0 0,0 0 1 0 0,0 1-1 0 0,0-1 0 0 0,0 0 1 0 0,0 0-1 0 0,1 0 1 0 0,-4-3-1 0 0,-9-4-1129 0 0,13 8 1453 0 0,0 0 0 0 0,1 0-1 0 0,-1 0 1 0 0,1 0 0 0 0,-1 0-1 0 0,0 0 1 0 0,1 0 0 0 0,-1 0-1 0 0,1 0 1 0 0,-1 0 0 0 0,0 0 0 0 0,1 0-1 0 0,-1 0 1 0 0,1 1 0 0 0,-1-1-1 0 0,1 0 1 0 0,-1 0 0 0 0,1 1 0 0 0,-1-1-1 0 0,1 0 1 0 0,-1 1 0 0 0,1-1-1 0 0,-1 0 1 0 0,1 1 0 0 0,-1-1-1 0 0,1 1 1 0 0,0-1 0 0 0,-1 1 0 0 0,0 0-1 0 0,-5 22 1225 0 0,7 24 1789 0 0,0-44-2934 0 0,1 0 0 0 0,-1 0-1 0 0,1 1 1 0 0,-1-1 0 0 0,1 0 0 0 0,0 0 0 0 0,1-1 0 0 0,-1 1 0 0 0,0 0 0 0 0,1-1-1 0 0,-1 1 1 0 0,1-1 0 0 0,0 0 0 0 0,0 0 0 0 0,0 0 0 0 0,0 0 0 0 0,0 0 0 0 0,0-1 0 0 0,1 0-1 0 0,-1 1 1 0 0,0-1 0 0 0,5 1 0 0 0,1 1-252 0 0,1-1 0 0 0,-1 0-1 0 0,1 0 1 0 0,0-1 0 0 0,0 0 0 0 0,-1 0-1 0 0,11-1 1 0 0,-15-1-327 0 0,0 0 0 0 0,0 0 0 0 0,-1 0 1 0 0,1-1-1 0 0,-1 0 0 0 0,1 1 0 0 0,5-5 0 0 0,-1 1-1514 0 0,-1-1 0 0 0,0 0-1 0 0,0-1 1 0 0,11-12 0 0 0,-4 3-2082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7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0 180 9538 0 0,'20'0'1176'0'0,"1"4"-288"0"0,7 2-23 0 0,0-1-65 0 0,-3 1-264 0 0,1 0-280 0 0,-1-2-144 0 0,-1 0-64 0 0,-1-3-192 0 0,-3-1-376 0 0,-5-3-392 0 0,-1-1-689 0 0,-5-4-463 0 0,-3-2 95 0 0,0-3 441 0 0,-18-16 168 0 0,15 6-1369 0 0</inkml:trace>
  <inkml:trace contextRef="#ctx0" brushRef="#br0" timeOffset="1">284 26 4857 0 0,'-4'-4'705'0'0,"0"1"1"0"0,-1 0-1 0 0,0 0 1 0 0,0 0-1 0 0,0 1 0 0 0,0-1 1 0 0,-8-1-1 0 0,12 4-557 0 0,0 0 1 0 0,0 0-1 0 0,0 0 0 0 0,-1 0 0 0 0,1 0 0 0 0,0 0 0 0 0,0 0 1 0 0,-1 0-1 0 0,1 1 0 0 0,0-1 0 0 0,0 0 0 0 0,0 1 1 0 0,0-1-1 0 0,0 1 0 0 0,-1 0 0 0 0,1-1 0 0 0,0 1 1 0 0,0 0-1 0 0,0-1 0 0 0,1 1 0 0 0,-1 0 0 0 0,0 0 0 0 0,0 0 1 0 0,0 0-1 0 0,0 0 0 0 0,1 0 0 0 0,-1 0 0 0 0,1 0 1 0 0,-1 0-1 0 0,1 0 0 0 0,-1 0 0 0 0,1 1 0 0 0,-1-1 1 0 0,1 0-1 0 0,0 0 0 0 0,0 0 0 0 0,0 1 0 0 0,0 1 0 0 0,-4 24 60 0 0,2 0 0 0 0,1 0 0 0 0,1 1 0 0 0,1-1 0 0 0,2 0-1 0 0,7 33 1 0 0,0 11-2933 0 0,-6 0-3477 0 0,-5-57 3624 0 0,-1-3-1403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5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10 100 12883 0 0,'0'0'114'0'0,"0"0"1"0"0,-1 0-1 0 0,1 0 0 0 0,0 0 1 0 0,-1 0-1 0 0,1 0 1 0 0,0 0-1 0 0,0 0 1 0 0,-1 0-1 0 0,1 0 1 0 0,0 0-1 0 0,-1 0 0 0 0,1 0 1 0 0,0 0-1 0 0,0 0 1 0 0,-1 0-1 0 0,1 0 1 0 0,0 0-1 0 0,0-1 0 0 0,-1 1 1 0 0,1 0-1 0 0,0 0 1 0 0,0 0-1 0 0,-1 0 1 0 0,1 0-1 0 0,0-1 0 0 0,0 1 1 0 0,0 0-1 0 0,-1 0 1 0 0,1 0-1 0 0,0-1 1 0 0,0 1-1 0 0,0 0 0 0 0,0 0 1 0 0,-1-1-1 0 0,1 1 1 0 0,0 0-1 0 0,0-1 1 0 0,0 1-1 0 0,0 0 0 0 0,0 0 1 0 0,0-1-1 0 0,0 1 1 0 0,0-1-1 0 0,14-6 904 0 0,24-2-1284 0 0,-23 6 279 0 0,1-1 1 0 0,19-8-1 0 0,-30 10-65 0 0,-1 1-1 0 0,1-1 0 0 0,-1-1 1 0 0,0 1-1 0 0,0 0 0 0 0,0-1 1 0 0,0 0-1 0 0,-1 0 0 0 0,1 0 1 0 0,-1 0-1 0 0,0-1 1 0 0,5-5-1 0 0,-8 8 37 0 0,0 1-1 0 0,0-1 1 0 0,0 1 0 0 0,0-1-1 0 0,1 1 1 0 0,-1-1 0 0 0,0 1 0 0 0,0-1-1 0 0,0 0 1 0 0,0 1 0 0 0,-1-1-1 0 0,1 1 1 0 0,0-1 0 0 0,0 1-1 0 0,0-1 1 0 0,0 1 0 0 0,0-1 0 0 0,-1 1-1 0 0,1-1 1 0 0,0 1 0 0 0,0-1-1 0 0,-1 1 1 0 0,1 0 0 0 0,0-1-1 0 0,-1 1 1 0 0,1-1 0 0 0,-1 1 0 0 0,1 0-1 0 0,0-1 1 0 0,-1 1 0 0 0,1 0-1 0 0,-1-1 1 0 0,1 1 0 0 0,-1 0 0 0 0,1 0-1 0 0,-1 0 1 0 0,1-1 0 0 0,-1 1-1 0 0,1 0 1 0 0,-1 0 0 0 0,1 0-1 0 0,-1 0 1 0 0,1 0 0 0 0,-1 0 0 0 0,1 0-1 0 0,-1 0 1 0 0,0 0 0 0 0,1 0-1 0 0,-1 0 1 0 0,-29 0-125 0 0,26 0 167 0 0,1 1 0 0 0,0-1 1 0 0,-1 1-1 0 0,1 0 1 0 0,-1 1-1 0 0,1-1 0 0 0,0 0 1 0 0,0 1-1 0 0,0 0 1 0 0,0 0-1 0 0,0 0 0 0 0,0 0 1 0 0,0 0-1 0 0,1 0 1 0 0,-1 1-1 0 0,1 0 1 0 0,0-1-1 0 0,0 1 0 0 0,0 0 1 0 0,0 0-1 0 0,0 0 1 0 0,0 0-1 0 0,1 0 0 0 0,-1 1 1 0 0,1-1-1 0 0,0 0 1 0 0,0 1-1 0 0,0-1 0 0 0,1 1 1 0 0,-1-1-1 0 0,1 1 1 0 0,0-1-1 0 0,0 1 0 0 0,0-1 1 0 0,0 1-1 0 0,1-1 1 0 0,1 7-1 0 0,-2-6-72 0 0,1 0 0 0 0,0 1 0 0 0,0-1 1 0 0,1 0-1 0 0,-1 1 0 0 0,1-1 0 0 0,0 0 0 0 0,0 0 0 0 0,0 0 1 0 0,1-1-1 0 0,-1 1 0 0 0,1 0 0 0 0,0-1 0 0 0,0 0 1 0 0,0 0-1 0 0,1 0 0 0 0,-1 0 0 0 0,1 0 0 0 0,-1 0 0 0 0,1-1 1 0 0,0 0-1 0 0,0 0 0 0 0,0 0 0 0 0,0 0 0 0 0,0-1 0 0 0,1 1 1 0 0,-1-1-1 0 0,0 0 0 0 0,1 0 0 0 0,4-1 0 0 0,-4 0-596 0 0,-1 0-1 0 0,1 0 0 0 0,0-1 1 0 0,-1 0-1 0 0,1 0 0 0 0,0 0 1 0 0,-1-1-1 0 0,1 1 0 0 0,-1-1 1 0 0,0 0-1 0 0,1 0 0 0 0,-1-1 1 0 0,0 1-1 0 0,-1-1 0 0 0,1 0 1 0 0,0 0-1 0 0,-1 0 0 0 0,7-8 1 0 0,-2 0-2546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4465 0 0,'-1'0'157'0'0,"1"0"1"0"0,0 0-1 0 0,-1 0 1 0 0,1 0-1 0 0,-1 0 1 0 0,1 0-1 0 0,0 0 1 0 0,-1-1-1 0 0,1 1 1 0 0,-1 0-1 0 0,1 0 0 0 0,0 0 1 0 0,-1 1-1 0 0,1-1 1 0 0,-1 0-1 0 0,1 0 1 0 0,0 0-1 0 0,-1 0 1 0 0,1 0-1 0 0,0 0 1 0 0,-1 1-1 0 0,1-1 1 0 0,0 0-1 0 0,-1 0 0 0 0,1 0 1 0 0,0 1-1 0 0,-1-1 1 0 0,1 0-1 0 0,0 1 1 0 0,0-1-1 0 0,-1 0 1 0 0,1 0-1 0 0,0 1 1 0 0,0-1-1 0 0,-1 1 1 0 0,1-1-1 0 0,0 0 0 0 0,0 1 1 0 0,0-1-1 0 0,0 0 1 0 0,0 1-1 0 0,0-1 1 0 0,0 1-1 0 0,0-1 1 0 0,-1 0-1 0 0,1 1 1 0 0,0-1-1 0 0,1 1 0 0 0,-1-1 1 0 0,0 0-1 0 0,0 1 1 0 0,0-1-1 0 0,0 1 1 0 0,-1 29 1824 0 0,1-25-1525 0 0,0 3-352 0 0,0 0 1 0 0,1 0-1 0 0,0 0 0 0 0,0 0 0 0 0,1 0 0 0 0,0 0 0 0 0,0 0 1 0 0,0-1-1 0 0,1 1 0 0 0,5 8 0 0 0,-5-12-141 0 0,-1 0 0 0 0,1 0 1 0 0,1 0-1 0 0,-1-1 0 0 0,1 1 0 0 0,-1-1 0 0 0,1 0 1 0 0,0 0-1 0 0,0 0 0 0 0,0 0 0 0 0,0-1 0 0 0,1 1 0 0 0,-1-1 1 0 0,1 0-1 0 0,0-1 0 0 0,-1 1 0 0 0,10 1 0 0 0,11 0-59 0 0,-19-3-146 0 0,-1 1 0 0 0,0 0 0 0 0,1 0 0 0 0,-1 0 0 0 0,0 0 0 0 0,0 1 0 0 0,6 2 0 0 0,-21-2-8594 0 0,3-1 5310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5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29 7170 0 0,'-1'5'961'0'0,"1"1"1"0"0,0-1-1 0 0,0 1 1 0 0,0 0-1 0 0,0-1 1 0 0,1 1-1 0 0,0-1 1 0 0,2 7-1 0 0,-1-4-375 0 0,0-1-1 0 0,1 0 0 0 0,0 0 0 0 0,1 0 1 0 0,7 12-1 0 0,-7-14-517 0 0,-1 0-1 0 0,1 0 1 0 0,0-1 0 0 0,1 1 0 0 0,-1-1 0 0 0,1 0-1 0 0,0 0 1 0 0,0-1 0 0 0,0 1 0 0 0,0-1 0 0 0,0 0-1 0 0,1 0 1 0 0,-1-1 0 0 0,1 0 0 0 0,0 0-1 0 0,0 0 1 0 0,8 1 0 0 0,-12-3-80 0 0,0 0 0 0 0,0 0-1 0 0,1 0 1 0 0,-1 0 0 0 0,0 0 0 0 0,0-1-1 0 0,0 1 1 0 0,1-1 0 0 0,-1 1 0 0 0,0-1-1 0 0,0 0 1 0 0,0 0 0 0 0,0 0 0 0 0,0 0-1 0 0,0 0 1 0 0,0 0 0 0 0,3-3 0 0 0,-2 1-252 0 0,0-1 1 0 0,0 1 0 0 0,-1-1 0 0 0,1 1 0 0 0,-1-1 0 0 0,0 0 0 0 0,0 0 0 0 0,3-6 0 0 0,0-7-2086 0 0,-1 1 1 0 0,0-1 0 0 0,2-27 0 0 0,-5 43 2128 0 0,2-27-2844 0 0,-1 1-746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22 10530 0 0,'-2'4'1016'0'0,"0"1"0"0"0,1-1-1 0 0,-1 1 1 0 0,1-1 0 0 0,0 1 0 0 0,0-1-1 0 0,1 1 1 0 0,0 8 0 0 0,0-7-685 0 0,0 1 0 0 0,1-1 1 0 0,0 1-1 0 0,1-1 0 0 0,-1 1 0 0 0,4 7 1 0 0,-4-10-354 0 0,0-1 0 0 0,1 1 0 0 0,-1-1 0 0 0,1 0 0 0 0,0 1 0 0 0,0-1 0 0 0,0 0 0 0 0,0 0 0 0 0,1 0 0 0 0,-1-1 0 0 0,1 1 0 0 0,0-1 0 0 0,-1 1 0 0 0,1-1 0 0 0,0 0 0 0 0,1 0 0 0 0,-1 0 0 0 0,0 0 1 0 0,0-1-1 0 0,1 1 0 0 0,-1-1 0 0 0,1 0 0 0 0,-1 0 0 0 0,1 0 0 0 0,0 0 0 0 0,3-1 0 0 0,-4 0 44 0 0,0-1 0 0 0,0 1 1 0 0,0-1-1 0 0,-1 0 0 0 0,1-1 0 0 0,0 1 1 0 0,-1 0-1 0 0,1-1 0 0 0,-1 1 0 0 0,1-1 0 0 0,-1 0 1 0 0,0 0-1 0 0,0 0 0 0 0,0 0 0 0 0,0 0 1 0 0,0 0-1 0 0,0 0 0 0 0,0-1 0 0 0,-1 1 1 0 0,1-1-1 0 0,-1 1 0 0 0,0-1 0 0 0,0 0 1 0 0,0 0-1 0 0,0 1 0 0 0,1-5 0 0 0,0-1-43 0 0,0 1-1 0 0,0 0 1 0 0,-1-1 0 0 0,1 1-1 0 0,-2-1 1 0 0,1 1 0 0 0,-1-1-1 0 0,0 1 1 0 0,-2-11 0 0 0,1 16-56 0 0,1-1 0 0 0,-1 1-1 0 0,0 0 1 0 0,0 0 0 0 0,0 0 0 0 0,0-1 0 0 0,0 1 0 0 0,0 0 0 0 0,0 0 0 0 0,-1 1 0 0 0,1-1 0 0 0,-1 0 0 0 0,1 0 0 0 0,-1 1 0 0 0,0-1 0 0 0,0 1 0 0 0,0-1 0 0 0,0 1-1 0 0,0 0 1 0 0,-3-2 0 0 0,1 2-94 0 0,0 0 0 0 0,1 0 1 0 0,-1 0-1 0 0,0 0 0 0 0,0 1 0 0 0,0 0 0 0 0,0 0 0 0 0,0 0 0 0 0,0 0 0 0 0,1 1 0 0 0,-8 1 0 0 0,5-1-156 0 0,-1 1-1 0 0,1 0 0 0 0,-1 0 1 0 0,1 1-1 0 0,0 0 1 0 0,0 0-1 0 0,0 0 1 0 0,0 1-1 0 0,1 0 0 0 0,0 0 1 0 0,-1 0-1 0 0,1 1 1 0 0,1 0-1 0 0,-7 6 0 0 0,9-6 120 0 0,0 0 0 0 0,0 1 0 0 0,0-1 0 0 0,0 0 0 0 0,1 0 0 0 0,0 1 0 0 0,0-1 0 0 0,1 1 0 0 0,-1-1 0 0 0,1 1 0 0 0,0-1 0 0 0,1 1 0 0 0,-1-1 0 0 0,1 1 0 0 0,0-1 0 0 0,0 1 0 0 0,4 7 0 0 0,-3-7 297 0 0,0-1-1 0 0,0 0 1 0 0,1 0-1 0 0,0 0 0 0 0,0 0 1 0 0,0 0-1 0 0,7 7 0 0 0,-7-10 244 0 0,-1 1-1 0 0,1-1 0 0 0,0 1 0 0 0,0-1 1 0 0,0 0-1 0 0,1 0 0 0 0,-1 0 1 0 0,0 0-1 0 0,1-1 0 0 0,-1 0 1 0 0,1 1-1 0 0,4 0 0 0 0,-3-3-89 0 0,1 1 0 0 0,0-1 0 0 0,0 0-1 0 0,0 0 1 0 0,-1 0 0 0 0,1-1 0 0 0,-1 0 0 0 0,1 0 0 0 0,-1 0 0 0 0,0-1-1 0 0,8-4 1 0 0,20-8-47 0 0,48-13-677 0 0,-74 30 749 0 0,-12 6 342 0 0,-18 13 945 0 0,18-18-1103 0 0,1 2-215 0 0,0 0-1 0 0,0 1 1 0 0,1-1 0 0 0,0 0 0 0 0,-1 1-1 0 0,2 0 1 0 0,-1 0 0 0 0,1 0-1 0 0,0 0 1 0 0,0 0 0 0 0,1 0-1 0 0,-1 1 1 0 0,1-1 0 0 0,0 10 0 0 0,1-2-191 0 0,-1-1 1 0 0,2 1-1 0 0,0-1 1 0 0,1 0-1 0 0,6 26 1 0 0,-8-37-158 0 0,0 0 1 0 0,1 0 0 0 0,-1 0-1 0 0,1-1 1 0 0,0 1-1 0 0,0 0 1 0 0,0 0-1 0 0,0-1 1 0 0,0 1 0 0 0,0 0-1 0 0,0-1 1 0 0,0 1-1 0 0,1-1 1 0 0,-1 1 0 0 0,0-1-1 0 0,1 0 1 0 0,-1 0-1 0 0,1 0 1 0 0,0 1 0 0 0,3 0-1 0 0,-4-2-126 0 0,0 0-1 0 0,1 0 0 0 0,-1 0 1 0 0,0 0-1 0 0,1-1 1 0 0,-1 1-1 0 0,0 0 1 0 0,0-1-1 0 0,1 1 0 0 0,-1-1 1 0 0,0 0-1 0 0,0 1 1 0 0,0-1-1 0 0,1 0 1 0 0,-1 1-1 0 0,0-1 0 0 0,0 0 1 0 0,0 0-1 0 0,0 0 1 0 0,0 0-1 0 0,-1 0 0 0 0,1 0 1 0 0,0 0-1 0 0,0-1 1 0 0,-1 1-1 0 0,1 0 1 0 0,-1 0-1 0 0,1 0 0 0 0,-1-1 1 0 0,1-1-1 0 0,3-6-1411 0 0,-1-1 0 0 0,0 0-1 0 0,-1 0 1 0 0,2-15-1 0 0,-2 13 643 0 0,4-21-2452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6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3929 0 0,'1'6'10409'0'0,"4"12"-4795"0"0,4 23-3245 0 0,13 62-2359 0 0,-5-23-1161 0 0,-8-43-2770 0 0,-1-1-5634 0 0,-7-26 4131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7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 5553 0 0,'0'-1'378'0'0,"-1"0"1"0"0,0 0-1 0 0,0 1 0 0 0,0-1 1 0 0,0 0-1 0 0,0 1 0 0 0,0-1 1 0 0,0 0-1 0 0,0 1 0 0 0,0 0 1 0 0,0-1-1 0 0,0 1 0 0 0,0-1 1 0 0,0 1-1 0 0,0 0 0 0 0,0 0 0 0 0,-1 0 1 0 0,-1 0-1 0 0,3 0-205 0 0,-1 0 1 0 0,1 1-1 0 0,-1-1 0 0 0,1 0 0 0 0,-1 1 1 0 0,1-1-1 0 0,-1 1 0 0 0,1-1 1 0 0,-1 1-1 0 0,1-1 0 0 0,0 1 0 0 0,-1-1 1 0 0,1 1-1 0 0,0-1 0 0 0,-1 1 1 0 0,1-1-1 0 0,0 1 0 0 0,0 0 0 0 0,0-1 1 0 0,-1 1-1 0 0,1 0 0 0 0,0-1 0 0 0,0 1 1 0 0,0 0-1 0 0,0 8 597 0 0,0 0-1 0 0,0 1 1 0 0,4 14 0 0 0,-2-11-598 0 0,-1-2-88 0 0,2 1 1 0 0,-1 0-1 0 0,2-1 0 0 0,-1 0 0 0 0,2 0 0 0 0,-1 0 0 0 0,2 0 0 0 0,-1-1 0 0 0,1 1 0 0 0,14 15 0 0 0,-17-21-74 0 0,0-1-1 0 0,1 0 0 0 0,-1-1 1 0 0,1 1-1 0 0,0 0 1 0 0,0-1-1 0 0,1 0 0 0 0,-1 0 1 0 0,1 0-1 0 0,-1-1 0 0 0,1 0 1 0 0,0 0-1 0 0,0 0 0 0 0,0 0 1 0 0,0-1-1 0 0,0 1 0 0 0,0-1 1 0 0,0-1-1 0 0,1 1 0 0 0,-1-1 1 0 0,0 0-1 0 0,1 0 0 0 0,-1 0 1 0 0,0-1-1 0 0,0 0 1 0 0,8-2-1 0 0,-10 2-27 0 0,0 0-1 0 0,0 0 1 0 0,0 0 0 0 0,0-1-1 0 0,0 1 1 0 0,-1-1 0 0 0,1 0-1 0 0,-1 0 1 0 0,1 0 0 0 0,-1 0 0 0 0,1 0-1 0 0,-1-1 1 0 0,0 1 0 0 0,0-1-1 0 0,0 1 1 0 0,-1-1 0 0 0,1 0-1 0 0,2-4 1 0 0,-3 2-259 0 0,1 0 0 0 0,-1 1 0 0 0,0-1-1 0 0,0 0 1 0 0,-1 0 0 0 0,1 0 0 0 0,-1 0 0 0 0,0 0 0 0 0,-1 0 0 0 0,1 0-1 0 0,-2-6 1 0 0,1 4-369 0 0,-1 0-1 0 0,0 1 1 0 0,0-1-1 0 0,0 1 1 0 0,-1-1 0 0 0,0 1-1 0 0,-1 0 1 0 0,1 0-1 0 0,-1 0 1 0 0,0 0-1 0 0,0 1 1 0 0,-1 0-1 0 0,0 0 1 0 0,0 0-1 0 0,0 0 1 0 0,0 1-1 0 0,-9-6 1 0 0,10 9 402 0 0,0-1-1 0 0,-1 1 1 0 0,1 0 0 0 0,-1 0-1 0 0,1 0 1 0 0,-1 0 0 0 0,1 1-1 0 0,-1 0 1 0 0,1 0-1 0 0,-1 0 1 0 0,0 0 0 0 0,1 1-1 0 0,-1 0 1 0 0,1 0 0 0 0,-6 2-1 0 0,8-3 371 0 0,-1 1-1 0 0,1 0 0 0 0,0 0 1 0 0,0 0-1 0 0,0 0 0 0 0,0 1 0 0 0,0-1 1 0 0,0 0-1 0 0,0 1 0 0 0,1-1 1 0 0,-1 1-1 0 0,0 0 0 0 0,1-1 1 0 0,-1 1-1 0 0,1 0 0 0 0,0 0 0 0 0,0 0 1 0 0,-1 0-1 0 0,1 0 0 0 0,0 1 1 0 0,1-1-1 0 0,-1 0 0 0 0,0 0 1 0 0,1 1-1 0 0,-1-1 0 0 0,1 0 1 0 0,0 1-1 0 0,0-1 0 0 0,0 0 0 0 0,0 1 1 0 0,1 3-1 0 0,-1-3 284 0 0,1 0 1 0 0,-1 0-1 0 0,1-1 1 0 0,0 1-1 0 0,0 0 1 0 0,0-1-1 0 0,1 1 1 0 0,-1 0-1 0 0,1-1 1 0 0,-1 0-1 0 0,1 1 0 0 0,0-1 1 0 0,0 0-1 0 0,0 0 1 0 0,0 0-1 0 0,0 0 1 0 0,0 0-1 0 0,1 0 1 0 0,-1-1-1 0 0,1 1 1 0 0,-1-1-1 0 0,4 2 0 0 0,-3-2-360 0 0,0 0 0 0 0,0 0-1 0 0,1 0 1 0 0,-1-1 0 0 0,0 1 0 0 0,1-1-1 0 0,-1 0 1 0 0,0 1 0 0 0,1-2-1 0 0,-1 1 1 0 0,0 0 0 0 0,0-1-1 0 0,1 1 1 0 0,-1-1 0 0 0,0 0-1 0 0,0 0 1 0 0,0 0 0 0 0,6-3-1 0 0,50-31-4065 0 0,24-14-1711 0 0,-27 19 6395 0 0,-58 32-123 0 0,-1 0 0 0 0,0 0-1 0 0,0 0 1 0 0,1 1 0 0 0,-1-1 0 0 0,1 1-1 0 0,0-1 1 0 0,0 1 0 0 0,0 0 0 0 0,0 0-1 0 0,0 0 1 0 0,0 0 0 0 0,-1 5 0 0 0,0-2-168 0 0,1 1 1 0 0,0-1-1 0 0,1 1 1 0 0,-1 0-1 0 0,1-1 1 0 0,0 1-1 0 0,1 9 1 0 0,0-12-356 0 0,0 0 1 0 0,0 0 0 0 0,1 1-1 0 0,-1-1 1 0 0,1 0 0 0 0,0 0-1 0 0,1 0 1 0 0,-1-1 0 0 0,1 1 0 0 0,-1 0-1 0 0,1 0 1 0 0,3 4 0 0 0,-3-7-49 0 0,-1 1 1 0 0,1 0 0 0 0,0 0-1 0 0,-1-1 1 0 0,1 1 0 0 0,0-1-1 0 0,0 1 1 0 0,0-1 0 0 0,1 0-1 0 0,-1 0 1 0 0,0 0 0 0 0,0 0 0 0 0,1 0-1 0 0,-1 0 1 0 0,0-1 0 0 0,1 1-1 0 0,-1-1 1 0 0,0 0 0 0 0,1 0-1 0 0,-1 0 1 0 0,5 0 0 0 0,21-7-2344 0 0,-27 7 2155 0 0,-1 0 0 0 0,1 0 0 0 0,0 0 0 0 0,-1 0 0 0 0,1 0 0 0 0,0-1-1 0 0,-1 1 1 0 0,1 0 0 0 0,-1 0 0 0 0,1-1 0 0 0,0 1 0 0 0,-1 0 0 0 0,1-1 0 0 0,-1 1 0 0 0,1-1-1 0 0,-1 1 1 0 0,1-1 0 0 0,-1 1 0 0 0,1-1 0 0 0,-1 1 0 0 0,0-1 0 0 0,1 1 0 0 0,-1-1 0 0 0,0 0 0 0 0,1 1-1 0 0,-1-1 1 0 0,0 0 0 0 0,0 1 0 0 0,0-1 0 0 0,0 0 0 0 0,1 1 0 0 0,-1-1 0 0 0,0 0 0 0 0,0 1-1 0 0,0-1 1 0 0,0 0 0 0 0,0 1 0 0 0,-1-1 0 0 0,1 0 0 0 0,0-1 0 0 0,-15-19-2551 0 0,8 12-267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7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6609 0 0,'-3'5'815'0'0,"2"0"-1"0"0,-1-1 0 0 0,1 1 0 0 0,-1 0 0 0 0,1 0 0 0 0,0 0 0 0 0,1 0 0 0 0,-1 0 1 0 0,1 6-1 0 0,1-4-331 0 0,0 1 1 0 0,0 0 0 0 0,0 0-1 0 0,1-1 1 0 0,4 12 0 0 0,-3-10-515 0 0,1-1 1 0 0,0 0-1 0 0,0 0 1 0 0,1-1-1 0 0,0 0 1 0 0,0 1-1 0 0,0-2 0 0 0,1 1 1 0 0,0 0-1 0 0,0-1 1 0 0,9 6-1 0 0,-13-10-134 0 0,0-1 0 0 0,0 0 0 0 0,0 0 0 0 0,1 0 0 0 0,-1 0-1 0 0,0 0 1 0 0,0 0 0 0 0,1 0 0 0 0,-1-1 0 0 0,1 1 0 0 0,-1-1-1 0 0,0 1 1 0 0,1-1 0 0 0,-1 0 0 0 0,1 0 0 0 0,-1 0 0 0 0,1-1 0 0 0,-1 1-1 0 0,0 0 1 0 0,1-1 0 0 0,-1 0 0 0 0,0 1 0 0 0,1-1 0 0 0,-1 0-1 0 0,0 0 1 0 0,0 0 0 0 0,0-1 0 0 0,4-2 0 0 0,-1 0-563 0 0,0-1-1 0 0,0 1 1 0 0,0-1 0 0 0,-1-1 0 0 0,0 1-1 0 0,0 0 1 0 0,0-1 0 0 0,-1 0 0 0 0,4-8-1 0 0,6-14-2981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11018 0 0,'-3'26'7124'0'0,"7"2"-3937"0"0,17 29-2030 0 0,-15-40-479 0 0,4 6-405 0 0,23 45 0 0 0,-30-62-279 0 0,0-1-1 0 0,1 1 1 0 0,0-1-1 0 0,0 0 0 0 0,0 0 1 0 0,1 0-1 0 0,-1 0 1 0 0,1-1-1 0 0,0 0 1 0 0,1 0-1 0 0,-1-1 0 0 0,1 1 1 0 0,7 3-1 0 0,-12-7-2 0 0,1 1 0 0 0,-1-1 0 0 0,0 0 1 0 0,1 1-1 0 0,-1-1 0 0 0,1 0 0 0 0,-1 0 0 0 0,1 0 0 0 0,-1 0 0 0 0,1 0 0 0 0,-1 0 0 0 0,1-1 0 0 0,-1 1 0 0 0,1 0 0 0 0,-1-1 0 0 0,0 1 0 0 0,1-1 0 0 0,-1 1 0 0 0,1-1 0 0 0,-1 0 0 0 0,2-1 0 0 0,-1 0 5 0 0,1 0 0 0 0,0-1 0 0 0,-1 0-1 0 0,1 1 1 0 0,-1-1 0 0 0,0 0 0 0 0,0 0 0 0 0,3-5-1 0 0,1-6-256 0 0,0 0 0 0 0,-1 0-1 0 0,4-17 1 0 0,-9 31 256 0 0,2-5-452 0 0,-1 0-1 0 0,0 0 1 0 0,0 0 0 0 0,0 0-1 0 0,-1 0 1 0 0,0 0 0 0 0,0-1 0 0 0,-1-7-1 0 0,1 11 94 0 0,-1 1-1 0 0,0-1 1 0 0,1 0-1 0 0,-1 0 1 0 0,0 1-1 0 0,0-1 1 0 0,0 0-1 0 0,0 1 1 0 0,0-1-1 0 0,0 1 1 0 0,0-1-1 0 0,-1 1 1 0 0,1 0-1 0 0,-1-1 1 0 0,1 1-1 0 0,-1 0 1 0 0,1 0-1 0 0,-1 0 1 0 0,1 0 0 0 0,-1 0-1 0 0,0 0 1 0 0,0 1-1 0 0,0-1 1 0 0,1 1-1 0 0,-5-1 1 0 0,-6-2-565 0 0,0 1 0 0 0,0 0 1 0 0,-23 0-1 0 0,31 2 1030 0 0,0 1 0 0 0,0-1 0 0 0,1 1 0 0 0,-1-1 0 0 0,1 1 0 0 0,-1 0 0 0 0,-6 4 0 0 0,8-5 47 0 0,1 1 1 0 0,0 0-1 0 0,0 0 1 0 0,-1-1-1 0 0,1 1 0 0 0,0 0 1 0 0,0 0-1 0 0,0 1 0 0 0,0-1 1 0 0,0 0-1 0 0,0 0 1 0 0,1 0-1 0 0,-1 1 0 0 0,0-1 1 0 0,1 0-1 0 0,-1 1 0 0 0,1-1 1 0 0,-1 0-1 0 0,1 1 1 0 0,-1 1-1 0 0,1-1 15 0 0,0 1 1 0 0,-1-1-1 0 0,2 0 1 0 0,-1 1-1 0 0,0-1 1 0 0,0 0-1 0 0,1 1 1 0 0,-1-1-1 0 0,1 0 1 0 0,-1 0-1 0 0,1 1 1 0 0,0-1-1 0 0,0 0 1 0 0,0 0-1 0 0,0 0 1 0 0,1 0-1 0 0,-1 0 1 0 0,0 0-1 0 0,1-1 1 0 0,0 1-1 0 0,-1 0 1 0 0,1-1-1 0 0,0 1 0 0 0,0-1 1 0 0,-1 1-1 0 0,1-1 1 0 0,0 0-1 0 0,1 0 1 0 0,-1 0-1 0 0,0 0 1 0 0,4 1-1 0 0,-1-1-397 0 0,-1 1-1 0 0,0-1 1 0 0,1 0-1 0 0,0 0 1 0 0,-1-1-1 0 0,1 0 1 0 0,-1 0-1 0 0,1 0 1 0 0,-1 0-1 0 0,1 0 1 0 0,0-1-1 0 0,-1 0 0 0 0,1 0 1 0 0,-1 0-1 0 0,5-2 1 0 0,-8 2-88 0 0,-1 1 244 0 0,0 0 0 0 0,0 0 0 0 0,0 0 0 0 0,0-1 0 0 0,0 1 0 0 0,0 0 0 0 0,0 0 0 0 0,1 0 0 0 0,-1 0 0 0 0,0 0 0 0 0,0 0 0 0 0,0 0 0 0 0,0 0 0 0 0,0-1 0 0 0,0 1 0 0 0,0 0 0 0 0,0 0 0 0 0,0 0 0 0 0,1 0 0 0 0,-1 0 1 0 0,0 0-1 0 0,0 0 0 0 0,0 0 0 0 0,0 0 0 0 0,0 0 0 0 0,0 0 0 0 0,1 0 0 0 0,-1 0 0 0 0,0 0 0 0 0,0 0 0 0 0,0 0 0 0 0,0 0 0 0 0,0 0 0 0 0,0 0 0 0 0,1 0 0 0 0,-1 0 0 0 0,0 0 0 0 0,0 0 0 0 0,0 0 0 0 0,0 0 0 0 0,0 0 0 0 0,0 0 0 0 0,1 0 0 0 0,-1 0 0 0 0,0 0 0 0 0,0 1 0 0 0,0-1 0 0 0,0 0 0 0 0,0 0 0 0 0,0 0 0 0 0,0 0 0 0 0,0 0 0 0 0,0 0 0 0 0,0 0 0 0 0,1 0 0 0 0,-1 1 0 0 0,0-1 0 0 0,0 0 0 0 0,0 0 0 0 0,0 0 0 0 0,0 0 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8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4489 0 0,'0'6'8580'0'0,"3"12"-5004"0"0,-1-6-2328 0 0,-1-1-743 0 0,-1 53 552 0 0,0-61-1085 0 0,0 0 1 0 0,0 0 0 0 0,-1 0-1 0 0,1 0 1 0 0,-1 0 0 0 0,0 0-1 0 0,0 0 1 0 0,0 0 0 0 0,0-1-1 0 0,-1 1 1 0 0,1 0 0 0 0,0-1-1 0 0,-1 1 1 0 0,0-1 0 0 0,0 0-1 0 0,0 1 1 0 0,-4 3 0 0 0,5-6 11 0 0,1 0 0 0 0,-1 1 0 0 0,0-1-1 0 0,0 0 1 0 0,0 1 0 0 0,0-1 0 0 0,1 0 0 0 0,-1 0 0 0 0,0 0 0 0 0,0 0 0 0 0,0 0 0 0 0,0 0 0 0 0,0 0 0 0 0,0 0 0 0 0,1 0 0 0 0,-1 0 0 0 0,0 0 0 0 0,0 0 0 0 0,0-1 0 0 0,0 1-1 0 0,0 0 1 0 0,1-1 0 0 0,-1 1 0 0 0,0-1 0 0 0,0 1 0 0 0,1-1 0 0 0,-1 1 0 0 0,-1-1 0 0 0,0-8 671 0 0,15 3 241 0 0,6 3-576 0 0,-1 1-312 0 0,1 0 1 0 0,-1-2 0 0 0,0 0-1 0 0,0-1 1 0 0,-1 0 0 0 0,30-15-1 0 0,-39 15-5430 0 0,-23 13-4422 0 0,7 2 6066 0 0</inkml:trace>
  <inkml:trace contextRef="#ctx0" brushRef="#br0" timeOffset="1">124 265 11154 0 0,'3'-2'522'0'0,"0"1"-1"0"0,0 0 0 0 0,0 0 0 0 0,0 0 0 0 0,0 0 1 0 0,0 0-1 0 0,1 1 0 0 0,-1-1 0 0 0,0 1 1 0 0,0 0-1 0 0,0 0 0 0 0,1 0 0 0 0,-1 1 0 0 0,4 0 1 0 0,-4 0-278 0 0,0 0 1 0 0,0 0-1 0 0,0 0 1 0 0,0 0 0 0 0,0 1-1 0 0,0-1 1 0 0,-1 1-1 0 0,1 0 1 0 0,0 0 0 0 0,-1 0-1 0 0,0 0 1 0 0,4 5-1 0 0,-3-5-222 0 0,-1 1-1 0 0,0 0 0 0 0,0 0 0 0 0,-1 1 0 0 0,1-1 0 0 0,-1 0 0 0 0,1 1 0 0 0,-1-1 0 0 0,0 0 0 0 0,0 1 0 0 0,-1 0 1 0 0,1-1-1 0 0,-1 1 0 0 0,1-1 0 0 0,-1 1 0 0 0,0 0 0 0 0,-1-1 0 0 0,1 1 0 0 0,-1-1 0 0 0,1 1 0 0 0,-1-1 0 0 0,0 1 1 0 0,0-1-1 0 0,-1 1 0 0 0,-2 4 0 0 0,1 1-1874 0 0,3-8 1114 0 0,0 0 1 0 0,0 0 0 0 0,0 0 0 0 0,0 0-1 0 0,0 0 1 0 0,0 0 0 0 0,0 0 0 0 0,1 0-1 0 0,-1 0 1 0 0,0 0 0 0 0,1 0 0 0 0,-1 0-1 0 0,1 0 1 0 0,-1 0 0 0 0,1 0-1 0 0,1 1-737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8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14075 0 0,'0'7'2953'0'0,"1"0"-1137"0"0,-1 3-728 0 0,0-1-488 0 0,0-1-472 0 0,-1-1-472 0 0,1-2-640 0 0,0-1-1032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8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11018 0 0,'6'10'2961'0'0,"0"6"-633"0"0,2 7-271 0 0,-2 5-217 0 0,-1 2-551 0 0,0 3-385 0 0,-1 1-288 0 0,1 0-240 0 0,-1-1-160 0 0,2-2-144 0 0,0 2-264 0 0,1 1-512 0 0,1-3-752 0 0,0-2-897 0 0,-2-2-944 0 0,0-6-912 0 0,-1-4-2944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65 5409 0 0,'0'0'199'0'0,"-1"0"-1"0"0,0 1 1 0 0,1-1 0 0 0,-1 0-1 0 0,0 0 1 0 0,1 0 0 0 0,-1 1-1 0 0,0-1 1 0 0,1 0 0 0 0,-1 1-1 0 0,1-1 1 0 0,-1 1 0 0 0,1-1-1 0 0,-1 0 1 0 0,0 1 0 0 0,1-1-1 0 0,0 1 1 0 0,-1 0 0 0 0,1-1-1 0 0,-1 1 1 0 0,1-1 0 0 0,0 1-1 0 0,-1 0 1 0 0,1-1 0 0 0,0 1-1 0 0,0 0 1 0 0,-1 0 0 0 0,5 22 2624 0 0,-1-16-2358 0 0,0-1 0 0 0,0 0 0 0 0,1 0 1 0 0,7 10-1 0 0,-3-8-170 0 0,0 0-1 0 0,0 0 1 0 0,1-1 0 0 0,0 0 0 0 0,0 0 0 0 0,20 9-1 0 0,-25-13-253 0 0,1-1-1 0 0,0 0 0 0 0,0 0 0 0 0,1 0 1 0 0,-1 0-1 0 0,0-1 0 0 0,0 0 1 0 0,1 0-1 0 0,-1 0 0 0 0,1-1 1 0 0,-1 0-1 0 0,0 0 0 0 0,1 0 0 0 0,-1-1 1 0 0,1 0-1 0 0,6-2 0 0 0,-9 2-18 0 0,-1 0 0 0 0,1 0 0 0 0,-1 0 1 0 0,1 0-1 0 0,-1-1 0 0 0,0 1 0 0 0,1-1 0 0 0,-1 0 0 0 0,0 1 0 0 0,0-1 0 0 0,0 0 0 0 0,0 0 0 0 0,-1-1 0 0 0,1 1 0 0 0,0 0 0 0 0,-1-1 0 0 0,0 1 0 0 0,1-1 0 0 0,-1 1 0 0 0,0-1 0 0 0,0 1 0 0 0,-1-1 0 0 0,1 0 0 0 0,0 1 0 0 0,-1-1 0 0 0,0 0 0 0 0,0 0 0 0 0,1 1 0 0 0,-2-1 1 0 0,1 0-1 0 0,0 0 0 0 0,0 0 0 0 0,-1 1 0 0 0,-1-6 0 0 0,0 2 9 0 0,0 1 0 0 0,0 0 0 0 0,0-1 0 0 0,-1 1 0 0 0,1 0 0 0 0,-1 0 1 0 0,0 1-1 0 0,-1-1 0 0 0,1 0 0 0 0,-1 1 0 0 0,0 0 0 0 0,0 0 0 0 0,0 0 0 0 0,-1 1 0 0 0,0-1 1 0 0,-5-2-1 0 0,-4 1-351 0 0,0 0 1 0 0,0 1-1 0 0,-1 0 1 0 0,1 2 0 0 0,-26-3-1 0 0,29 4-717 0 0,6-13-7759 0 0,3 8 7024 0 0,2 5 1620 0 0,0 1-1 0 0,0 0 0 0 0,0-1 1 0 0,0 1-1 0 0,0 0 1 0 0,1 0-1 0 0,-1-1 1 0 0,0 1-1 0 0,0 0 1 0 0,0-1-1 0 0,0 1 1 0 0,1 0-1 0 0,-1 0 1 0 0,0-1-1 0 0,0 1 0 0 0,1 0 1 0 0,-1 0-1 0 0,0 0 1 0 0,0-1-1 0 0,1 1 1 0 0,-1 0-1 0 0,0 0 1 0 0,1 0-1 0 0,-1 0 1 0 0,0 0-1 0 0,1 0 1 0 0,-1 0-1 0 0,1-1 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9:2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89 204 4369 0 0,'-6'1'526'0'0,"0"0"0"0"0,0 0 0 0 0,0 1 0 0 0,0 0 0 0 0,0 0 0 0 0,1 0 0 0 0,-1 1 0 0 0,1 0 0 0 0,0 0 0 0 0,-8 5 0 0 0,11-6-375 0 0,1 1 0 0 0,-1-1 0 0 0,0 0 0 0 0,1 0 0 0 0,-1 0-1 0 0,1 1 1 0 0,0-1 0 0 0,0 1 0 0 0,0-1 0 0 0,0 1 0 0 0,0 0 0 0 0,0-1-1 0 0,1 1 1 0 0,-1 0 0 0 0,1-1 0 0 0,0 1 0 0 0,0 0 0 0 0,0 0 0 0 0,0-1 0 0 0,0 1-1 0 0,1 0 1 0 0,-1 0 0 0 0,1-1 0 0 0,-1 1 0 0 0,3 3 0 0 0,3 11-24 0 0,0-1 1 0 0,2 0 0 0 0,0-1 0 0 0,1 1-1 0 0,0-2 1 0 0,1 1 0 0 0,1-1 0 0 0,0-1-1 0 0,1 0 1 0 0,0 0 0 0 0,1-1 0 0 0,27 19-1 0 0,-12-12 63 0 0,1-1-1 0 0,1-2 0 0 0,0 0 1 0 0,1-2-1 0 0,56 17 0 0 0,-70-26-52 0 0,1 0 0 0 0,0-1 0 0 0,0-1-1 0 0,0-1 1 0 0,0 0 0 0 0,37-3 0 0 0,-46 0-81 0 0,0 0 1 0 0,0-1-1 0 0,1 0 1 0 0,-1-1 0 0 0,0 0-1 0 0,-1-1 1 0 0,1 1-1 0 0,-1-2 1 0 0,1 1 0 0 0,-1-1-1 0 0,-1-1 1 0 0,1 1-1 0 0,-1-1 1 0 0,0 0 0 0 0,8-10-1 0 0,-7 8-28 0 0,-2-1 0 0 0,1 1 0 0 0,-1-1 0 0 0,0-1 0 0 0,-1 1 0 0 0,0-1 0 0 0,-1 0 0 0 0,0 0 0 0 0,-1 0 0 0 0,0-1-1 0 0,0 1 1 0 0,-1-1 0 0 0,0 0 0 0 0,-1 1 0 0 0,0-1 0 0 0,-1 0 0 0 0,0 0 0 0 0,-1 0 0 0 0,0 0 0 0 0,-1 1 0 0 0,0-1 0 0 0,0 1 0 0 0,-1-1-1 0 0,-1 1 1 0 0,0 0 0 0 0,0 0 0 0 0,-1 0 0 0 0,0 1 0 0 0,-1-1 0 0 0,-9-11 0 0 0,-12-12 86 0 0,-1 1 0 0 0,-2 2 1 0 0,-2 0-1 0 0,0 3 0 0 0,-57-38 0 0 0,79 60-58 0 0,0 0-1 0 0,0 1 1 0 0,0 1-1 0 0,0 0 1 0 0,0 0-1 0 0,-1 1 0 0 0,1 0 1 0 0,-1 1-1 0 0,0 1 1 0 0,1-1-1 0 0,-1 1 1 0 0,0 1-1 0 0,1 0 1 0 0,-1 1-1 0 0,1 0 0 0 0,-1 0 1 0 0,1 1-1 0 0,0 0 1 0 0,0 1-1 0 0,0 1 1 0 0,0-1-1 0 0,1 1 1 0 0,0 1-1 0 0,0 0 1 0 0,-14 12-1 0 0,18-13-94 0 0,0 1 1 0 0,0 1-1 0 0,1-1 0 0 0,0 1 0 0 0,0 0 1 0 0,1 0-1 0 0,0 0 0 0 0,0 0 0 0 0,0 0 1 0 0,1 1-1 0 0,0-1 0 0 0,-1 15 0 0 0,0-5-1227 0 0,2 1 0 0 0,1-1 0 0 0,0 1-1 0 0,4 28 1 0 0,-3-41 86 0 0,0 0 0 0 0,0 0 1 0 0,1 0-1 0 0,-1 0 0 0 0,1-1 0 0 0,5 9 0 0 0,0-2-3184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1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40 5753 0 0,'-8'-3'2699'0'0,"-21"-7"116"0"0,28 10-2612 0 0,1 0 1 0 0,-1-1-1 0 0,0 1 1 0 0,0 0-1 0 0,0 0 1 0 0,0-1-1 0 0,0 1 1 0 0,0 0-1 0 0,0 0 1 0 0,0 0-1 0 0,0 0 1 0 0,0 0-1 0 0,0 1 1 0 0,0-1-1 0 0,0 0 1 0 0,0 0-1 0 0,0 1 1 0 0,0-1-1 0 0,-2 1 1 0 0,3 0-87 0 0,0 1 0 0 0,-1-1 1 0 0,1 0-1 0 0,0 0 0 0 0,0 1 0 0 0,0-1 1 0 0,0 0-1 0 0,0 0 0 0 0,0 0 1 0 0,0 1-1 0 0,1-1 0 0 0,-1 0 1 0 0,0 0-1 0 0,1 1 0 0 0,-1-1 1 0 0,1 0-1 0 0,-1 0 0 0 0,1 0 0 0 0,-1 0 1 0 0,1 0-1 0 0,0 0 0 0 0,1 2 1 0 0,20 24 61 0 0,-20-25-98 0 0,4 5-84 0 0,1 0 0 0 0,0 0 1 0 0,1-1-1 0 0,-1 0 1 0 0,1-1-1 0 0,1 0 0 0 0,-1 0 1 0 0,0-1-1 0 0,1 0 1 0 0,0 0-1 0 0,13 3 0 0 0,-19-6-6 0 0,0-1-1 0 0,0 1 0 0 0,0-1 0 0 0,0 1 0 0 0,0-1 1 0 0,1 0-1 0 0,-1-1 0 0 0,0 1 0 0 0,0 0 1 0 0,0-1-1 0 0,0 0 0 0 0,0 0 0 0 0,0 0 1 0 0,0 0-1 0 0,5-3 0 0 0,-5 2 11 0 0,-1 0 0 0 0,1-1 0 0 0,-1 1 0 0 0,1-1 0 0 0,-1 1 1 0 0,0-1-1 0 0,0 0 0 0 0,0 0 0 0 0,-1 0 0 0 0,1 0 0 0 0,-1 0 0 0 0,1 0 0 0 0,-1-1 0 0 0,0 1 0 0 0,0 0 0 0 0,-1-1 0 0 0,1-5 1 0 0,0 6 15 0 0,0-1 1 0 0,-1 0 0 0 0,0 0 0 0 0,1 0-1 0 0,-2 0 1 0 0,1 0 0 0 0,0 1 0 0 0,-1-1 0 0 0,0 0-1 0 0,0 0 1 0 0,0 0 0 0 0,0 1 0 0 0,0-1-1 0 0,-1 1 1 0 0,0-1 0 0 0,1 1 0 0 0,-4-4 0 0 0,3 5-33 0 0,1 1 1 0 0,-1-1 0 0 0,0 1-1 0 0,0-1 1 0 0,0 1 0 0 0,0 0 0 0 0,0 0-1 0 0,0 0 1 0 0,0 0 0 0 0,-1 0 0 0 0,1 0-1 0 0,0 0 1 0 0,0 1 0 0 0,-1-1 0 0 0,1 1-1 0 0,0 0 1 0 0,-1 0 0 0 0,1 0-1 0 0,-1 0 1 0 0,1 0 0 0 0,0 0 0 0 0,-1 1-1 0 0,1-1 1 0 0,0 1 0 0 0,-1 0 0 0 0,1-1-1 0 0,0 1 1 0 0,0 0 0 0 0,-3 2 0 0 0,-6 2-147 0 0,0 0 0 0 0,0 1 1 0 0,0 1-1 0 0,1 0 1 0 0,0 1-1 0 0,0-1 0 0 0,0 2 1 0 0,-13 15-1 0 0,20-21 134 0 0,0 0 1 0 0,1 1-1 0 0,-1-1 0 0 0,1 1 0 0 0,0 0 0 0 0,0-1 0 0 0,0 1 1 0 0,0 0-1 0 0,1 0 0 0 0,0 0 0 0 0,-1 0 0 0 0,2 0 1 0 0,-1 1-1 0 0,0-1 0 0 0,1 0 0 0 0,0 0 0 0 0,0 1 1 0 0,0-1-1 0 0,0 0 0 0 0,1 0 0 0 0,-1 0 0 0 0,1 1 0 0 0,0-1 1 0 0,1 0-1 0 0,-1 0 0 0 0,1 0 0 0 0,-1 0 0 0 0,1-1 1 0 0,3 6-1 0 0,-3-6 59 0 0,1-1 0 0 0,-1 1 0 0 0,0 0 0 0 0,1-1 0 0 0,-1 1 1 0 0,1-1-1 0 0,0 0 0 0 0,0 0 0 0 0,0 0 0 0 0,0 0 0 0 0,0 0 0 0 0,1-1 1 0 0,-1 1-1 0 0,0-1 0 0 0,1 0 0 0 0,-1 0 0 0 0,1 0 0 0 0,-1-1 0 0 0,1 1 1 0 0,-1-1-1 0 0,1 0 0 0 0,3 0 0 0 0,7-1 218 0 0,0-1 0 0 0,0 0-1 0 0,0-1 1 0 0,16-6 0 0 0,-21 7-86 0 0,-8 1-116 0 0,0 1 0 0 0,0 0 1 0 0,0-1-1 0 0,0 1 0 0 0,0 0 0 0 0,0 0 0 0 0,0 0 0 0 0,0 0 0 0 0,0 0 0 0 0,0 0 1 0 0,0 0-1 0 0,0 0 0 0 0,0 0 0 0 0,0 1 0 0 0,0-1 0 0 0,-1 0 0 0 0,1 1 0 0 0,0-1 1 0 0,0 0-1 0 0,0 1 0 0 0,0-1 0 0 0,0 1 0 0 0,-1-1 0 0 0,1 1 0 0 0,0 0 0 0 0,1 0 1 0 0,-1 1 18 0 0,0 0 0 0 0,0 0 0 0 0,0 0 1 0 0,0 0-1 0 0,0 0 0 0 0,-1 0 0 0 0,1 0 1 0 0,-1 0-1 0 0,1 0 0 0 0,-1 0 0 0 0,1 4 1 0 0,-1 5 50 0 0,0 0-1 0 0,-1 0 1 0 0,-3 18 0 0 0,3-21-142 0 0,0 0 0 0 0,-1 1-1 0 0,0-1 1 0 0,0 0 0 0 0,-1 0 0 0 0,0-1-1 0 0,0 1 1 0 0,-1 0 0 0 0,0-1 0 0 0,-1 0 0 0 0,-9 13-1 0 0,14-20 23 0 0,0 0-1 0 0,0 0 1 0 0,0 1 0 0 0,-1-1-1 0 0,1 0 1 0 0,0 0-1 0 0,0 1 1 0 0,0-1-1 0 0,0 0 1 0 0,0 0 0 0 0,0 0-1 0 0,-1 1 1 0 0,1-1-1 0 0,0 0 1 0 0,0 0-1 0 0,0 0 1 0 0,-1 0-1 0 0,1 1 1 0 0,0-1 0 0 0,0 0-1 0 0,0 0 1 0 0,-1 0-1 0 0,1 0 1 0 0,0 0-1 0 0,0 0 1 0 0,-1 0 0 0 0,1 0-1 0 0,0 0 1 0 0,0 0-1 0 0,-1 0 1 0 0,1 0-1 0 0,0 0 1 0 0,0 0-1 0 0,-1 0 1 0 0,1 0 0 0 0,0 0-1 0 0,0 0 1 0 0,-1 0-1 0 0,1 0 1 0 0,0 0-1 0 0,0 0 1 0 0,-1 0 0 0 0,1 0-1 0 0,0-1 1 0 0,0 1-1 0 0,0 0 1 0 0,-1 0-1 0 0,1 0 1 0 0,0 0-1 0 0,0-1 1 0 0,0 1 0 0 0,0 0-1 0 0,-1 0 1 0 0,1 0-1 0 0,0-1 1 0 0,0 1-1 0 0,0 0 1 0 0,0 0 0 0 0,0-1-1 0 0,0 1 1 0 0,0 0-1 0 0,0 0 1 0 0,0-1-1 0 0,0 1 1 0 0,-1 0-1 0 0,1 0 1 0 0,1-1 0 0 0,2-16-21 0 0,2 11 58 0 0,0 0 1 0 0,1 0-1 0 0,-1 1 0 0 0,1 0 0 0 0,0 0 0 0 0,0 0 0 0 0,0 1 0 0 0,1 0 1 0 0,0 0-1 0 0,0 1 0 0 0,13-5 0 0 0,33-7-941 0 0,-2 7-4099 0 0,-41 4-2126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0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7442 0 0,'6'23'8765'0'0,"0"8"-5635"0"0,7 70-7397 0 0,-12-98 3859 0 0,-1 0 1 0 0,1 0-1 0 0,-1 0 0 0 0,0-1 1 0 0,0 1-1 0 0,0 0 0 0 0,0 0 1 0 0,0 0-1 0 0,0 0 0 0 0,-1-1 1 0 0,0 1-1 0 0,1 0 0 0 0,-1 0 1 0 0,0-1-1 0 0,0 1 0 0 0,-1 0 1 0 0,1-1-1 0 0,0 1 0 0 0,-1-1 1 0 0,0 0-1 0 0,1 1 0 0 0,-1-1 1 0 0,-3 2-1 0 0,-25 13 1934 0 0,30-17-1370 0 0,-1 0-1 0 0,1 1 0 0 0,-1-1 1 0 0,1 0-1 0 0,-1 0 1 0 0,1 1-1 0 0,-1-1 0 0 0,1 0 1 0 0,0 1-1 0 0,-1-1 1 0 0,1 0-1 0 0,-1 1 0 0 0,1-1 1 0 0,0 1-1 0 0,-1-1 1 0 0,1 1-1 0 0,0-1 0 0 0,-1 0 1 0 0,1 1-1 0 0,0 0 1 0 0,0-1-1 0 0,0 1 1 0 0,-1-1-1 0 0,1 1 0 0 0,0-1 1 0 0,0 1-1 0 0,0-1 1 0 0,0 1-1 0 0,0-1 0 0 0,0 1 1 0 0,0 0-1 0 0,0-1 1 0 0,0 1-1 0 0,0-1 0 0 0,0 1 1 0 0,1-1-1 0 0,-1 1 1 0 0,0 0-1 0 0,1 0-45 0 0,-1 0 0 0 0,1 0 0 0 0,-1 0-1 0 0,1 0 1 0 0,0-1 0 0 0,-1 1 0 0 0,1 0 0 0 0,0 0 0 0 0,0-1-1 0 0,-1 1 1 0 0,1 0 0 0 0,0-1 0 0 0,0 1 0 0 0,0-1 0 0 0,0 1 0 0 0,0-1-1 0 0,0 0 1 0 0,0 1 0 0 0,2 0 0 0 0,3-1-29 0 0,-1 0 1 0 0,1 0 0 0 0,0-1-1 0 0,-1 1 1 0 0,1-1-1 0 0,0 0 1 0 0,-1-1-1 0 0,11-3 1 0 0,-9 2 38 0 0,-1 1 1 0 0,1 0 0 0 0,0 1-1 0 0,0 0 1 0 0,10-1 0 0 0,-17 2-73 0 0,1 0 1 0 0,-1 0 0 0 0,1 1 0 0 0,-1-1 0 0 0,1 0 0 0 0,-1 0 0 0 0,1 1 0 0 0,-1-1 0 0 0,1 0 0 0 0,-1 1 0 0 0,1-1 0 0 0,-1 0 0 0 0,0 1 0 0 0,1-1 0 0 0,-1 1 0 0 0,0-1 0 0 0,1 1-1 0 0,-1-1 1 0 0,0 1 0 0 0,0-1 0 0 0,1 1 0 0 0,-1-1 0 0 0,0 1 0 0 0,0-1 0 0 0,0 1 0 0 0,0-1 0 0 0,1 1 0 0 0,-1-1 0 0 0,0 1 0 0 0,0 0 0 0 0,0-1 0 0 0,0 1 0 0 0,0-1-1 0 0,-1 1 1 0 0,1-1 0 0 0,0 1 0 0 0,0-1 0 0 0,0 1 0 0 0,0-1 0 0 0,-1 1 0 0 0,1-1 0 0 0,0 1 0 0 0,0-1 0 0 0,-1 1 0 0 0,0 0 0 0 0,-12 29 554 0 0,12-28-553 0 0,-9 15 69 0 0,7-13-57 0 0,0 1 0 0 0,1-1-1 0 0,-1 1 1 0 0,1 0-1 0 0,0-1 1 0 0,0 1 0 0 0,-1 7-1 0 0,3-10-49 0 0,0-1 0 0 0,0 1 0 0 0,0-1 1 0 0,1 1-1 0 0,-1-1 0 0 0,0 1 0 0 0,1-1 0 0 0,-1 0 0 0 0,1 1 0 0 0,-1-1 0 0 0,1 1 0 0 0,0-1 0 0 0,-1 0 0 0 0,1 0 1 0 0,0 0-1 0 0,0 1 0 0 0,0-1 0 0 0,0 0 0 0 0,0 0 0 0 0,0 0 0 0 0,0 0 0 0 0,1 0 0 0 0,-1-1 0 0 0,0 1 0 0 0,0 0 0 0 0,1-1 1 0 0,-1 1-1 0 0,0 0 0 0 0,1-1 0 0 0,-1 0 0 0 0,3 1 0 0 0,4 2-189 0 0,-1-1 1 0 0,1 0-1 0 0,0-1 1 0 0,1 0-1 0 0,-1 0 1 0 0,0 0-1 0 0,0-1 1 0 0,0-1-1 0 0,0 1 0 0 0,0-1 1 0 0,9-2-1 0 0,-10 1-1076 0 0,0 0 0 0 0,1-1 0 0 0,-1 1 0 0 0,-1-1 0 0 0,1-1 0 0 0,0 1 0 0 0,8-7 0 0 0,2-4-4362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0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9618 0 0,'0'-1'151'0'0,"0"1"0"0"0,0-1 0 0 0,1 0 0 0 0,-1 0 0 0 0,1 1 0 0 0,-1-1 0 0 0,0 0 0 0 0,1 1 0 0 0,-1-1 0 0 0,1 1 0 0 0,0-1 0 0 0,-1 1 0 0 0,1-1 0 0 0,-1 1-1 0 0,1-1 1 0 0,0 1 0 0 0,-1-1 0 0 0,1 1 0 0 0,0 0 0 0 0,0-1 0 0 0,-1 1 0 0 0,1 0 0 0 0,0 0 0 0 0,0-1 0 0 0,-1 1 0 0 0,1 0 0 0 0,0 0 0 0 0,1 0 0 0 0,31-3-325 0 0,-21 3 495 0 0,61-15-142 0 0,-66 13-100 0 0,0 0-1 0 0,-1 0 1 0 0,0-1 0 0 0,0 0-1 0 0,1 0 1 0 0,-2 0 0 0 0,1-1-1 0 0,10-8 1 0 0,-16 9 985 0 0,-7 3-488 0 0,-7 3-41 0 0,6 1-401 0 0,0 0-1 0 0,0 1 1 0 0,1 1 0 0 0,0-1-1 0 0,0 1 1 0 0,0 0-1 0 0,1 1 1 0 0,0-1 0 0 0,0 1-1 0 0,1 1 1 0 0,0-1 0 0 0,0 1-1 0 0,-5 10 1 0 0,8-13-56 0 0,0 0-1 0 0,0 0 1 0 0,0 0 0 0 0,1 0-1 0 0,0 0 1 0 0,0 0 0 0 0,0 0-1 0 0,1 0 1 0 0,-1 1 0 0 0,2 8-1 0 0,-1-10-64 0 0,1-1 0 0 0,0 0 0 0 0,0 1 0 0 0,0-1 0 0 0,0 0 0 0 0,1 1 0 0 0,-1-1 0 0 0,1 0 0 0 0,0 0 0 0 0,0 0 0 0 0,0 0-1 0 0,0-1 1 0 0,1 1 0 0 0,-1 0 0 0 0,1-1 0 0 0,-1 0 0 0 0,4 3 0 0 0,-4-4-59 0 0,0 0 1 0 0,0 1-1 0 0,0-1 1 0 0,0 0-1 0 0,0 0 1 0 0,0 0-1 0 0,0-1 0 0 0,0 1 1 0 0,0-1-1 0 0,0 1 1 0 0,1-1-1 0 0,-1 1 0 0 0,0-1 1 0 0,0 0-1 0 0,1 0 1 0 0,-1 0-1 0 0,0-1 1 0 0,3 0-1 0 0,0 0-457 0 0,-1 0-1 0 0,0-1 1 0 0,0 0 0 0 0,0 0-1 0 0,-1 0 1 0 0,1 0 0 0 0,0 0-1 0 0,-1-1 1 0 0,4-3 0 0 0,5-6-1836 0 0,0 0-1 0 0,-1-1 1 0 0,16-25 0 0 0,-25 35 2252 0 0,0 1 133 0 0,-1-1 0 0 0,1 1 0 0 0,-1 0 1 0 0,0-1-1 0 0,0 1 0 0 0,0-1 0 0 0,0 1 1 0 0,-1-1-1 0 0,1 1 0 0 0,-1-1 0 0 0,1 0 0 0 0,-1-4 1 0 0,0 6 214 0 0,0 0 0 0 0,0 0 0 0 0,-1 0 1 0 0,1-1-1 0 0,0 1 0 0 0,-1 0 0 0 0,1 0 0 0 0,-1 0 1 0 0,1 0-1 0 0,-1 0 0 0 0,1 0 0 0 0,-1 0 0 0 0,0 0 1 0 0,0 0-1 0 0,1 0 0 0 0,-1 0 0 0 0,0 0 1 0 0,0 1-1 0 0,-2-2 0 0 0,5 12 3944 0 0,4 17-2837 0 0,-3-19-1199 0 0,0 1-1 0 0,0-2 1 0 0,0 1-1 0 0,1 0 1 0 0,0-1-1 0 0,1 1 1 0 0,0-1-1 0 0,8 10 1 0 0,-11-16-112 0 0,-1 1 0 0 0,1 0 0 0 0,0-1 1 0 0,0 1-1 0 0,0-1 0 0 0,1 0 1 0 0,-1 1-1 0 0,0-1 0 0 0,0 0 0 0 0,1-1 1 0 0,-1 1-1 0 0,0 0 0 0 0,1 0 0 0 0,-1-1 1 0 0,1 0-1 0 0,-1 1 0 0 0,1-1 0 0 0,-1 0 1 0 0,1 0-1 0 0,-1 0 0 0 0,1-1 0 0 0,-1 1 1 0 0,1-1-1 0 0,-1 1 0 0 0,0-1 0 0 0,1 0 1 0 0,-1 0-1 0 0,0 0 0 0 0,1 0 1 0 0,-1 0-1 0 0,0 0 0 0 0,0-1 0 0 0,2-1 1 0 0,2 0-3508 0 0,-20 24-5563 0 0,4-7 6030 0 0,8 4 826 0 0,-9-7 366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1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2112 0 0,'-3'5'1100'0'0,"0"-1"-1"0"0,1 1 1 0 0,0 0-1 0 0,0-1 0 0 0,0 1 1 0 0,0 0-1 0 0,0 0 0 0 0,1 0 1 0 0,0 0-1 0 0,0 1 0 0 0,1-1 1 0 0,-1 0-1 0 0,1 7 1 0 0,1-5-621 0 0,0 0 1 0 0,0 0 0 0 0,0 1-1 0 0,1-1 1 0 0,0 0 0 0 0,1 0 0 0 0,-1-1-1 0 0,1 1 1 0 0,5 7 0 0 0,-5-8-604 0 0,0-1 0 0 0,1 0-1 0 0,0 1 1 0 0,0-1 0 0 0,0-1 0 0 0,0 1 0 0 0,1-1 0 0 0,0 0 0 0 0,0 0 0 0 0,0 0 0 0 0,0 0 0 0 0,0-1 0 0 0,1 0 0 0 0,0 0 0 0 0,0-1-1 0 0,0 1 1 0 0,0-1 0 0 0,0 0 0 0 0,0-1 0 0 0,0 0 0 0 0,0 0 0 0 0,1 0 0 0 0,9-1 0 0 0,-13 0-326 0 0,1-1 1 0 0,-1 1-1 0 0,0-1 0 0 0,1 0 1 0 0,-1-1-1 0 0,0 1 0 0 0,0 0 1 0 0,0-1-1 0 0,0 0 0 0 0,0 0 1 0 0,0 1-1 0 0,0-2 0 0 0,-1 1 1 0 0,1 0-1 0 0,-1-1 1 0 0,4-4-1 0 0,0 0-940 0 0,-1-2 1 0 0,1 1 0 0 0,-2-1-1 0 0,7-14 1 0 0,1-7-1991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49 4057 0 0,'-1'-1'342'0'0,"0"-1"0"0"0,0 1 0 0 0,0 0 0 0 0,0-1 0 0 0,0 1 0 0 0,-1 0 0 0 0,1 0 0 0 0,0-1 0 0 0,-1 1 0 0 0,1 0 0 0 0,-1 1 0 0 0,1-1 0 0 0,-1 0 0 0 0,1 0 0 0 0,-1 1 0 0 0,0-1 0 0 0,1 1 0 0 0,-1-1 0 0 0,0 1 0 0 0,1 0 0 0 0,-1-1 0 0 0,0 1 0 0 0,0 0 0 0 0,-2 0 0 0 0,2 1-53 0 0,1 1 0 0 0,-1-1 0 0 0,1 0 0 0 0,-1 0 0 0 0,1 1 0 0 0,0-1 0 0 0,0 1 0 0 0,0-1 0 0 0,0 1 0 0 0,0-1-1 0 0,0 1 1 0 0,0 0 0 0 0,1-1 0 0 0,-1 1 0 0 0,0 0 0 0 0,1 0 0 0 0,-1 0 0 0 0,1-1 0 0 0,0 1 0 0 0,0 0 0 0 0,0 0 0 0 0,0 0 0 0 0,0 2 0 0 0,0 0-194 0 0,0 0 0 0 0,0-1 0 0 0,1 1 1 0 0,-1-1-1 0 0,1 0 0 0 0,0 1 0 0 0,0-1 1 0 0,0 1-1 0 0,1-1 0 0 0,-1 0 1 0 0,1 0-1 0 0,0 0 0 0 0,-1 0 0 0 0,1 0 1 0 0,1 0-1 0 0,-1 0 0 0 0,0-1 0 0 0,1 1 1 0 0,-1-1-1 0 0,1 1 0 0 0,5 3 1 0 0,-6-5-100 0 0,0 0 0 0 0,0 0 1 0 0,-1-1-1 0 0,1 1 1 0 0,0 0-1 0 0,0-1 1 0 0,0 1-1 0 0,0-1 0 0 0,0 1 1 0 0,0-1-1 0 0,0 0 1 0 0,0 0-1 0 0,0 0 0 0 0,0 0 1 0 0,0 0-1 0 0,0-1 1 0 0,0 1-1 0 0,0-1 1 0 0,0 1-1 0 0,0-1 0 0 0,0 1 1 0 0,0-1-1 0 0,-1 0 1 0 0,1 0-1 0 0,0 0 0 0 0,0 0 1 0 0,-1 0-1 0 0,1-1 1 0 0,-1 1-1 0 0,1 0 1 0 0,-1-1-1 0 0,1 1 0 0 0,-1-1 1 0 0,0 1-1 0 0,0-1 1 0 0,0 0-1 0 0,0 0 0 0 0,2-3 1 0 0,-1 1 5 0 0,-1 0 1 0 0,1 0-1 0 0,-1 0 0 0 0,0 0 1 0 0,0 0-1 0 0,0 0 1 0 0,0 0-1 0 0,-1 0 0 0 0,0 0 1 0 0,0-1-1 0 0,0 1 1 0 0,0 0-1 0 0,0 0 0 0 0,-1 0 1 0 0,0 0-1 0 0,0 0 0 0 0,0 0 1 0 0,0 0-1 0 0,-1 0 1 0 0,0 0-1 0 0,-2-4 0 0 0,3 6-61 0 0,0 1-1 0 0,0-1 0 0 0,-1 0 0 0 0,1 0 1 0 0,-1 1-1 0 0,1-1 0 0 0,-1 1 0 0 0,0-1 0 0 0,0 1 1 0 0,1 0-1 0 0,-1 0 0 0 0,0 0 0 0 0,0 0 1 0 0,0 0-1 0 0,0 0 0 0 0,0 0 0 0 0,-1 1 1 0 0,1-1-1 0 0,0 1 0 0 0,0-1 0 0 0,0 1 1 0 0,0 0-1 0 0,-1 0 0 0 0,1 0 0 0 0,0 0 1 0 0,0 0-1 0 0,-1 1 0 0 0,1-1 0 0 0,0 1 0 0 0,0-1 1 0 0,0 1-1 0 0,0 0 0 0 0,0 0 0 0 0,0 0 1 0 0,0 0-1 0 0,0 0 0 0 0,0 0 0 0 0,0 0 1 0 0,1 1-1 0 0,-3 2 0 0 0,-2 1 12 0 0,0 0 1 0 0,1 1-1 0 0,0 0 0 0 0,0 0 0 0 0,1 0 1 0 0,-1 1-1 0 0,1-1 0 0 0,1 1 0 0 0,-1 0 1 0 0,1 0-1 0 0,1 1 0 0 0,-1-1 0 0 0,1 1 1 0 0,0-1-1 0 0,1 1 0 0 0,0-1 0 0 0,0 1 1 0 0,1 0-1 0 0,-1 0 0 0 0,2 8 0 0 0,-1-12 122 0 0,1 0 0 0 0,-1 0-1 0 0,1 0 1 0 0,-1 0 0 0 0,1-1-1 0 0,0 1 1 0 0,1 0-1 0 0,-1 0 1 0 0,0-1 0 0 0,1 1-1 0 0,0-1 1 0 0,0 1 0 0 0,0-1-1 0 0,0 0 1 0 0,1 0 0 0 0,-1 0-1 0 0,1 0 1 0 0,0 0-1 0 0,0-1 1 0 0,0 1 0 0 0,0-1-1 0 0,0 0 1 0 0,1 1 0 0 0,-1-2-1 0 0,1 1 1 0 0,-1 0 0 0 0,1-1-1 0 0,0 1 1 0 0,-1-1-1 0 0,1 0 1 0 0,0 0 0 0 0,0-1-1 0 0,0 1 1 0 0,0-1 0 0 0,0 0-1 0 0,0 0 1 0 0,-1 0 0 0 0,1-1-1 0 0,0 1 1 0 0,6-2 0 0 0,6-1-38 0 0,0-1 0 0 0,21-7 0 0 0,-32 9-188 0 0,1 0 0 0 0,-1-1 0 0 0,1 1 0 0 0,-1-1 0 0 0,0 0-1 0 0,0-1 1 0 0,0 1 0 0 0,0-1 0 0 0,6-7 0 0 0,-10 9 78 0 0,0 0 0 0 0,0 0 0 0 0,-1 0 0 0 0,1 0-1 0 0,-1 0 1 0 0,1 0 0 0 0,-1 0 0 0 0,0 0 0 0 0,0 0 0 0 0,0 0 0 0 0,0 0-1 0 0,0-2 1 0 0,0 4 86 0 0,0-1 0 0 0,0 1 0 0 0,0-1 0 0 0,0 1-1 0 0,0 0 1 0 0,0-1 0 0 0,0 1 0 0 0,0-1 0 0 0,0 1 0 0 0,0 0-1 0 0,0-1 1 0 0,0 1 0 0 0,0 0 0 0 0,0-1 0 0 0,0 1-1 0 0,0-1 1 0 0,0 1 0 0 0,0 0 0 0 0,-1-1 0 0 0,1 1 0 0 0,0 0-1 0 0,0-1 1 0 0,0 1 0 0 0,-1 0 0 0 0,1-1 0 0 0,0 1 0 0 0,-1 0-1 0 0,1 0 1 0 0,0-1 0 0 0,0 1 0 0 0,-1 0 0 0 0,1 0-1 0 0,0 0 1 0 0,-1-1 0 0 0,1 1 0 0 0,0 0 0 0 0,-1 0 0 0 0,1 0-1 0 0,-1 0 1 0 0,1 0 0 0 0,0 0 0 0 0,-1 0 0 0 0,1 0-1 0 0,-1 0 1 0 0,1 0 0 0 0,0 0 0 0 0,-1 0 0 0 0,1 0 0 0 0,0 0-1 0 0,-1 0 1 0 0,1 0 0 0 0,-1 0 0 0 0,1 0 0 0 0,0 0 0 0 0,-1 1-1 0 0,1-1 1 0 0,0 0 0 0 0,-1 0 0 0 0,1 0 0 0 0,-1 1 0 0 0,0 0 127 0 0,0 1 0 0 0,0-1 0 0 0,0 1 0 0 0,0-1 0 0 0,0 1 0 0 0,0 0 0 0 0,1-1 0 0 0,-1 1 0 0 0,1 0 0 0 0,-1-1 0 0 0,1 1 0 0 0,-1 0 1 0 0,1 0-1 0 0,0-1 0 0 0,0 4 0 0 0,0 31 797 0 0,1-23-647 0 0,5 74 503 0 0,-5-77-890 0 0,0-1-1 0 0,1 1 1 0 0,1 0 0 0 0,0-1 0 0 0,0 0 0 0 0,8 17 0 0 0,-11-26-43 0 0,0 0-1 0 0,0 1 1 0 0,1-1 0 0 0,-1 0 0 0 0,0 1 0 0 0,0-1-1 0 0,0 0 1 0 0,0 0 0 0 0,1 1 0 0 0,-1-1 0 0 0,0 0-1 0 0,0 0 1 0 0,0 1 0 0 0,1-1 0 0 0,-1 0-1 0 0,0 0 1 0 0,0 0 0 0 0,1 1 0 0 0,-1-1 0 0 0,0 0-1 0 0,1 0 1 0 0,-1 0 0 0 0,0 0 0 0 0,1 0-1 0 0,-1 0 1 0 0,0 1 0 0 0,0-1 0 0 0,1 0 0 0 0,-1 0-1 0 0,0 0 1 0 0,1 0 0 0 0,-1 0 0 0 0,1 0-1 0 0,6-11-4094 0 0,1-22-1507 0 0,-8 29 5183 0 0,10-45-3354 0 0,0 25 1440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1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6737 0 0,'3'17'10106'0'0,"3"10"-4921"0"0,47 132-4573 0 0,-49-148-1333 0 0,10 23-432 0 0,-4-19-2326 0 0,0-7-4206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5817 0 0,'-6'11'6536'0'0,"4"6"-3300"0"0,8 16-1094 0 0,-5-27-1516 0 0,3 11-128 0 0,0-1-1 0 0,1 1 1 0 0,1-1-1 0 0,15 30 1 0 0,-18-40-436 0 0,1 0 0 0 0,-1 0 0 0 0,1-1 0 0 0,0 1 0 0 0,1-1 0 0 0,-1 0 0 0 0,1-1 0 0 0,0 1 0 0 0,0-1 0 0 0,0 0 1 0 0,1 0-1 0 0,0 0 0 0 0,-1-1 0 0 0,1 0 0 0 0,11 4 0 0 0,-16-6-14 0 0,1-1-1 0 0,0 1 1 0 0,-1-1-1 0 0,1 0 1 0 0,0 1-1 0 0,0-1 1 0 0,-1 0-1 0 0,1 0 1 0 0,0 0-1 0 0,0 0 1 0 0,0 0-1 0 0,-1-1 1 0 0,1 1-1 0 0,0-1 1 0 0,-1 1-1 0 0,1-1 1 0 0,0 1-1 0 0,-1-1 1 0 0,1 0-1 0 0,-1 0 1 0 0,1 0-1 0 0,-1 0 1 0 0,3-2-1 0 0,-1 1 0 0 0,-1-1 0 0 0,0 0 0 0 0,0 0-1 0 0,0 0 1 0 0,0-1 0 0 0,-1 1 0 0 0,1 0-1 0 0,-1-1 1 0 0,0 1 0 0 0,2-8 0 0 0,-1-2-70 0 0,0 0 1 0 0,-1-1 0 0 0,-1 1-1 0 0,0-1 1 0 0,-2-16-1 0 0,2 25-194 0 0,-1-1-1 0 0,-1 0 0 0 0,1 1 1 0 0,-1 0-1 0 0,0-1 0 0 0,0 1 1 0 0,0 0-1 0 0,-1 0 0 0 0,0 0 1 0 0,0 1-1 0 0,0-1 0 0 0,-5-4 1 0 0,5 5-160 0 0,0 1 1 0 0,-1 0 0 0 0,0 0 0 0 0,1 0-1 0 0,-1 1 1 0 0,0-1 0 0 0,-1 1 0 0 0,1 0-1 0 0,0 0 1 0 0,-1 0 0 0 0,1 1-1 0 0,-1 0 1 0 0,1-1 0 0 0,-1 2 0 0 0,0-1-1 0 0,1 0 1 0 0,-1 1 0 0 0,0 0 0 0 0,0 0-1 0 0,1 0 1 0 0,-1 1 0 0 0,-7 1 0 0 0,10-1 353 0 0,1-1 1 0 0,-1 1-1 0 0,0 0 1 0 0,1-1-1 0 0,-1 1 1 0 0,1 0-1 0 0,-1 0 1 0 0,1 0 0 0 0,-1 0-1 0 0,1 0 1 0 0,0 0-1 0 0,0 0 1 0 0,-1 1-1 0 0,1-1 1 0 0,0 0-1 0 0,0 1 1 0 0,0-1 0 0 0,0 1-1 0 0,1-1 1 0 0,-1 1-1 0 0,0 0 1 0 0,1-1-1 0 0,-1 1 1 0 0,1-1-1 0 0,-1 1 1 0 0,1 0-1 0 0,0 0 1 0 0,0-1 0 0 0,-1 1-1 0 0,1 0 1 0 0,1 0-1 0 0,-1-1 1 0 0,0 1-1 0 0,0 0 1 0 0,1-1-1 0 0,-1 1 1 0 0,1 0 0 0 0,-1-1-1 0 0,2 3 1 0 0,-1 0 205 0 0,0 0 1 0 0,0-1 0 0 0,1 1-1 0 0,-1-1 1 0 0,1 1 0 0 0,0-1-1 0 0,0 0 1 0 0,0 0 0 0 0,1 0 0 0 0,-1 0-1 0 0,1 0 1 0 0,0 0 0 0 0,-1-1-1 0 0,1 1 1 0 0,0-1 0 0 0,1 0-1 0 0,4 4 1 0 0,-3-5-40 0 0,-1 0 0 0 0,0 0 0 0 0,1-1 0 0 0,-1 1 0 0 0,0-1 0 0 0,1 0 0 0 0,-1 0 0 0 0,1-1 0 0 0,-1 1 0 0 0,8-3 0 0 0,44-16-3179 0 0,-6 1-4899 0 0,-35 14 4460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2953 0 0,'1'8'8381'0'0,"-5"18"-6117"0"0,2-13-1292 0 0,1-4-820 0 0,1 0 1 0 0,0-1-1 0 0,1 1 0 0 0,0 0 1 0 0,0 0-1 0 0,1-1 1 0 0,4 15-1 0 0,-5-21-92 0 0,0 0 1 0 0,0 0-1 0 0,0 0 1 0 0,0 0-1 0 0,0-1 1 0 0,0 1-1 0 0,1 0 1 0 0,-1 0-1 0 0,1-1 0 0 0,-1 1 1 0 0,1-1-1 0 0,-1 1 1 0 0,1-1-1 0 0,0 0 1 0 0,0 1-1 0 0,0-1 1 0 0,-1 0-1 0 0,1 0 1 0 0,0 0-1 0 0,1-1 0 0 0,-1 1 1 0 0,0 0-1 0 0,0-1 1 0 0,0 1-1 0 0,0-1 1 0 0,0 0-1 0 0,1 0 1 0 0,-1 0-1 0 0,0 0 0 0 0,0 0 1 0 0,0 0-1 0 0,1-1 1 0 0,-1 1-1 0 0,0-1 1 0 0,2 0-1 0 0,27-11 160 0 0,-30 11-321 0 0,0 1 0 0 0,0 0 1 0 0,0-1-1 0 0,0 1 0 0 0,0 0 1 0 0,0-1-1 0 0,0 1 0 0 0,0-1 1 0 0,-1 0-1 0 0,1 1 0 0 0,0-1 1 0 0,0 0-1 0 0,-1 1 0 0 0,1-1 1 0 0,-1 0-1 0 0,1 0 0 0 0,0 1 1 0 0,-1-1-1 0 0,1 0 0 0 0,-1 0 1 0 0,0 0-1 0 0,1 0 0 0 0,-1 0 1 0 0,0 0-1 0 0,1 0 0 0 0,-1 0 1 0 0,0 0-1 0 0,0 0 0 0 0,0-2 1 0 0,-1 2-257 0 0,0 0 0 0 0,1 0 0 0 0,-1 0 0 0 0,0 0 1 0 0,0 0-1 0 0,0 1 0 0 0,0-1 0 0 0,0 0 1 0 0,-1 0-1 0 0,1 1 0 0 0,0-1 0 0 0,0 0 1 0 0,0 1-1 0 0,-1-1 0 0 0,1 1 0 0 0,0 0 0 0 0,0-1 1 0 0,-1 1-1 0 0,1 0 0 0 0,0 0 0 0 0,-1 0 1 0 0,1 0-1 0 0,0 0 0 0 0,-1 0 0 0 0,1 0 0 0 0,-2 1 1 0 0,-37 7-1541 0 0,38-8 1907 0 0,-27 11 311 0 0,26-10 256 0 0,1 0 1 0 0,-1 1-1 0 0,1 0 1 0 0,-1-1 0 0 0,1 1-1 0 0,-1 0 1 0 0,1 0-1 0 0,0 0 1 0 0,0 1-1 0 0,-2 2 1 0 0,3-3 34 0 0,-1 0 0 0 0,1 1 1 0 0,0-1-1 0 0,0 1 0 0 0,0-1 1 0 0,0 1-1 0 0,1 0 0 0 0,-1 0 1 0 0,1-1-1 0 0,0 1 0 0 0,-1 3 1 0 0,5 25 1476 0 0,-2-20-1884 0 0,1-1-1 0 0,0 1 0 0 0,1 0 1 0 0,0-1-1 0 0,0 0 0 0 0,1 0 1 0 0,1 0-1 0 0,0-1 0 0 0,8 11 1 0 0,-12-17-379 0 0,1-1 1 0 0,-1 1 0 0 0,1 0 0 0 0,0-1-1 0 0,-1 1 1 0 0,1-1 0 0 0,1 0 0 0 0,-1 0-1 0 0,0 0 1 0 0,0-1 0 0 0,1 1 0 0 0,-1-1-1 0 0,1 0 1 0 0,-1 0 0 0 0,1 0 0 0 0,0 0-1 0 0,-1 0 1 0 0,1-1 0 0 0,0 0 0 0 0,0 1-1 0 0,-1-2 1 0 0,1 1 0 0 0,0 0 0 0 0,-1-1-1 0 0,1 1 1 0 0,0-1 0 0 0,-1 0 0 0 0,1 0-1 0 0,-1-1 1 0 0,7-2 0 0 0,-4 1-619 0 0,-1-1-1 0 0,1 1 1 0 0,-1-1 0 0 0,0 0 0 0 0,0-1-1 0 0,0 1 1 0 0,-1-1 0 0 0,1 0 0 0 0,-1 0-1 0 0,0 0 1 0 0,-1-1 0 0 0,1 1-1 0 0,-1-1 1 0 0,5-11 0 0 0,7-14-2537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11002 0 0,'-2'6'966'0'0,"-1"1"0"0"0,1-1 0 0 0,1 1-1 0 0,-1 0 1 0 0,1-1 0 0 0,1 1-1 0 0,-1 0 1 0 0,1 11 0 0 0,1-7-512 0 0,0-1-1 0 0,1 1 1 0 0,0-1 0 0 0,1 1-1 0 0,5 12 1 0 0,-4-12-399 0 0,1-1-1 0 0,0 0 1 0 0,0 0-1 0 0,1 0 1 0 0,1-1-1 0 0,-1 1 1 0 0,2-2-1 0 0,-1 1 1 0 0,1-1-1 0 0,0 0 1 0 0,12 8-1 0 0,-18-14-37 0 0,-1-1-1 0 0,1 0 1 0 0,0 1-1 0 0,0-1 1 0 0,0 0-1 0 0,0 0 1 0 0,0 0-1 0 0,0-1 0 0 0,0 1 1 0 0,0 0-1 0 0,0-1 1 0 0,0 1-1 0 0,0-1 1 0 0,0 0-1 0 0,0 0 1 0 0,0 0-1 0 0,1 0 1 0 0,-1 0-1 0 0,0 0 1 0 0,0 0-1 0 0,0-1 0 0 0,0 1 1 0 0,0-1-1 0 0,0 0 1 0 0,0 1-1 0 0,0-1 1 0 0,0 0-1 0 0,0 0 1 0 0,0 0-1 0 0,0 0 1 0 0,1-2-1 0 0,0 0-81 0 0,-1 0 1 0 0,0 1-1 0 0,0-1 0 0 0,0 0 0 0 0,0-1 1 0 0,-1 1-1 0 0,1 0 0 0 0,-1 0 0 0 0,0-1 1 0 0,1 1-1 0 0,-2-1 0 0 0,1 1 0 0 0,0-1 0 0 0,-1 1 1 0 0,0-1-1 0 0,1 1 0 0 0,-2-8 0 0 0,1 2-342 0 0,-1 0 0 0 0,0 0 0 0 0,-1 0 0 0 0,1 0 0 0 0,-2 0 0 0 0,1 0 0 0 0,-6-11-1 0 0,6 17 121 0 0,1 1 0 0 0,-1-1 0 0 0,0 0 0 0 0,0 1 0 0 0,-1-1 0 0 0,1 1 0 0 0,0 0 0 0 0,-1 0-1 0 0,1 0 1 0 0,-1 0 0 0 0,0 0 0 0 0,1 0 0 0 0,-1 1 0 0 0,0-1 0 0 0,0 1 0 0 0,0 0 0 0 0,0 0 0 0 0,0 0-1 0 0,-1 0 1 0 0,1 0 0 0 0,0 1 0 0 0,0 0 0 0 0,-6-1 0 0 0,-35 5-2071 0 0,23 6 2969 0 0,21-10-440 0 0,-1 1 0 0 0,1-1 0 0 0,-1 1 0 0 0,1 0-1 0 0,-1 0 1 0 0,1-1 0 0 0,-1 1 0 0 0,1 0 0 0 0,0 0 0 0 0,0-1 0 0 0,-1 1-1 0 0,1 0 1 0 0,0 0 0 0 0,0 0 0 0 0,0-1 0 0 0,0 1 0 0 0,0 0 0 0 0,0 0-1 0 0,0 0 1 0 0,0 0 0 0 0,0 0 0 0 0,0-1 0 0 0,1 2 0 0 0,-1 0 42 0 0,1 0 1 0 0,0-1-1 0 0,0 1 0 0 0,0-1 1 0 0,0 1-1 0 0,1-1 1 0 0,-1 0-1 0 0,0 1 1 0 0,1-1-1 0 0,-1 0 0 0 0,0 0 1 0 0,1 0-1 0 0,0 0 1 0 0,-1 0-1 0 0,1 0 0 0 0,-1 0 1 0 0,1-1-1 0 0,0 1 1 0 0,0-1-1 0 0,-1 1 1 0 0,1-1-1 0 0,0 1 0 0 0,0-1 1 0 0,3 0-1 0 0,45 0 294 0 0,-42 0-980 0 0,-1-1-1 0 0,1 1 1 0 0,0 1-1 0 0,11 1 1 0 0,-17-2 79 0 0,-1 0 1 0 0,1 1 0 0 0,-1-1-1 0 0,0 1 1 0 0,1-1-1 0 0,-1 1 1 0 0,1 0 0 0 0,-1-1-1 0 0,0 1 1 0 0,0 0 0 0 0,1 0-1 0 0,-1 0 1 0 0,2 2 0 0 0,-3-2 17 0 0,1-1 0 0 0,-1 1 0 0 0,0 0-1 0 0,1 0 1 0 0,-1 0 0 0 0,0 0 0 0 0,1 0 0 0 0,-1 0 0 0 0,0 0 0 0 0,0 0 0 0 0,0-1 0 0 0,0 1 0 0 0,0 0 0 0 0,0 0 0 0 0,0 0 0 0 0,0 0 0 0 0,-1 0 0 0 0,1 0 0 0 0,0 0 0 0 0,0 0 0 0 0,-1 0 0 0 0,1-1 0 0 0,0 1 0 0 0,-2 2 0 0 0,0 3-1941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 6753 0 0,'0'0'110'0'0,"-1"-1"0"0"0,1 1 0 0 0,0 0-1 0 0,0 0 1 0 0,0 0 0 0 0,-1-1-1 0 0,1 1 1 0 0,0 0 0 0 0,0 0-1 0 0,0-1 1 0 0,0 1 0 0 0,0 0 0 0 0,0 0-1 0 0,0-1 1 0 0,-1 1 0 0 0,1 0-1 0 0,0 0 1 0 0,0-1 0 0 0,0 1 0 0 0,0 0-1 0 0,0-1 1 0 0,0 1 0 0 0,0 0-1 0 0,0 0 1 0 0,1-1 0 0 0,-1 1-1 0 0,0 0 1 0 0,0 0 0 0 0,0-1 0 0 0,0 1-1 0 0,0 0 1 0 0,0 0 0 0 0,0-1-1 0 0,1 1 1 0 0,-1 0 0 0 0,0 0 0 0 0,0-1-1 0 0,0 1 1 0 0,1 0 0 0 0,-1 0-1 0 0,0 0 1 0 0,0-1 0 0 0,16-1 2014 0 0,21 7-769 0 0,-36-5-1179 0 0,15 3 259 0 0,11 1 128 0 0,0 1 0 0 0,0 2 0 0 0,38 15 0 0 0,-64-22-485 0 0,1 1 1 0 0,-1 0-1 0 0,1-1 0 0 0,-1 1 0 0 0,1 0 0 0 0,-1 0 1 0 0,0 0-1 0 0,1 0 0 0 0,-1 0 0 0 0,0 0 0 0 0,0 0 1 0 0,0 0-1 0 0,0 1 0 0 0,0-1 0 0 0,0 0 1 0 0,0 1-1 0 0,0-1 0 0 0,0 1 0 0 0,-1-1 0 0 0,1 1 1 0 0,-1-1-1 0 0,1 4 0 0 0,-1-3-15 0 0,0 1 0 0 0,0-1 0 0 0,0 1 0 0 0,-1-1-1 0 0,1 0 1 0 0,-1 1 0 0 0,0-1 0 0 0,1 0 0 0 0,-1 1 0 0 0,0-1 0 0 0,-1 0-1 0 0,1 0 1 0 0,-3 3 0 0 0,-4 5 33 0 0,0 0-1 0 0,-1 0 1 0 0,0-2-1 0 0,-16 13 1 0 0,-30 17-65 0 0,41-30-70 0 0,0 1 0 0 0,1 0 0 0 0,-1 1-1 0 0,2 1 1 0 0,0 0 0 0 0,-12 15 0 0 0,22-25 29 0 0,1 1 0 0 0,0 1 1 0 0,-1-1-1 0 0,1 0 0 0 0,0 0 0 0 0,0 0 0 0 0,0 1 1 0 0,1-1-1 0 0,-1 0 0 0 0,0 1 0 0 0,1-1 0 0 0,0 0 1 0 0,-1 1-1 0 0,1-1 0 0 0,0 1 0 0 0,0-1 0 0 0,1 1 1 0 0,-1-1-1 0 0,1 5 0 0 0,1-3-4 0 0,-1 0 1 0 0,1 0-1 0 0,0-1 0 0 0,0 1 1 0 0,1 0-1 0 0,-1-1 0 0 0,1 1 1 0 0,-1-1-1 0 0,1 0 1 0 0,5 5-1 0 0,1-1-6 0 0,1 0 0 0 0,0 0 0 0 0,0-1 0 0 0,0 0 0 0 0,0-1-1 0 0,1 0 1 0 0,15 5 0 0 0,-15-8-89 0 0,0 0-1 0 0,1 0 0 0 0,-1-1 0 0 0,0 0 1 0 0,1-1-1 0 0,-1-1 0 0 0,0 0 1 0 0,0 0-1 0 0,1-1 0 0 0,-1 0 0 0 0,21-8 1 0 0,-19 5-732 0 0,0 0 1 0 0,-1-1-1 0 0,0-1 0 0 0,0 0 1 0 0,17-13-1 0 0,-26 18 475 0 0,-1 0 0 0 0,1 0 0 0 0,-1 0 0 0 0,0-1 0 0 0,0 1 0 0 0,0-1 0 0 0,0 1-1 0 0,0-1 1 0 0,-1 0 0 0 0,1 0 0 0 0,-1 0 0 0 0,0 0 0 0 0,0 0 0 0 0,0 0 0 0 0,0 0 0 0 0,0 0 0 0 0,-1 0-1 0 0,1 0 1 0 0,-1 0 0 0 0,0 0 0 0 0,0-1 0 0 0,0 1 0 0 0,0 0 0 0 0,-1 0 0 0 0,1 0 0 0 0,-2-4 0 0 0,2-12-2386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3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1968 0 0,'-1'0'359'0'0,"0"1"0"0"0,0 0 0 0 0,0 0-1 0 0,0-1 1 0 0,1 1 0 0 0,-1 0-1 0 0,0 0 1 0 0,1 0 0 0 0,-1 0 0 0 0,0 0-1 0 0,1 0 1 0 0,-1 0 0 0 0,1 0-1 0 0,-1 0 1 0 0,1 0 0 0 0,0 0 0 0 0,-1 0-1 0 0,1 0 1 0 0,0 1 0 0 0,0-1-1 0 0,0 0 1 0 0,0 0 0 0 0,0 0 0 0 0,0 0-1 0 0,0 0 1 0 0,0 3 0 0 0,7 37 3362 0 0,-5-29-2503 0 0,-1-6-972 0 0,-1-1-1 0 0,0 1 1 0 0,0 0-1 0 0,0-1 1 0 0,0 1 0 0 0,-1 0-1 0 0,0-1 1 0 0,-1 1 0 0 0,-1 6-1 0 0,2-11-238 0 0,1 1-1 0 0,-1 0 1 0 0,0 0 0 0 0,0-1-1 0 0,1 1 1 0 0,-1-1-1 0 0,0 1 1 0 0,0 0 0 0 0,-1-1-1 0 0,1 0 1 0 0,0 1-1 0 0,0-1 1 0 0,-1 0 0 0 0,1 0-1 0 0,-1 0 1 0 0,1 0-1 0 0,-1 0 1 0 0,1 0-1 0 0,-1 0 1 0 0,0 0 0 0 0,0 0-1 0 0,1-1 1 0 0,-1 1-1 0 0,0-1 1 0 0,0 1 0 0 0,1-1-1 0 0,-1 0 1 0 0,0 0-1 0 0,0 0 1 0 0,0 0 0 0 0,0 0-1 0 0,-2 0 1 0 0,15-7 992 0 0,10-1-91 0 0,18 1-95 0 0,-28 5-818 0 0,1 0 0 0 0,0 0 0 0 0,-1-1 0 0 0,0-1 0 0 0,0 1 0 0 0,0-2 0 0 0,16-8 0 0 0,-20 7-558 0 0,-22 12-9380 0 0,14-6 9627 0 0,0 1 1 0 0,0 0-1 0 0,0 0 0 0 0,-1 0 0 0 0,1-1 1 0 0,0 1-1 0 0,0 0 0 0 0,0-1 0 0 0,-1 1 1 0 0,1-1-1 0 0,0 0 0 0 0,-1 1 1 0 0,1-1-1 0 0,0 0 0 0 0,-1 0 0 0 0,-1 0 1 0 0,-9 2-1485 0 0,10-1 1542 0 0,1 0-1 0 0,0 0 0 0 0,0-1 1 0 0,0 1-1 0 0,-1 0 1 0 0,1 0-1 0 0,0 0 0 0 0,0 0 1 0 0,0 1-1 0 0,1-1 0 0 0,-1 0 1 0 0,-1 2-1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8:23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8474 0 0,'12'-19'12829'0'0,"10"4"-9234"0"0,-16 11-3493 0 0,0 1-1 0 0,1 0 1 0 0,0 1 0 0 0,-1 0-1 0 0,9-2 1 0 0,-11 3-71 0 0,-1 1 0 0 0,1-1 0 0 0,0 1 0 0 0,-1 0 0 0 0,1 0 0 0 0,0 1 0 0 0,-1-1 0 0 0,1 1 0 0 0,0 0 0 0 0,-1 0-1 0 0,1 0 1 0 0,-1 0 0 0 0,1 0 0 0 0,-1 1 0 0 0,0 0 0 0 0,1 0 0 0 0,-1 0 0 0 0,0 0 0 0 0,0 0 0 0 0,0 0 0 0 0,-1 1 0 0 0,1-1 0 0 0,3 6 0 0 0,-2-3-135 0 0,-1 0 0 0 0,0 0 1 0 0,0 1-1 0 0,0-1 0 0 0,0 1 0 0 0,-1 0 1 0 0,0 0-1 0 0,0 0 0 0 0,-1 0 0 0 0,0 0 1 0 0,0 0-1 0 0,0 0 0 0 0,-1 8 1 0 0,3 2-3841 0 0</inkml:trace>
  <inkml:trace contextRef="#ctx0" brushRef="#br0" timeOffset="1">438 74 15347 0 0,'8'-2'3497'0'0,"0"-1"-1088"0"0,1-1-745 0 0,2 3-624 0 0,-3-2-456 0 0,0 2-296 0 0,-2-2-120 0 0,-1 0-128 0 0,-1 2-136 0 0,0 1-584 0 0,-1 0-1448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9:33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3836 491 3217 0 0,'16'34'3815'0'0,"-14"-45"943"0"0,-3-8-4070 0 0,0 18-567 0 0,-2-43 31 0 0,2 21-3 0 0,-1-1 0 0 0,-6-25 1 0 0,7 47-49 0 0,0-1 0 0 0,0 0 0 0 0,0 1 0 0 0,0-1 0 0 0,0 1 0 0 0,-1-1 0 0 0,1 1 0 0 0,-1-1 1 0 0,0 1-1 0 0,0 0 0 0 0,0 0 0 0 0,0 0 0 0 0,0 0 0 0 0,0 0 0 0 0,0 1 0 0 0,-1-1 0 0 0,1 1 0 0 0,-1-1 0 0 0,1 1 0 0 0,-1 0 1 0 0,0 0-1 0 0,1 0 0 0 0,-1 0 0 0 0,0 0 0 0 0,0 1 0 0 0,-3-1 0 0 0,-10-1 256 0 0,0 1 0 0 0,0 1 0 0 0,-29 4 0 0 0,-3-2 187 0 0,-134-17 553 0 0,90 5-991 0 0,-47-6 104 0 0,63 6 235 0 0,0 4-1 0 0,-101 3 1 0 0,155 4-380 0 0,-62 5 290 0 0,-153-9 0 0 0,110-6-318 0 0,63 5-2 0 0,-112-19 0 0 0,137 15-2 0 0,-1 1 1 0 0,1 3 0 0 0,-80 0-1 0 0,89 3-4 0 0,1-2 0 0 0,-1-1 0 0 0,1-1-1 0 0,-45-15 1 0 0,43 12-15 0 0,-29-7 168 0 0,-79-10 0 0 0,88 16-144 0 0,-92-27 0 0 0,111 26 6 0 0,0 4 41 0 0,1 1 0 0 0,-1 1 0 0 0,0 2 0 0 0,-55 3 0 0 0,-38-3 87 0 0,39-10-138 0 0,57 7 40 0 0,0 2-1 0 0,0 0 1 0 0,-47 3-1 0 0,56 1-35 0 0,1-1 0 0 0,-1-1-1 0 0,0-1 1 0 0,-21-5 0 0 0,-3 0-4 0 0,29 7-7 0 0,0 0 1 0 0,0 0-1 0 0,0 2 0 0 0,-1 0 1 0 0,-19 5-1 0 0,-26 3 44 0 0,28-6-31 0 0,-107 6 81 0 0,98-7-85 0 0,33-2-36 0 0,0 0 0 0 0,1 0 0 0 0,-1-1 0 0 0,0 0 0 0 0,-14-2 0 0 0,22 2 4 0 0,0 0 1 0 0,1 0-1 0 0,-1 0 0 0 0,0 0 0 0 0,1 1 0 0 0,-1-1 1 0 0,0 0-1 0 0,1 0 0 0 0,-1 1 0 0 0,1-1 0 0 0,-1 0 1 0 0,1 1-1 0 0,-1-1 0 0 0,1 1 0 0 0,-1-1 0 0 0,1 1 1 0 0,-1-1-1 0 0,1 1 0 0 0,-1-1 0 0 0,1 1 0 0 0,0-1 1 0 0,-1 1-1 0 0,1-1 0 0 0,0 1 0 0 0,0 0 0 0 0,-1-1 1 0 0,1 2-1 0 0,-9 26 153 0 0,3-11-108 0 0,-9 16-2 0 0,9-18 10 0 0,-2 0 1 0 0,1-1 0 0 0,-18 26 0 0 0,19-39-299 0 0,15-3-1684 0 0,-8 2 1773 0 0,0-1 1 0 0,-1 1-1 0 0,1 0 1 0 0,0-1-1 0 0,-1 1 1 0 0,1 0-1 0 0,0-1 1 0 0,-1 1-1 0 0,1-1 1 0 0,-1 1-1 0 0,1-1 1 0 0,-1 1-1 0 0,1-1 1 0 0,-1 0-1 0 0,1 1 1 0 0,-1-1-1 0 0,1 0 1 0 0,-1 1-1 0 0,0-1 1 0 0,0 0-1 0 0,1 1 1 0 0,-1-1-1 0 0,0-1 1 0 0,6-21-1599 0 0,-5 19 1285 0 0,4-16-788 0 0,-2 7-51 0 0,0 0-1 0 0,0 0 1 0 0,-1 0 0 0 0,-1 0-1 0 0,0-1 1 0 0,-1 1 0 0 0,-2-20-1 0 0,2 18-1789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9:33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20 3457 0 0,'-13'-14'1181'0'0,"7"8"2477"0"0,12 23-1197 0 0,-3-5-2082 0 0,-1-1-1 0 0,0 1 1 0 0,0-1-1 0 0,-1 1 1 0 0,0 0 0 0 0,-1 0-1 0 0,-2 13 1 0 0,3 45 199 0 0,-1-65-538 0 0,1 1 0 0 0,0-1 1 0 0,1 1-1 0 0,-1 0 0 0 0,1-1 1 0 0,0 0-1 0 0,0 1 0 0 0,1-1 1 0 0,5 8-1 0 0,-5-10-29 0 0,1 0 0 0 0,-1 0-1 0 0,1 0 1 0 0,0-1 0 0 0,0 0 0 0 0,0 1-1 0 0,0-2 1 0 0,0 1 0 0 0,0 0-1 0 0,0-1 1 0 0,1 1 0 0 0,-1-1 0 0 0,0-1-1 0 0,1 1 1 0 0,-1-1 0 0 0,1 1-1 0 0,5-1 1 0 0,-3 0 185 0 0,0 1 0 0 0,0-1 0 0 0,-1 2 1 0 0,1-1-1 0 0,0 1 0 0 0,-1 0 0 0 0,9 4 0 0 0,-3 1 400 0 0,-10-5-553 0 0,0 0 0 0 0,0-1 1 0 0,0 0-1 0 0,0 1 1 0 0,0-1-1 0 0,0 0 0 0 0,0 0 1 0 0,0 0-1 0 0,0 0 1 0 0,0 0-1 0 0,1-1 0 0 0,-1 1 1 0 0,0-1-1 0 0,1 1 1 0 0,-1-1-1 0 0,0 0 0 0 0,1 0 1 0 0,-1 0-1 0 0,1 0 1 0 0,-1 0-1 0 0,0-1 0 0 0,1 1 1 0 0,-1-1-1 0 0,0 1 1 0 0,0-1-1 0 0,1 0 0 0 0,-1 0 1 0 0,0 0-1 0 0,0 0 0 0 0,0 0 1 0 0,2-2-1 0 0,38-32 89 0 0,-32 25 145 0 0,1 0-1 0 0,25-16 0 0 0,-33 24-660 0 0,0 0 1 0 0,1 1-1 0 0,-1-1 1 0 0,0 1-1 0 0,1 0 1 0 0,-1 0-1 0 0,1 0 1 0 0,-1 0-1 0 0,1 0 0 0 0,0 1 1 0 0,-1 0-1 0 0,1 0 1 0 0,0 0-1 0 0,-1 0 1 0 0,1 0-1 0 0,6 2 0 0 0,4 3-7008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9:3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85 3753 0 0,'-14'2'845'0'0,"0"1"0"0"0,-22 5 0 0 0,1 1 1818 0 0,23-7-1813 0 0,-1-1 0 0 0,1 0 0 0 0,0-1 0 0 0,-23-3 0 0 0,24 2-441 0 0,0 0 1 0 0,0 0-1 0 0,0 2 1 0 0,0-1-1 0 0,0 1 1 0 0,-19 4-1 0 0,13 1-90 0 0,1 0 0 0 0,0 1 0 0 0,0 1-1 0 0,0 0 1 0 0,1 1 0 0 0,0 1 0 0 0,1 0-1 0 0,0 1 1 0 0,1 1 0 0 0,0 0 0 0 0,1 1-1 0 0,0 0 1 0 0,1 1 0 0 0,-14 21-1 0 0,15-19-230 0 0,0 1 49 0 0,0 0 1 0 0,1 0-1 0 0,-8 20 1 0 0,15-30-123 0 0,0 0 1 0 0,1-1 0 0 0,-1 1 0 0 0,1 0-1 0 0,0 0 1 0 0,1 0 0 0 0,0 0-1 0 0,0 0 1 0 0,1 0 0 0 0,-1 0 0 0 0,1 0-1 0 0,3 9 1 0 0,1 1-21 0 0,0 1-1 0 0,1-1 1 0 0,1 0-1 0 0,0-1 1 0 0,1 0-1 0 0,1 0 1 0 0,1 0 0 0 0,0-2-1 0 0,1 1 1 0 0,0-1-1 0 0,1-1 1 0 0,1 0-1 0 0,0 0 1 0 0,23 16 0 0 0,-23-21-3 0 0,155 100-207 0 0,-145-95 170 0 0,1-2 0 0 0,1-1 0 0 0,-1-1-1 0 0,1-1 1 0 0,43 8 0 0 0,0-4 12 0 0,242 31-249 0 0,-266-40 227 0 0,-1-2-1 0 0,1-2 1 0 0,-1-1-1 0 0,1-3 1 0 0,48-11-1 0 0,-68 9 73 0 0,0-1 0 0 0,0-1 0 0 0,0-1 0 0 0,27-17 0 0 0,87-61-69 0 0,-50 29 76 0 0,-78 53-13 0 0,0 0 0 0 0,0-1-1 0 0,-1 0 1 0 0,0 0 0 0 0,0-1-1 0 0,-1 0 1 0 0,0-1 0 0 0,0 0-1 0 0,-1 0 1 0 0,0-1 0 0 0,-1 0-1 0 0,0 0 1 0 0,-1 0 0 0 0,1-1-1 0 0,-2 0 1 0 0,0 0 0 0 0,0 0-1 0 0,-1 0 1 0 0,0-1 0 0 0,1-20-1 0 0,-3 15 21 0 0,-1-1-1 0 0,-1 1 0 0 0,0-1 0 0 0,-1 0 0 0 0,-1 1 0 0 0,-1 0 0 0 0,-1 0 0 0 0,0 0 0 0 0,-1 0 0 0 0,-1 1 1 0 0,0 0-1 0 0,-1 1 0 0 0,-1-1 0 0 0,0 1 0 0 0,-22-25 0 0 0,16 21 40 0 0,-2 1-1 0 0,0 0 1 0 0,-1 1-1 0 0,-1 1 1 0 0,-1 1-1 0 0,0 0 1 0 0,0 2 0 0 0,-2 0-1 0 0,1 2 1 0 0,-44-17-1 0 0,24 17 189 0 0,-1 3 0 0 0,0 1 0 0 0,0 2-1 0 0,-75 1 1 0 0,3 0-148 0 0,44-2-61 0 0,3 0 72 0 0,-89 4 1 0 0,135 3-81 0 0,1 1 0 0 0,0 1 0 0 0,0 1 0 0 0,0 1 0 0 0,0 0 0 0 0,0 1 1 0 0,1 2-1 0 0,-32 16 0 0 0,-38 34-927 0 0,61-36-2544 0 0,3 2-4615 0 0,16-14 847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0:49:48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900 125 3873 0 0,'-37'2'2313'0'0,"-43"7"-1"0"0,-21 2 798 0 0,-7-10-1114 0 0,51-2-305 0 0,-93 12 0 0 0,131-8-1557 0 0,-1 1-1 0 0,1 1 0 0 0,-1 1 1 0 0,2 0-1 0 0,-1 1 1 0 0,1 2-1 0 0,0 0 0 0 0,-25 16 1 0 0,19-8-112 0 0,3-4 44 0 0,1 1 0 0 0,1 1 0 0 0,-18 18 0 0 0,32-27-56 0 0,0-1 0 0 0,0 1 0 0 0,1 0-1 0 0,0 0 1 0 0,0 1 0 0 0,0-1 0 0 0,1 1-1 0 0,0-1 1 0 0,0 1 0 0 0,0 0 0 0 0,1 1 0 0 0,1-1-1 0 0,-1 0 1 0 0,0 11 0 0 0,1-4-53 0 0,0 1 0 0 0,1-1 0 0 0,1 1 0 0 0,0-1 0 0 0,1 0 0 0 0,1 1-1 0 0,0-1 1 0 0,1 0 0 0 0,1-1 0 0 0,0 1 0 0 0,0-1 0 0 0,2 0 0 0 0,0 0 0 0 0,0 0 0 0 0,1-1 0 0 0,0 0 0 0 0,1-1 0 0 0,1 0 0 0 0,18 18-1 0 0,38 25-136 0 0,3-3-1 0 0,120 69 1 0 0,-141-94 71 0 0,1-2 1 0 0,0-2-1 0 0,2-2 0 0 0,1-3 0 0 0,55 11 1 0 0,-23-11-39 0 0,1-4 0 0 0,125 3 1 0 0,-154-16 30 0 0,-1-3 0 0 0,0-1 0 0 0,55-13 0 0 0,157-53 276 0 0,-153 41-135 0 0,-68 18-13 0 0,-1-2 0 0 0,72-29 0 0 0,-108 37 18 0 0,0 1 0 0 0,-1-1 1 0 0,1-1-1 0 0,-2 0 0 0 0,1 0 0 0 0,0 0 0 0 0,-1-1 0 0 0,-1 0 1 0 0,1 0-1 0 0,-1-1 0 0 0,0 0 0 0 0,8-14 0 0 0,-8 10 43 0 0,-1-1-1 0 0,0 1 1 0 0,-1-1-1 0 0,0 0 1 0 0,-1 0-1 0 0,0 0 0 0 0,-1 0 1 0 0,0-22-1 0 0,-2 12 91 0 0,-1 1-1 0 0,-1-1 1 0 0,-1 0-1 0 0,-1 1 1 0 0,-1 0-1 0 0,-1 0 1 0 0,-1 0-1 0 0,-1 1 0 0 0,0 0 1 0 0,-22-36-1 0 0,3 14 143 0 0,-2 1 0 0 0,-2 2 0 0 0,-2 1-1 0 0,-44-41 1 0 0,55 60-115 0 0,-1 0 1 0 0,-1 2-1 0 0,-1 0 0 0 0,0 2 1 0 0,-2 1-1 0 0,1 1 0 0 0,-2 1 1 0 0,-39-13-1 0 0,38 20 51 0 0,-1 1 0 0 0,0 1 0 0 0,0 2 0 0 0,0 1 1 0 0,-44 4-1 0 0,-3-1-204 0 0,27-2-150 0 0,1-1-281 0 0,0 1-1 0 0,-1 3 1 0 0,2 2-1 0 0,-54 12 1 0 0,86-12 4 0 0,-69 18-5242 0 0,63-15 492 0 0,-37 16-1 0 0,42-15 1663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06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45 111 3041 0 0,'-4'-2'503'0'0,"0"0"-1"0"0,1 1 1 0 0,-1-2 0 0 0,1 1 0 0 0,-1 0 0 0 0,1-1 0 0 0,0 1 0 0 0,0-1 0 0 0,0 0 0 0 0,-4-6 0 0 0,6 7-271 0 0,1 1 0 0 0,-1-1 1 0 0,1 1-1 0 0,-1-1 1 0 0,1 0-1 0 0,0 1 0 0 0,0-1 1 0 0,0 0-1 0 0,0 0 0 0 0,0 1 1 0 0,0-1-1 0 0,0 0 0 0 0,0 1 1 0 0,1-1-1 0 0,-1 0 0 0 0,1 1 1 0 0,-1-1-1 0 0,1 1 0 0 0,-1-1 1 0 0,1 1-1 0 0,0-1 1 0 0,0 1-1 0 0,0-1 0 0 0,0 1 1 0 0,0 0-1 0 0,0-1 0 0 0,0 1 1 0 0,1 0-1 0 0,0-1 0 0 0,2-1-59 0 0,-1 0 0 0 0,0 0 0 0 0,1 0 0 0 0,0 0-1 0 0,0 1 1 0 0,0 0 0 0 0,0 0 0 0 0,0 0 0 0 0,0 0 0 0 0,0 1-1 0 0,1-1 1 0 0,-1 1 0 0 0,0 0 0 0 0,1 0 0 0 0,-1 1 0 0 0,1 0-1 0 0,-1-1 1 0 0,7 2 0 0 0,8 1 30 0 0,1 0-1 0 0,-1 1 1 0 0,20 7 0 0 0,14 2-42 0 0,-38-9-519 0 0,11 1 542 0 0,0 0 0 0 0,29-1 0 0 0,-46-3-801 0 0,0-1 0 0 0,-1 0 0 0 0,1 0 0 0 0,9-3 0 0 0,-13 2-437 0 0,-1 1-1 0 0,1-1 0 0 0,-1 0 1 0 0,0 0-1 0 0,0 0 0 0 0,0-1 1 0 0,0 1-1 0 0,6-6 0 0 0,1-2-3896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07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4153 0 0,'32'25'7986'0'0,"15"7"-6107"0"0,72 55-1770 0 0,-116-84 70 0 0,0 0 1 0 0,-1 0-1 0 0,1 0 1 0 0,-1 0-1 0 0,0 0 1 0 0,0 0-1 0 0,0 1 0 0 0,0-1 1 0 0,-1 1-1 0 0,1-1 1 0 0,-1 1-1 0 0,0 0 1 0 0,0-1-1 0 0,0 1 0 0 0,-1 0 1 0 0,1 0-1 0 0,-1 0 1 0 0,0-1-1 0 0,0 1 1 0 0,0 0-1 0 0,-1 0 0 0 0,1 0 1 0 0,-1 0-1 0 0,0-1 1 0 0,0 1-1 0 0,-2 3 1 0 0,0 3-26 0 0,-1 0 1 0 0,-1 0 0 0 0,0-1 0 0 0,-1 0 0 0 0,1 0 0 0 0,-2 0 0 0 0,1-1 0 0 0,-12 11 0 0 0,14-15-116 0 0,-1 0 0 0 0,0 0 0 0 0,0-1-1 0 0,-1 0 1 0 0,1 0 0 0 0,-1 0 0 0 0,0-1 0 0 0,0 0 0 0 0,-10 3 0 0 0,-25 11-307 0 0,41-16 205 0 0,-1 0 0 0 0,1 0-1 0 0,0 0 1 0 0,-1 1 0 0 0,1-1 0 0 0,0 0-1 0 0,0 0 1 0 0,-1 0 0 0 0,1 0 0 0 0,0 1 0 0 0,0-1-1 0 0,-1 0 1 0 0,1 0 0 0 0,0 1 0 0 0,0-1-1 0 0,-1 0 1 0 0,1 0 0 0 0,0 1 0 0 0,0-1-1 0 0,0 0 1 0 0,0 1 0 0 0,0-1 0 0 0,-1 0 0 0 0,1 1-1 0 0,0-1 1 0 0,0 0 0 0 0,0 1 0 0 0,0-1-1 0 0,0 0 1 0 0,0 1 0 0 0,0-1 0 0 0,0 0 0 0 0,0 1-1 0 0,0-1 1 0 0,10 9-3204 0 0,18 2-3838 0 0,-11-6 1860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07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9010 0 0,'-8'14'1744'0'0,"0"0"1"0"0,0 1-1 0 0,-5 16 1 0 0,-12 53 215 0 0,1 85-3318 0 0,22-120-590 0 0,2-35 212 0 0,0 0 0 0 0,-1 0 0 0 0,0 0 0 0 0,-7 23 1 0 0,5-77 1479 0 0,3 37 426 0 0,0 0 0 0 0,0-1 0 0 0,1 1 0 0 0,-1 0 0 0 0,1 0 0 0 0,-1 0 0 0 0,1 0 0 0 0,0 0 0 0 0,0 0 0 0 0,1 0 0 0 0,-1 0 0 0 0,1 0 0 0 0,-1 0 0 0 0,1 1 0 0 0,0-1 0 0 0,0 1 0 0 0,0-1 0 0 0,0 1 0 0 0,1 0 0 0 0,-1-1 0 0 0,1 1 0 0 0,-1 0 0 0 0,5-2 1 0 0,-2 2-123 0 0,0 0 0 0 0,0 1 1 0 0,1 0-1 0 0,-1 0 1 0 0,0 0-1 0 0,0 1 1 0 0,0 0-1 0 0,1-1 1 0 0,-1 2-1 0 0,0-1 1 0 0,0 1-1 0 0,1 0 1 0 0,7 2-1 0 0,70 23-525 0 0,-30-3-5404 0 0,-50-22 3141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0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7546 0 0,'22'4'5215'0'0,"19"-1"-3532"0"0,6-5-4154 0 0,-42 2 1436 0 0,0-1-1 0 0,-1 0 1 0 0,1 0 0 0 0,0-1 0 0 0,0 1 0 0 0,7-5-1 0 0,-6 3-2098 0 0</inkml:trace>
  <inkml:trace contextRef="#ctx0" brushRef="#br0" timeOffset="1">163 15 4681 0 0,'-12'-14'4211'0'0,"12"14"-4137"0"0,0 0-1 0 0,-1 0 1 0 0,1 0-1 0 0,0 0 1 0 0,0 0-1 0 0,0 0 0 0 0,0 0 1 0 0,0 0-1 0 0,0 0 1 0 0,-1 0-1 0 0,1 0 1 0 0,0 0-1 0 0,0 0 1 0 0,0 0-1 0 0,0 0 1 0 0,0 0-1 0 0,0 0 0 0 0,0 0 1 0 0,-1 0-1 0 0,1 0 1 0 0,0 0-1 0 0,0 0 1 0 0,0 0-1 0 0,0 0 1 0 0,0 0-1 0 0,0 0 1 0 0,-1 0-1 0 0,1 0 0 0 0,0 0 1 0 0,0 0-1 0 0,0 0 1 0 0,0 0-1 0 0,0 0 1 0 0,0 0-1 0 0,0 0 1 0 0,0 1-1 0 0,0-1 1 0 0,-1 0-1 0 0,1 0 0 0 0,0 0 1 0 0,0 0-1 0 0,0 0 1 0 0,0 0-1 0 0,0 0 1 0 0,0 1-1 0 0,0-1 1 0 0,0 0-1 0 0,0 0 1 0 0,0 0-1 0 0,0 0 1 0 0,0 0-1 0 0,0 0 0 0 0,0 1 1 0 0,0-1-1 0 0,3 31 4867 0 0,0-16-5195 0 0,39 240 1969 0 0,-30-201-5650 0 0,0 0-3969 0 0,-10-44 2880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9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9 128 5921 0 0,'0'0'158'0'0,"0"0"-1"0"0,-1 0 0 0 0,1 0 0 0 0,0-1 1 0 0,0 1-1 0 0,0 0 0 0 0,-1 0 0 0 0,1-1 1 0 0,0 1-1 0 0,0 0 0 0 0,0 0 0 0 0,0-1 1 0 0,0 1-1 0 0,0 0 0 0 0,-1 0 0 0 0,1-1 1 0 0,0 1-1 0 0,0 0 0 0 0,0-1 0 0 0,0 1 1 0 0,0 0-1 0 0,0 0 0 0 0,0-1 1 0 0,0 1-1 0 0,0 0 0 0 0,0-1 0 0 0,0 1 1 0 0,1 0-1 0 0,-1 0 0 0 0,0-1 0 0 0,0 1 1 0 0,0 0-1 0 0,0 0 0 0 0,0-1 0 0 0,0 1 1 0 0,1 0-1 0 0,-1 0 0 0 0,0-1 0 0 0,0 1 1 0 0,0 0-1 0 0,1 0 0 0 0,-1 0 0 0 0,0-1 1 0 0,0 1-1 0 0,1 0 0 0 0,-1 0 1 0 0,0 0-1 0 0,21-3 2301 0 0,25 7-1736 0 0,-42-3-681 0 0,4-1-25 0 0,0 2 0 0 0,-1-1 0 0 0,1 1 0 0 0,0 0-1 0 0,-1 1 1 0 0,0-1 0 0 0,1 1 0 0 0,-1 1-1 0 0,0 0 1 0 0,9 6 0 0 0,-15-9-72 0 0,-1-1 1 0 0,0 0-1 0 0,1 0 0 0 0,-1 0 0 0 0,0 1 1 0 0,0-1-1 0 0,1 0 0 0 0,-1 1 1 0 0,0-1-1 0 0,0 0 0 0 0,0 1 1 0 0,0-1-1 0 0,1 0 0 0 0,-1 1 0 0 0,0-1 1 0 0,0 0-1 0 0,0 1 0 0 0,0-1 1 0 0,0 0-1 0 0,0 1 0 0 0,0-1 0 0 0,0 0 1 0 0,0 1-1 0 0,0-1 0 0 0,0 1 1 0 0,0-1-1 0 0,0 0 0 0 0,0 1 1 0 0,0-1-1 0 0,0 0 0 0 0,0 1 0 0 0,-1-1 1 0 0,1 0-1 0 0,0 1 0 0 0,0-1 1 0 0,0 0-1 0 0,-1 1 0 0 0,1-1 1 0 0,-17 9-1751 0 0,-20 0-464 0 0,-6-8 686 0 0,35-2 1791 0 0,0 1-1 0 0,0 0 0 0 0,1 1 0 0 0,-1 0 0 0 0,0 0 1 0 0,-12 4-1 0 0,19-5-115 0 0,1 0-1 0 0,-1 0 1 0 0,1 0 0 0 0,0 0 0 0 0,-1 0 0 0 0,1 0-1 0 0,-1 0 1 0 0,1 0 0 0 0,0 1 0 0 0,-1-1 0 0 0,1 0-1 0 0,0 0 1 0 0,-1 0 0 0 0,1 1 0 0 0,0-1 0 0 0,-1 0-1 0 0,1 0 1 0 0,0 1 0 0 0,0-1 0 0 0,-1 0 0 0 0,1 1-1 0 0,0-1 1 0 0,0 0 0 0 0,-1 1 0 0 0,1-1-1 0 0,0 1 1 0 0,0-1 0 0 0,0 0 0 0 0,0 1 0 0 0,0-1-1 0 0,0 1 1 0 0,-1-1 0 0 0,1 0 0 0 0,0 1 0 0 0,0-1-1 0 0,0 1 1 0 0,0-1 0 0 0,0 0 0 0 0,1 1 0 0 0,13 12 1501 0 0,26 3-557 0 0,-26-12-944 0 0,1-1 1 0 0,-1 0-1 0 0,1-2 1 0 0,0 0-1 0 0,0 0 1 0 0,0-1-1 0 0,19-3 1 0 0,-22 1-748 0 0,0 0 0 0 0,0-1 0 0 0,0 0 0 0 0,0-1 0 0 0,16-8 0 0 0,-26 12 351 0 0,-1-1 0 0 0,1 0 0 0 0,0 0 0 0 0,-1 0 0 0 0,1 0 0 0 0,-1-1-1 0 0,1 1 1 0 0,-1 0 0 0 0,0-1 0 0 0,1 1 0 0 0,-1-1 0 0 0,0 1 0 0 0,0-1 0 0 0,0 0-1 0 0,0 1 1 0 0,0-1 0 0 0,0 0 0 0 0,-1 0 0 0 0,1 1 0 0 0,-1-1 0 0 0,1 0 0 0 0,0-3 0 0 0,-1 1-3 0 0,0-1 0 0 0,-1 1 1 0 0,1 0-1 0 0,-1 0 0 0 0,0 0 1 0 0,0 0-1 0 0,0 0 1 0 0,0 0-1 0 0,-1 0 0 0 0,-2-4 1 0 0,-4-6 290 0 0,0 1-1 0 0,0 0 1 0 0,-2 0 0 0 0,-17-19 0 0 0,22 28 472 0 0,2-1 123 0 0,-1 1 0 0 0,0 0 0 0 0,0 0-1 0 0,-1 0 1 0 0,1 1 0 0 0,-1-1 0 0 0,0 1-1 0 0,0 0 1 0 0,-7-3 0 0 0,11 6-401 0 0,1 0-1 0 0,-1 1 1 0 0,0-1-1 0 0,1 0 1 0 0,-1 1 0 0 0,1-1-1 0 0,-1 0 1 0 0,1 1-1 0 0,-1-1 1 0 0,1 1 0 0 0,-1-1-1 0 0,1 1 1 0 0,0-1-1 0 0,-1 1 1 0 0,1-1 0 0 0,0 1-1 0 0,-1 0 1 0 0,1-1-1 0 0,0 1 1 0 0,0-1 0 0 0,-1 1-1 0 0,1 0 1 0 0,0-1-1 0 0,0 1 1 0 0,0 0 0 0 0,0-1-1 0 0,0 1 1 0 0,0 0-1 0 0,0-1 1 0 0,0 1-1 0 0,0 1 1 0 0,0 28 571 0 0,0-25-367 0 0,3 85 542 0 0,0 17-2378 0 0,-3-85-907 0 0,-2 0 0 0 0,-6 37 0 0 0,6-55 1919 0 0,1 1-1 0 0,-1-1 1 0 0,0 1-1 0 0,0-1 1 0 0,0 0 0 0 0,0 0-1 0 0,-1 0 1 0 0,0 0-1 0 0,0 0 1 0 0,0-1-1 0 0,0 1 1 0 0,0-1-1 0 0,-1 0 1 0 0,-7 5-1 0 0,-11 6 724 0 0,-2-6 3468 0 0,24-8-3652 0 0,0 0 1 0 0,0 0-1 0 0,-1 0 0 0 0,1 0 0 0 0,0 0 1 0 0,0 0-1 0 0,-3 2 2312 0 0,3-2-2312 0 0,0 0 0 0 0,0 0 1 0 0,0 0-1 0 0,0 0 0 0 0,0 0 1 0 0,0 0-1 0 0,0 1 0 0 0,0-1 0 0 0,0 0 1 0 0,0 0-1 0 0,0 0 0 0 0,0 0 1 0 0,0 0-1 0 0,0 1 0 0 0,0-1 1 0 0,0 0-1 0 0,0 0 0 0 0,0 0 1 0 0,0 0-1 0 0,0 0 0 0 0,0 0 0 0 0,0 1 1 0 0,0-1-1 0 0,0 0 97 0 0,0 0-97 0 0,11 6 3065 0 0,16 0-182 0 0,21-15-277 0 0,-2-1-1448 0 0,-43 10-1191 0 0,0-1-1 0 0,-1 1 0 0 0,1 0 1 0 0,0 0-1 0 0,-1 0 0 0 0,1 1 0 0 0,-1-1 1 0 0,1 1-1 0 0,0-1 0 0 0,-1 1 0 0 0,1 0 1 0 0,-1 0-1 0 0,4 2 0 0 0,-4-2-30 0 0,0 1 1 0 0,0 0-1 0 0,-1-1 0 0 0,1 1 1 0 0,-1 0-1 0 0,1 0 0 0 0,-1 0 1 0 0,0 0-1 0 0,0 0 0 0 0,0 1 1 0 0,0-1-1 0 0,0 0 0 0 0,0 0 1 0 0,0 1-1 0 0,-1-1 0 0 0,1 0 1 0 0,-1 1-1 0 0,0-1 0 0 0,0 1 1 0 0,1-1-1 0 0,-2 1 0 0 0,1 3 1 0 0,-2 8-29 0 0,0 0 1 0 0,-8 24 0 0 0,5-18-177 0 0,4-15 178 0 0,0-1-161 0 0,-1 0-1 0 0,2 0 1 0 0,-1 0 0 0 0,0 0 0 0 0,1 0 0 0 0,0 0 0 0 0,0-1 0 0 0,1 6-1 0 0,-1-8 88 0 0,1 0 0 0 0,-1 1 0 0 0,1-1 0 0 0,-1 0 0 0 0,1 0-1 0 0,0-1 1 0 0,0 1 0 0 0,0 0 0 0 0,-1 0 0 0 0,1 0 0 0 0,0 0-1 0 0,0-1 1 0 0,0 1 0 0 0,0 0 0 0 0,0-1 0 0 0,0 1 0 0 0,1-1 0 0 0,-1 1-1 0 0,0-1 1 0 0,0 0 0 0 0,0 1 0 0 0,0-1 0 0 0,0 0 0 0 0,1 0-1 0 0,-1 0 1 0 0,0 0 0 0 0,0 0 0 0 0,0 0 0 0 0,1 0 0 0 0,-1 0-1 0 0,0 0 1 0 0,1-1 0 0 0,10-1-1052 0 0,0 0 0 0 0,0 0 1 0 0,0-2-1 0 0,0 1 0 0 0,-1-2 0 0 0,0 1 0 0 0,0-2 0 0 0,0 1 0 0 0,-1-1 0 0 0,17-13 1 0 0,-3 2-3422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08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44 5809 0 0,'-1'-1'378'0'0,"0"-1"-1"0"0,0 1 0 0 0,0 0 0 0 0,0 0 1 0 0,0-1-1 0 0,-1 1 0 0 0,1 0 0 0 0,0 0 1 0 0,-1 0-1 0 0,1 1 0 0 0,-1-1 0 0 0,1 0 1 0 0,-1 0-1 0 0,1 1 0 0 0,-1-1 0 0 0,1 1 1 0 0,-1-1-1 0 0,0 1 0 0 0,-3 0 1 0 0,4 1-173 0 0,0 0 0 0 0,-1 0 1 0 0,1 0-1 0 0,0 0 1 0 0,0 0-1 0 0,0 1 0 0 0,0-1 1 0 0,0 1-1 0 0,0-1 0 0 0,0 1 1 0 0,1-1-1 0 0,-1 1 1 0 0,0-1-1 0 0,1 1 0 0 0,0-1 1 0 0,-1 1-1 0 0,1 0 1 0 0,0-1-1 0 0,-1 1 0 0 0,1 2 1 0 0,-2 12-17 0 0,0 0 0 0 0,1 0 0 0 0,1 0 0 0 0,1 0 1 0 0,0 0-1 0 0,0 0 0 0 0,2-1 0 0 0,7 26 0 0 0,-8-32-218 0 0,1 0-1 0 0,0-1 0 0 0,1 1 0 0 0,0-1 0 0 0,0 1 1 0 0,1-1-1 0 0,0-1 0 0 0,1 1 0 0 0,0-1 1 0 0,0 0-1 0 0,0 0 0 0 0,1 0 0 0 0,0-1 0 0 0,0 0 1 0 0,0-1-1 0 0,10 6 0 0 0,-15-10 11 0 0,0 1-1 0 0,1-1 1 0 0,-1 0-1 0 0,1 0 1 0 0,-1 0-1 0 0,1 0 1 0 0,-1-1 0 0 0,1 1-1 0 0,0-1 1 0 0,-1 1-1 0 0,1-1 1 0 0,0 0-1 0 0,-1 0 1 0 0,1 0 0 0 0,0 0-1 0 0,-1-1 1 0 0,1 1-1 0 0,-1-1 1 0 0,1 0-1 0 0,4-1 1 0 0,-4 0 13 0 0,0 0 1 0 0,0 0-1 0 0,-1-1 1 0 0,1 1-1 0 0,-1 0 1 0 0,1-1-1 0 0,-1 0 0 0 0,0 1 1 0 0,0-1-1 0 0,0 0 1 0 0,0 0-1 0 0,-1 0 0 0 0,1 0 1 0 0,1-4-1 0 0,0-2-266 0 0,-1 0 0 0 0,1 0-1 0 0,-1-1 1 0 0,-1 1 0 0 0,0 0-1 0 0,0-1 1 0 0,-1 1 0 0 0,0-1-1 0 0,0 1 1 0 0,-4-19 0 0 0,2 22-180 0 0,0 1 1 0 0,0-1 0 0 0,-1 1 0 0 0,1-1 0 0 0,-1 1-1 0 0,0 0 1 0 0,-1 0 0 0 0,1 0 0 0 0,-1 1 0 0 0,0-1-1 0 0,0 1 1 0 0,0 0 0 0 0,-1 0 0 0 0,1 0 0 0 0,-1 1-1 0 0,0-1 1 0 0,-10-4 0 0 0,10 6 418 0 0,1 0 0 0 0,-1 1 0 0 0,1-1 0 0 0,-1 1 0 0 0,0 0 0 0 0,1 0 0 0 0,-1 1 0 0 0,0-1 0 0 0,0 1 0 0 0,0 0-1 0 0,0 1 1 0 0,1-1 0 0 0,-1 1 0 0 0,0 0 0 0 0,0 0 0 0 0,1 0 0 0 0,-1 1 0 0 0,1-1 0 0 0,-1 1 0 0 0,1 0 0 0 0,0 1 0 0 0,-7 4 0 0 0,9-6 180 0 0,0 0 1 0 0,0 0-1 0 0,1 0 1 0 0,-1 1 0 0 0,1-1-1 0 0,-1 1 1 0 0,1-1-1 0 0,-1 1 1 0 0,1 0-1 0 0,0 0 1 0 0,0-1 0 0 0,0 1-1 0 0,0 0 1 0 0,0 0-1 0 0,0 0 1 0 0,-1 4 0 0 0,2-5 39 0 0,0 0 1 0 0,0 0-1 0 0,0 1 1 0 0,0-1 0 0 0,0 0-1 0 0,1 0 1 0 0,-1 1 0 0 0,0-1-1 0 0,1 0 1 0 0,-1 0 0 0 0,1 0-1 0 0,-1 0 1 0 0,1 0 0 0 0,0 1-1 0 0,-1-1 1 0 0,1 0-1 0 0,0 0 1 0 0,0 0 0 0 0,-1-1-1 0 0,1 1 1 0 0,1 1 0 0 0,1 0 67 0 0,1 0 0 0 0,-1 0 1 0 0,0 0-1 0 0,1 0 1 0 0,-1 0-1 0 0,1-1 0 0 0,0 0 1 0 0,-1 1-1 0 0,1-2 0 0 0,0 1 1 0 0,0 0-1 0 0,0-1 1 0 0,0 1-1 0 0,0-1 0 0 0,0 0 1 0 0,6-1-1 0 0,78-13-29 0 0,-24 4-2580 0 0,0-2-4707 0 0,-60 12 6784 0 0,0-1 0 0 0,-1 0 0 0 0,1 0 0 0 0,0 0 0 0 0,-1 0 0 0 0,1 0 0 0 0,-1-1-1 0 0,0 0 1 0 0,1 0 0 0 0,3-3 0 0 0,-5 3 349 0 0,-1 1 0 0 0,0-1 0 0 0,0 0 1 0 0,0 0-1 0 0,0 0 0 0 0,0 1 0 0 0,-1-1 0 0 0,1 0 0 0 0,-1 0 0 0 0,1 0 1 0 0,-1 0-1 0 0,1 0 0 0 0,-1-1 0 0 0,0 1 0 0 0,0 0 0 0 0,0 0 0 0 0,0 0 0 0 0,-1 0 1 0 0,0-4-1 0 0,-1-1 32 0 0,1 0 1 0 0,0 0-1 0 0,1 0 0 0 0,0 0 1 0 0,0 0-1 0 0,0 0 1 0 0,1 0-1 0 0,-1 0 1 0 0,2 0-1 0 0,-1 0 1 0 0,1 0-1 0 0,4-8 0 0 0,-8 23 1082 0 0,1 1-1 0 0,0-1 0 0 0,0 1 0 0 0,1-1 0 0 0,0 1 0 0 0,2 11 0 0 0,-1-2-388 0 0,1 13 2 0 0,10 56 1 0 0,5-28-2025 0 0,-14-50-107 0 0,1 0-1 0 0,1 0 1 0 0,9 14-1 0 0,-14-22 1147 0 0,0-1 0 0 0,1 1 0 0 0,-1-1 0 0 0,0 1 0 0 0,0-1 0 0 0,1 1 0 0 0,-1-1 0 0 0,0 1 0 0 0,1-1 0 0 0,-1 1 0 0 0,0-1 0 0 0,1 0 0 0 0,-1 1 0 0 0,1-1 0 0 0,-1 0 0 0 0,1 1 0 0 0,-1-1 0 0 0,1 0 0 0 0,-1 0 0 0 0,1 1 0 0 0,-1-1 0 0 0,1 0 0 0 0,-1 0 0 0 0,1 0 0 0 0,-1 0 0 0 0,1 0 0 0 0,-1 0 0 0 0,1 1 0 0 0,0-1 0 0 0,-1-1 0 0 0,1 1 0 0 0,-1 0-1 0 0,1 0 1 0 0,-1 0 0 0 0,1 0 0 0 0,-1 0 0 0 0,1 0 0 0 0,-1-1 0 0 0,1 1 0 0 0,0-1 0 0 0,4-5-2888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08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5041 0 0,'4'-2'321'0'0,"0"1"-1"0"0,0-1 0 0 0,0 1 1 0 0,0-1-1 0 0,1 1 1 0 0,-1 1-1 0 0,0-1 1 0 0,1 0-1 0 0,-1 1 1 0 0,0 0-1 0 0,1 0 1 0 0,-1 0-1 0 0,8 2 1 0 0,61 15 348 0 0,-59-13-308 0 0,-6-2-372 0 0,6 2 567 0 0,1 0 0 0 0,-1 1 0 0 0,25 12 1 0 0,-36-16-379 0 0,0 1 1 0 0,0 0-1 0 0,0 0 1 0 0,-1 0-1 0 0,1 0 1 0 0,0 0-1 0 0,-1 1 1 0 0,0-1-1 0 0,1 1 1 0 0,-1 0-1 0 0,0-1 1 0 0,0 1-1 0 0,0 0 1 0 0,-1 0-1 0 0,1 0 1 0 0,-1 1-1 0 0,0-1 1 0 0,0 0-1 0 0,0 0 0 0 0,0 1 1 0 0,0-1-1 0 0,0 5 1 0 0,-2 17 361 0 0,-6 46 1 0 0,1-15-2240 0 0,6-1-3762 0 0,7-31 195 0 0,0-15 1526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09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6337 0 0,'3'3'1229'0'0,"-1"0"-1"0"0,1 0 1 0 0,-1 1-1 0 0,0-1 1 0 0,0 1-1 0 0,0 0 1 0 0,2 5-1 0 0,12 54-110 0 0,-10-37-465 0 0,26 101-4430 0 0,-27-144 1687 0 0,-4 14 2220 0 0,0 1 1 0 0,1-1 0 0 0,-1 0 0 0 0,1 1 0 0 0,0-1-1 0 0,0 1 1 0 0,0 0 0 0 0,0-1 0 0 0,0 1 0 0 0,1 0-1 0 0,-1 0 1 0 0,1 1 0 0 0,-1-1 0 0 0,1 0-1 0 0,0 1 1 0 0,-1 0 0 0 0,1-1 0 0 0,0 1 0 0 0,0 0-1 0 0,4 0 1 0 0,3 0-127 0 0,0 1 1 0 0,0 1-1 0 0,19 2 0 0 0,-3 2-2430 0 0,-10-2-1098 0 0,-3 0-2077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0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17 8578 0 0,'-2'0'380'0'0,"1"0"-1"0"0,0-1 1 0 0,0 1 0 0 0,-1-1 0 0 0,1 1 0 0 0,0-1-1 0 0,0 0 1 0 0,0 0 0 0 0,0 1 0 0 0,0-1 0 0 0,0 0-1 0 0,0 0 1 0 0,0 0 0 0 0,0 0 0 0 0,-1-2 0 0 0,2 2-281 0 0,1 1 1 0 0,0-1-1 0 0,-1 1 1 0 0,1 0-1 0 0,-1-1 1 0 0,1 1-1 0 0,0 0 1 0 0,-1 0-1 0 0,1 0 1 0 0,0-1-1 0 0,-1 1 1 0 0,1 0-1 0 0,0 0 1 0 0,-1 0-1 0 0,1 0 1 0 0,0 0-1 0 0,-1 0 1 0 0,1 0-1 0 0,0 0 1 0 0,0 1-1 0 0,51 8 14 0 0,-37-4-9 0 0,1 1 1 0 0,-1 1-1 0 0,0 1 1 0 0,-1 0 0 0 0,1 0-1 0 0,-2 2 1 0 0,22 18-1 0 0,-31-24 25 0 0,1 0-1 0 0,-1 1 1 0 0,-1-1-1 0 0,1 1 1 0 0,-1 0-1 0 0,0 1 1 0 0,0-1-1 0 0,0 0 1 0 0,-1 1-1 0 0,4 9 1 0 0,-5-10-56 0 0,-1-1 0 0 0,1 1 1 0 0,-1-1-1 0 0,0 0 0 0 0,0 1 0 0 0,0-1 1 0 0,-1 1-1 0 0,1-1 0 0 0,-1 0 1 0 0,0 0-1 0 0,0 1 0 0 0,-1-1 0 0 0,1 0 1 0 0,-1 0-1 0 0,0 0 0 0 0,-3 5 0 0 0,1-4-113 0 0,0 0-1 0 0,0-1 1 0 0,-1 1-1 0 0,1-1 0 0 0,-1 0 1 0 0,0 0-1 0 0,0-1 0 0 0,0 0 1 0 0,0 0-1 0 0,-1 0 1 0 0,1 0-1 0 0,-1-1 0 0 0,0 0 1 0 0,0 0-1 0 0,0 0 1 0 0,0-1-1 0 0,0 0 0 0 0,0 0 1 0 0,-11 0-1 0 0,28-8 100 0 0,13 2 57 0 0,16 5 22 0 0,1 2 0 0 0,39 8 0 0 0,25 1-6575 0 0,-85-14-696 0 0,-13-2 2574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4473 0 0,'1'-1'3553'0'0,"2"-1"-1521"0"0,4 1-592 0 0,3-1-343 0 0,1 0-345 0 0,0 4-336 0 0,2-2-264 0 0,-2 0-152 0 0,2 0-360 0 0,-1 0-744 0 0,-1-5-969 0 0,-1 0-703 0 0,-14-14 399 0 0,12 9-1384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41 5393 0 0,'14'24'6999'0'0,"-7"7"-3782"0"0,-8 35-2696 0 0,0-35-441 0 0,1-13-304 0 0,-3 56-6124 0 0,2-68 5644 0 0,0 0 0 0 0,0 0 0 0 0,-1 0 1 0 0,0-1-1 0 0,0 1 0 0 0,0 0 1 0 0,-1-1-1 0 0,0 1 0 0 0,-6 8 1 0 0,5-8 1143 0 0,1 0 0 0 0,-1 0 1 0 0,1 0-1 0 0,0 1 1 0 0,1-1-1 0 0,-1 1 1 0 0,1 0-1 0 0,1 0 1 0 0,-1-1-1 0 0,1 1 0 0 0,0 0 1 0 0,1 0-1 0 0,0 0 1 0 0,0 0-1 0 0,0 0 1 0 0,1 0-1 0 0,0 0 1 0 0,0 0-1 0 0,1 0 0 0 0,0-1 1 0 0,5 14-1 0 0,-5-16-178 0 0,1 1 0 0 0,-1 0 0 0 0,1-1-1 0 0,0 1 1 0 0,0-1 0 0 0,0 0-1 0 0,1 0 1 0 0,0 0 0 0 0,-1 0 0 0 0,1-1-1 0 0,0 0 1 0 0,1 0 0 0 0,-1 0-1 0 0,1 0 1 0 0,-1 0 0 0 0,6 1 0 0 0,-5-2-345 0 0,0-1 0 0 0,0 1 1 0 0,0-1-1 0 0,0-1 1 0 0,0 1-1 0 0,0-1 1 0 0,0 0-1 0 0,0 0 0 0 0,0 0 1 0 0,1-1-1 0 0,8-2 1 0 0,-12 3 111 0 0,0 0 0 0 0,0-1 0 0 0,0 1 0 0 0,0-1 0 0 0,0 1 0 0 0,0-1 0 0 0,0 0 0 0 0,0 0 0 0 0,0 0 0 0 0,-1 0 0 0 0,1 0 0 0 0,0 0 0 0 0,0 0 0 0 0,-1-1 0 0 0,1 1 0 0 0,-1-1 1 0 0,1 1-1 0 0,-1-1 0 0 0,0 0 0 0 0,0 1 0 0 0,0-1 0 0 0,0 0 0 0 0,0 0 0 0 0,0 0 0 0 0,0 0 0 0 0,0 0 0 0 0,-1 0 0 0 0,1 0 0 0 0,-1 0 0 0 0,1 0 0 0 0,-1 0 0 0 0,0 0 0 0 0,0 0 0 0 0,0 0 0 0 0,0 0 0 0 0,0 0 0 0 0,-1 0 1 0 0,0-3-1 0 0,0 0 108 0 0,-1-1 1 0 0,0 1-1 0 0,0 0 1 0 0,-1-1-1 0 0,1 1 1 0 0,-1 0-1 0 0,0 1 1 0 0,-1-1-1 0 0,1 1 1 0 0,-1-1-1 0 0,0 1 1 0 0,-9-7-1 0 0,8 7-98 0 0,0 0-1 0 0,0 1 1 0 0,-1 0 0 0 0,0 0-1 0 0,1 0 1 0 0,-1 1-1 0 0,0 0 1 0 0,0 0-1 0 0,0 1 1 0 0,-1-1-1 0 0,1 1 1 0 0,0 0-1 0 0,-1 1 1 0 0,1 0 0 0 0,0 0-1 0 0,-1 0 1 0 0,1 1-1 0 0,0 0 1 0 0,0 0-1 0 0,-7 2 1 0 0,12-3-156 0 0,0 1 0 0 0,1-1 1 0 0,-1 0-1 0 0,1 1 0 0 0,-1-1 1 0 0,0 1-1 0 0,1-1 0 0 0,-1 0 1 0 0,1 1-1 0 0,-1-1 0 0 0,1 1 1 0 0,-1 0-1 0 0,1-1 0 0 0,-1 1 0 0 0,1-1 1 0 0,0 1-1 0 0,-1 0 0 0 0,1-1 1 0 0,0 1-1 0 0,0 0 0 0 0,-1-1 1 0 0,1 1-1 0 0,0 0 0 0 0,0 1 1 0 0,4 10-6611 0 0,2-4 421 0 0</inkml:trace>
  <inkml:trace contextRef="#ctx0" brushRef="#br0" timeOffset="0.04">325 1 11458 0 0,'1'16'8818'0'0,"0"65"-6764"0"0,-4-39-1807 0 0,3-21-639 0 0,0 0 0 0 0,-2 0 0 0 0,-1 0 0 0 0,-1 0 0 0 0,0-1-1 0 0,-2 1 1 0 0,-7 19 0 0 0,12-40 335 0 0,1 1 1 0 0,0-1-1 0 0,0 0 0 0 0,0 1 0 0 0,0-1 0 0 0,0 1 0 0 0,0-1 1 0 0,-1 0-1 0 0,1 1 0 0 0,0-1 0 0 0,0 0 0 0 0,-1 1 0 0 0,1-1 1 0 0,0 0-1 0 0,0 1 0 0 0,-1-1 0 0 0,1 0 0 0 0,0 1 1 0 0,-1-1-1 0 0,1 0 0 0 0,0 0 0 0 0,-1 0 0 0 0,1 1 0 0 0,-1-1 1 0 0,1 0-1 0 0,0 0 0 0 0,-1 0 0 0 0,1 0 0 0 0,-1 0 0 0 0,1 0 1 0 0,0 0-1 0 0,-1 1 0 0 0,-6-13-1200 0 0,3-21 408 0 0,4 30 865 0 0,0 0-1 0 0,1 0 0 0 0,-1 0 1 0 0,1 1-1 0 0,0-1 0 0 0,0 0 1 0 0,0 1-1 0 0,0-1 0 0 0,0 0 1 0 0,1 1-1 0 0,-1 0 0 0 0,1-1 1 0 0,-1 1-1 0 0,1 0 1 0 0,0 0-1 0 0,0-1 0 0 0,0 2 1 0 0,0-1-1 0 0,1 0 0 0 0,-1 0 1 0 0,0 1-1 0 0,4-3 0 0 0,2 1-55 0 0,1 0-1 0 0,-1 1 1 0 0,1 0-1 0 0,0 0 0 0 0,15 0 1 0 0,27-8-4808 0 0,-49 10 4437 0 0,-1-1 1 0 0,1 1-1 0 0,-1-1 1 0 0,1 0-1 0 0,-1 0 1 0 0,0 0-1 0 0,1 0 1 0 0,-1 0-1 0 0,0 0 0 0 0,0 0 1 0 0,1 0-1 0 0,1-3 1 0 0,3-6-3278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0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4217 0 0,'0'0'284'0'0,"-1"1"1"0"0,1-1 0 0 0,-1 0-1 0 0,1 1 1 0 0,0-1-1 0 0,-1 1 1 0 0,1-1-1 0 0,0 1 1 0 0,-1-1-1 0 0,1 1 1 0 0,0-1 0 0 0,0 1-1 0 0,0-1 1 0 0,-1 1-1 0 0,1-1 1 0 0,0 1-1 0 0,0-1 1 0 0,0 1 0 0 0,0-1-1 0 0,0 1 1 0 0,0 0-1 0 0,0-1 1 0 0,0 1-1 0 0,0-1 1 0 0,0 1-1 0 0,1 0 1 0 0,-2 25 1115 0 0,1-22-753 0 0,0 19 394 0 0,2 53 285 0 0,-2-70-1298 0 0,1 0-1 0 0,0-1 1 0 0,0 1 0 0 0,1 0 0 0 0,-1-1 0 0 0,1 1-1 0 0,0-1 1 0 0,1 0 0 0 0,-1 0 0 0 0,5 6 0 0 0,-5-9-18 0 0,0 0 1 0 0,0 0 0 0 0,0-1 0 0 0,0 1-1 0 0,0-1 1 0 0,0 0 0 0 0,1 1 0 0 0,-1-1 0 0 0,0 0-1 0 0,1-1 1 0 0,-1 1 0 0 0,1 0 0 0 0,-1-1 0 0 0,1 1-1 0 0,-1-1 1 0 0,4 1 0 0 0,48-2-399 0 0,-30 0-561 0 0,-14 1-35 0 0,19-1-3068 0 0,-12-3-1949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1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32 346 9162 0 0,'-2'7'1392'0'0,"0"0"0"0"0,0-1 0 0 0,0 1 0 0 0,1 0 0 0 0,-1 13 1 0 0,1-13-760 0 0,1 0 0 0 0,1 0 0 0 0,0 1 0 0 0,0-1 1 0 0,3 12-1 0 0,-3-14-554 0 0,1 0 1 0 0,0-1-1 0 0,0 1 1 0 0,0 0-1 0 0,0-1 1 0 0,1 0-1 0 0,0 0 1 0 0,-1 1-1 0 0,2-2 1 0 0,-1 1-1 0 0,0 0 1 0 0,1-1-1 0 0,0 1 1 0 0,-1-1 0 0 0,1 0-1 0 0,1 0 1 0 0,-1-1-1 0 0,0 1 1 0 0,1-1-1 0 0,5 2 1 0 0,-9-3-91 0 0,1 0 1 0 0,0 0 0 0 0,-1-1 0 0 0,1 1-1 0 0,0-1 1 0 0,0 1 0 0 0,-1-1 0 0 0,1 0 0 0 0,0 1-1 0 0,0-1 1 0 0,0 0 0 0 0,0 0 0 0 0,-1-1-1 0 0,1 1 1 0 0,0 0 0 0 0,0-1 0 0 0,0 1 0 0 0,-1-1-1 0 0,1 1 1 0 0,0-1 0 0 0,0 0 0 0 0,-1 1 0 0 0,1-1-1 0 0,-1 0 1 0 0,1 0 0 0 0,-1-1 0 0 0,1 1-1 0 0,-1 0 1 0 0,0 0 0 0 0,1-1 0 0 0,-1 1 0 0 0,0-1-1 0 0,0 1 1 0 0,0-1 0 0 0,0 1 0 0 0,0-1-1 0 0,0 1 1 0 0,-1-1 0 0 0,1 0 0 0 0,0 0 0 0 0,-1 1-1 0 0,0-1 1 0 0,1 0 0 0 0,-1-2 0 0 0,1-1 6 0 0,0-1 0 0 0,-1 1 0 0 0,0 0 0 0 0,0-1 0 0 0,0 1 0 0 0,-1-1 0 0 0,0 1 0 0 0,0 0 0 0 0,0-1 0 0 0,-1 1 0 0 0,1 0-1 0 0,-1 0 1 0 0,0 0 0 0 0,-4-5 0 0 0,2 4 71 0 0,0 0 0 0 0,-1 0 0 0 0,0 1 0 0 0,-1-1 0 0 0,1 1 0 0 0,-1 1 0 0 0,0-1 0 0 0,0 1-1 0 0,-8-4 1 0 0,12 6-36 0 0,-1 1-1 0 0,1 0 0 0 0,-1-1 0 0 0,0 1 0 0 0,0 0 0 0 0,1 1 1 0 0,-1-1-1 0 0,0 0 0 0 0,0 1 0 0 0,0 0 0 0 0,0 0 1 0 0,0 0-1 0 0,0 0 0 0 0,0 0 0 0 0,0 0 0 0 0,0 1 0 0 0,0-1 1 0 0,0 1-1 0 0,1 0 0 0 0,-1 0 0 0 0,0 0 0 0 0,0 0 1 0 0,1 0-1 0 0,-1 1 0 0 0,-3 2 0 0 0,5-3-146 0 0,0 0 0 0 0,0 0 0 0 0,0 1 1 0 0,1-1-1 0 0,-1 0 0 0 0,0 0 0 0 0,1 1 0 0 0,-1-1 0 0 0,1 0 0 0 0,-1 1 0 0 0,1-1 0 0 0,0 0 1 0 0,-1 1-1 0 0,1-1 0 0 0,0 1 0 0 0,0-1 0 0 0,0 1 0 0 0,1 1 0 0 0,3 7-4864 0 0,-1-9 2496 0 0,-2-1 2129 0 0,-1 0 0 0 0,0 0 0 0 0,1 0 0 0 0,-1 0 0 0 0,1 0 0 0 0,-1 0 0 0 0,12-9-9403 0 0</inkml:trace>
  <inkml:trace contextRef="#ctx0" brushRef="#br0" timeOffset="1">139 14 8162 0 0,'5'-2'659'0'0,"1"-1"0"0"0,-1 1-1 0 0,1 1 1 0 0,0-1 0 0 0,-1 1 0 0 0,1 0 0 0 0,0 0 0 0 0,0 1 0 0 0,11 0 0 0 0,-10 0-305 0 0,0 1 0 0 0,0 0 0 0 0,0 1 0 0 0,0 0 0 0 0,0 0 1 0 0,0 0-1 0 0,11 7 0 0 0,-13-7-250 0 0,0 1-1 0 0,-1-1 1 0 0,1 1 0 0 0,-1 0 0 0 0,0 1 0 0 0,0-1 0 0 0,0 1-1 0 0,0 0 1 0 0,-1 0 0 0 0,1 0 0 0 0,-1 0 0 0 0,0 1-1 0 0,-1-1 1 0 0,1 1 0 0 0,-1 0 0 0 0,0 0 0 0 0,0 0-1 0 0,0 0 1 0 0,0 0 0 0 0,-1 0 0 0 0,0 0 0 0 0,0 0-1 0 0,-1 1 1 0 0,1 4 0 0 0,-2 0-88 0 0,0 0-1 0 0,-1 0 1 0 0,0 0-1 0 0,0 0 1 0 0,-1-1 0 0 0,0 1-1 0 0,-1-1 1 0 0,0 0 0 0 0,-10 17-1 0 0,-3-1-281 0 0,-39 44 0 0 0,56-69 268 0 0,-1 0 0 0 0,1 0 0 0 0,0 0 0 0 0,0 1 0 0 0,0-1 1 0 0,-1 0-1 0 0,1 0 0 0 0,0 1 0 0 0,0-1 0 0 0,0 0 0 0 0,-1 0 0 0 0,1 1 0 0 0,0-1 0 0 0,0 0 1 0 0,0 1-1 0 0,0-1 0 0 0,0 0 0 0 0,0 0 0 0 0,0 1 0 0 0,0-1 0 0 0,0 0 0 0 0,0 1 0 0 0,0-1 1 0 0,0 0-1 0 0,0 1 0 0 0,0-1 0 0 0,0 0 0 0 0,0 1 0 0 0,0-1 0 0 0,0 0 0 0 0,0 0 0 0 0,0 1 1 0 0,0-1-1 0 0,1 0 0 0 0,-1 1 0 0 0,0-1 0 0 0,0 0 0 0 0,0 0 0 0 0,0 1 0 0 0,1-1 0 0 0,16 6 21 0 0,33-5-67 0 0,-40-2 32 0 0,11 2-159 0 0,61-3-710 0 0,-73 1-225 0 0,0 0-1 0 0,1 0 1 0 0,-1-1-1 0 0,0-1 0 0 0,0 1 1 0 0,11-6-1 0 0,-19 8 955 0 0,-1-1 1 0 0,1 1-1 0 0,0 0 0 0 0,-1-1 0 0 0,1 1 0 0 0,-1 0 0 0 0,1-1 0 0 0,-1 1 0 0 0,1-1 0 0 0,-1 1 1 0 0,1-1-1 0 0,-1 1 0 0 0,1-1 0 0 0,-1 1 0 0 0,0-1 0 0 0,1 1 0 0 0,-1-1 0 0 0,0 1 0 0 0,1-1 0 0 0,-1 0 1 0 0,0 1-1 0 0,0-1 0 0 0,0 0 0 0 0,1 1 0 0 0,-1-1 0 0 0,0 0 0 0 0,0 1 0 0 0,0-1 0 0 0,0 0 1 0 0,0 1-1 0 0,0-1 0 0 0,0 0 0 0 0,-1 1 0 0 0,1-1 0 0 0,0 0 0 0 0,0 1 0 0 0,0-1 0 0 0,-1 1 0 0 0,1-1 1 0 0,0 0-1 0 0,-1 1 0 0 0,1-1 0 0 0,0 1 0 0 0,-1-1 0 0 0,1 1 0 0 0,-1-1 0 0 0,1 1 0 0 0,-1-1 1 0 0,1 1-1 0 0,-2-1 0 0 0,-1-3-362 0 0,-3-9-1788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1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7 136 4633 0 0,'0'0'333'0'0,"-1"0"1"0"0,1-1-1 0 0,-1 1 1 0 0,1-1-1 0 0,-1 0 1 0 0,1 1-1 0 0,-1-1 0 0 0,1 1 1 0 0,0-1-1 0 0,-1 0 1 0 0,1 1-1 0 0,0-1 1 0 0,0 0-1 0 0,-1 1 0 0 0,1-1 1 0 0,0 0-1 0 0,0 1 1 0 0,0-1-1 0 0,0 0 1 0 0,0 0-1 0 0,0 1 1 0 0,0-1-1 0 0,0 0 0 0 0,0 1 1 0 0,0-1-1 0 0,0 0 1 0 0,1-1-1 0 0,13-25 1473 0 0,24-20-3689 0 0,-25 36 707 0 0,-10 9 865 0 0,0-1-1 0 0,0 1 1 0 0,0-1 0 0 0,0 0 0 0 0,0 0-1 0 0,3-6 1 0 0,-6 9 379 0 0,0 0 0 0 0,0 0 1 0 0,0 0-1 0 0,0 0 0 0 0,0-1 1 0 0,1 1-1 0 0,-1 0 0 0 0,0 0 0 0 0,0 0 1 0 0,0 0-1 0 0,0-1 0 0 0,0 1 1 0 0,0 0-1 0 0,0 0 0 0 0,0 0 0 0 0,0-1 1 0 0,0 1-1 0 0,0 0 0 0 0,0 0 1 0 0,0 0-1 0 0,0 0 0 0 0,0-1 0 0 0,0 1 1 0 0,-1 0-1 0 0,1 0 0 0 0,0 0 1 0 0,0 0-1 0 0,0-1 0 0 0,0 1 0 0 0,0 0 1 0 0,0 0-1 0 0,0 0 0 0 0,0 0 0 0 0,-1 0 1 0 0,1 0-1 0 0,0-1 0 0 0,0 1 1 0 0,0 0-1 0 0,0 0 0 0 0,0 0 0 0 0,-1 0 1 0 0,1 0-1 0 0,0 0 0 0 0,0 0 1 0 0,0 0-1 0 0,0 0 0 0 0,-1 0 0 0 0,1 0 1 0 0,0 0-1 0 0,0 0 0 0 0,0 0 1 0 0,-1 0-1 0 0,1 0 0 0 0,0 0 0 0 0,0 0 1 0 0,0 0-1 0 0,0 0 0 0 0,-1 0 1 0 0,1 0-1 0 0,0 0 0 0 0,0 0 0 0 0,0 0 1 0 0,0 0-1 0 0,-1 0 0 0 0,1 1 0 0 0,0-1 1 0 0,0 0-1 0 0,0 0 0 0 0,0 0 1 0 0,-13 6 2151 0 0,11-4-2121 0 0,0 1 0 0 0,0 0 0 0 0,0 0 1 0 0,0 0-1 0 0,1 0 0 0 0,-1 0 0 0 0,1 0 0 0 0,0 1 0 0 0,0-1 0 0 0,0 0 0 0 0,-1 7 0 0 0,-1 42-287 0 0,2-32-19 0 0,-2 51-1477 0 0,-10 122-4777 0 0,8-168 5936 0 0,-1-13 1543 0 0,6-12-925 0 0,0 1 0 0 0,0-1 1 0 0,0 0-1 0 0,0 0 0 0 0,0 0 0 0 0,0 0 1 0 0,0 0-1 0 0,-1 1 0 0 0,1-1 0 0 0,0 0 0 0 0,0 0 1 0 0,0 0-1 0 0,0 0 0 0 0,0 0 0 0 0,-1 0 0 0 0,1 0 1 0 0,0 0-1 0 0,0 0 0 0 0,0 0 0 0 0,0 0 1 0 0,-1 0-1 0 0,1 1 0 0 0,0-1 0 0 0,0 0 0 0 0,0 0 1 0 0,0 0-1 0 0,-1 0 0 0 0,1 0 0 0 0,0-1 1 0 0,0 1-1 0 0,0 0 0 0 0,0 0 0 0 0,-1 0 0 0 0,1 0 1 0 0,0 0-1 0 0,0 0 0 0 0,0 0 0 0 0,0 0 1 0 0,-1 0-1 0 0,1 0 0 0 0,0 0 0 0 0,0-1 0 0 0,0 1 1 0 0,0 0-1 0 0,1-2 152 0 0,0 1 1 0 0,0-1-1 0 0,0 1 0 0 0,0-1 1 0 0,1 1-1 0 0,-1-1 1 0 0,0 1-1 0 0,1 0 0 0 0,-1 0 1 0 0,1 0-1 0 0,0 0 0 0 0,-1 0 1 0 0,3-1-1 0 0,3-2-136 0 0,1 0 1 0 0,-1 1-1 0 0,1 0 0 0 0,0 0 0 0 0,0 0 0 0 0,0 1 0 0 0,0 1 1 0 0,17-2-1 0 0,-23 2-69 0 0,1 1 0 0 0,-1 0 0 0 0,1 1 0 0 0,-1-1 0 0 0,0 0-1 0 0,1 1 1 0 0,-1-1 0 0 0,1 1 0 0 0,-1 0 0 0 0,0-1 0 0 0,0 1 0 0 0,0 0 0 0 0,1 0 0 0 0,-1 1 0 0 0,0-1 0 0 0,0 0 0 0 0,0 1 0 0 0,-1 0 0 0 0,1-1 0 0 0,0 1 0 0 0,0 0 0 0 0,-1 0-1 0 0,1 0 1 0 0,-1-1 0 0 0,0 2 0 0 0,0-1 0 0 0,0 0 0 0 0,0 0 0 0 0,0 0 0 0 0,0 1 0 0 0,0-1 0 0 0,-1 0 0 0 0,1 1 0 0 0,0 4 0 0 0,1 10-188 0 0,4 28-1344 0 0,0-26-2172 0 0,1-8-3503 0 0,-20-22 4064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2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3857 0 0,'3'15'7057'0'0,"-9"17"-2808"0"0,3-19-2784 0 0,1-5-996 0 0,2 1 0 0 0,-1 0 0 0 0,2-1 1 0 0,-1 1-1 0 0,1 0 0 0 0,0-1 0 0 0,4 14 1 0 0,-4-18-456 0 0,0 0 0 0 0,0 0 0 0 0,1-1 1 0 0,-1 1-1 0 0,1-1 0 0 0,0 1 0 0 0,0-1 1 0 0,0 1-1 0 0,1-1 0 0 0,-1 0 0 0 0,1 0 1 0 0,0 0-1 0 0,-1 0 0 0 0,1-1 0 0 0,1 1 1 0 0,-1-1-1 0 0,0 0 0 0 0,6 3 0 0 0,-8-4-11 0 0,0-1-1 0 0,0 1 0 0 0,0-1 0 0 0,0 0 0 0 0,-1 1 0 0 0,1-1 0 0 0,0 0 1 0 0,0 0-1 0 0,0 0 0 0 0,0 0 0 0 0,0 0 0 0 0,0 0 0 0 0,0 0 0 0 0,0 0 1 0 0,0 0-1 0 0,0 0 0 0 0,0 0 0 0 0,0-1 0 0 0,0 1 0 0 0,0 0 0 0 0,0-1 1 0 0,0 1-1 0 0,-1-1 0 0 0,1 1 0 0 0,0-1 0 0 0,0 1 0 0 0,0-1 0 0 0,-1 1 1 0 0,2-2-1 0 0,-1 0 7 0 0,1 0 0 0 0,-1-1 0 0 0,0 1 0 0 0,0-1 0 0 0,0 1-1 0 0,0-1 1 0 0,0 1 0 0 0,0-1 0 0 0,-1 1 0 0 0,1-6 0 0 0,0-1 31 0 0,-1-1 0 0 0,0 0 0 0 0,0 0 0 0 0,-1 1 0 0 0,-3-12 0 0 0,4 19-103 0 0,0 0-1 0 0,-1-1 0 0 0,1 1 1 0 0,-1 0-1 0 0,0-1 0 0 0,0 1 1 0 0,0 0-1 0 0,0 0 1 0 0,0 0-1 0 0,0 0 0 0 0,-1 0 1 0 0,1 0-1 0 0,-1 0 0 0 0,1 0 1 0 0,-1 1-1 0 0,0-1 1 0 0,1 0-1 0 0,-1 1 0 0 0,0 0 1 0 0,0-1-1 0 0,0 1 0 0 0,-1 0 1 0 0,-3-2-1 0 0,3 3-371 0 0,0 0-1 0 0,0 0 1 0 0,0 0 0 0 0,0 1-1 0 0,0-1 1 0 0,0 1-1 0 0,0 0 1 0 0,0 0 0 0 0,0 0-1 0 0,0 0 1 0 0,1 0-1 0 0,-1 0 1 0 0,0 1 0 0 0,1 0-1 0 0,-1-1 1 0 0,1 1 0 0 0,-1 0-1 0 0,-2 3 1 0 0,0 0-404 0 0,0 0 0 0 0,0 0 0 0 0,0 0 0 0 0,1 1 1 0 0,0 0-1 0 0,-6 10 0 0 0,7-9 677 0 0,0-1 1 0 0,0 0-1 0 0,1 1 1 0 0,0-1-1 0 0,1 1 0 0 0,-3 13 1 0 0,4-15 544 0 0,0 1 0 0 0,0-1 0 0 0,0 1 0 0 0,1-1-1 0 0,-1 1 1 0 0,1-1 0 0 0,1 1 0 0 0,3 9 0 0 0,-3-10 332 0 0,0-1-1 0 0,0 1 1 0 0,1-1-1 0 0,0 0 1 0 0,0 0 0 0 0,0 0-1 0 0,0 0 1 0 0,1 0-1 0 0,-1 0 1 0 0,8 4-1 0 0,6 4 302 0 0,0 0 0 0 0,1-1 1 0 0,31 13-1 0 0,8-7-2082 0 0,-49-15-50 0 0,0-1 0 0 0,1 0 1 0 0,-1-1-1 0 0,16 0 0 0 0,-9-4-3114 0 0,1-3-1550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19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71 10218 0 0,'-1'1'319'0'0,"-1"0"0"0"0,1 0 0 0 0,0 1 0 0 0,-1-1 1 0 0,1 1-1 0 0,0-1 0 0 0,0 1 0 0 0,0 0 0 0 0,0-1 0 0 0,0 1 0 0 0,1 0 0 0 0,-1 0 0 0 0,0 0 0 0 0,1 0 0 0 0,-1-1 0 0 0,1 1 0 0 0,0 0 0 0 0,0 0 0 0 0,-1 0 0 0 0,2 4 1 0 0,-1-2-45 0 0,1 0 0 0 0,0 0 0 0 0,0 0 0 0 0,1 0 0 0 0,-1 0 0 0 0,1-1 0 0 0,0 1 0 0 0,0 0 0 0 0,4 5 0 0 0,1 0-126 0 0,0-1 1 0 0,1 1 0 0 0,0-1-1 0 0,0-1 1 0 0,1 1 0 0 0,14 8-1 0 0,-16-12-111 0 0,0 0-1 0 0,1-1 1 0 0,0-1-1 0 0,-1 1 1 0 0,1-1-1 0 0,0 0 1 0 0,0-1-1 0 0,0 0 1 0 0,1 0-1 0 0,11-1 1 0 0,-17 0-14 0 0,0 0 0 0 0,-1 0 0 0 0,1 0 0 0 0,-1 0 1 0 0,1-1-1 0 0,0 1 0 0 0,-1-1 0 0 0,1 0 0 0 0,-1 1 1 0 0,0-1-1 0 0,1 0 0 0 0,-1 0 0 0 0,0-1 0 0 0,1 1 0 0 0,-1 0 1 0 0,0-1-1 0 0,0 0 0 0 0,0 1 0 0 0,0-1 0 0 0,0 0 0 0 0,-1 0 1 0 0,1 0-1 0 0,-1 0 0 0 0,1 0 0 0 0,-1 0 0 0 0,1-1 1 0 0,-1 1-1 0 0,0 0 0 0 0,0-1 0 0 0,0 1 0 0 0,-1-1 0 0 0,1 1 1 0 0,-1-1-1 0 0,1 1 0 0 0,-1-1 0 0 0,0-3 0 0 0,0 0-43 0 0,-1 0 0 0 0,0 0-1 0 0,-1 0 1 0 0,0 0-1 0 0,0 0 1 0 0,0 0-1 0 0,0 1 1 0 0,-1-1 0 0 0,0 1-1 0 0,0-1 1 0 0,-1 1-1 0 0,1 0 1 0 0,-1 1-1 0 0,0-1 1 0 0,-7-6 0 0 0,0 0-293 0 0,-1 1 0 0 0,0 1 0 0 0,-1-1 0 0 0,-26-13 1 0 0,32 19 215 0 0,0 1 0 0 0,-1-1-1 0 0,1 1 1 0 0,-1 1 0 0 0,1 0 0 0 0,-1 0 0 0 0,0 0 0 0 0,0 1 0 0 0,1 0 0 0 0,-1 1 0 0 0,0-1 0 0 0,0 2 0 0 0,0-1 0 0 0,0 1 0 0 0,0 0 0 0 0,0 1 0 0 0,1 0 0 0 0,-1 0 0 0 0,0 0 0 0 0,1 1-1 0 0,0 0 1 0 0,0 1 0 0 0,0 0 0 0 0,0 0 0 0 0,0 0 0 0 0,1 1 0 0 0,0 0 0 0 0,0 0 0 0 0,0 1 0 0 0,0-1 0 0 0,1 1 0 0 0,0 0 0 0 0,0 1 0 0 0,1-1 0 0 0,0 1 0 0 0,-4 10 0 0 0,5-12 80 0 0,0 0 0 0 0,0 1 1 0 0,1 0-1 0 0,0 0 0 0 0,0-1 1 0 0,1 1-1 0 0,-1 0 0 0 0,1 0 1 0 0,1 1-1 0 0,-1-1 0 0 0,1 0 1 0 0,0 0-1 0 0,0 0 0 0 0,1 0 1 0 0,1 9-1 0 0,0-11-3 0 0,0 1 0 0 0,0-1 0 0 0,0 0 0 0 0,0 1-1 0 0,1-1 1 0 0,-1 0 0 0 0,1 0 0 0 0,0 0 0 0 0,0-1 0 0 0,1 1-1 0 0,-1-1 1 0 0,1 0 0 0 0,-1 0 0 0 0,1 0 0 0 0,0 0 0 0 0,0-1 0 0 0,1 1-1 0 0,-1-1 1 0 0,9 3 0 0 0,7 1 139 0 0,-1-2 1 0 0,1 0-1 0 0,0-1 0 0 0,0 0 0 0 0,0-2 0 0 0,0-1 1 0 0,0 0-1 0 0,33-6 0 0 0,35 1-1319 0 0,-72 5-81 0 0,0 1 1 0 0,0 1-1 0 0,22 4 0 0 0,-25 0-4654 0 0,-17-5 2858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9970 0 0,'0'-1'378'0'0,"1"0"-1"0"0,-1 0 1 0 0,1 0-1 0 0,0 0 1 0 0,-1 0 0 0 0,1 1-1 0 0,0-1 1 0 0,-1 0-1 0 0,1 0 1 0 0,0 0-1 0 0,0 1 1 0 0,0-1 0 0 0,-1 0-1 0 0,1 1 1 0 0,0-1-1 0 0,0 0 1 0 0,0 1-1 0 0,0 0 1 0 0,0-1-1 0 0,2 1 1 0 0,27-4 1782 0 0,-19 5-2060 0 0,0 1-1 0 0,0 0 0 0 0,15 4 0 0 0,-20-4-34 0 0,0 1 0 0 0,0-1 0 0 0,0 1 0 0 0,-1 0 0 0 0,1 0 0 0 0,0 0 0 0 0,7 7 0 0 0,-11-9-63 0 0,-1 0-1 0 0,0 1 0 0 0,0-1 0 0 0,0 0 1 0 0,0 0-1 0 0,0 0 0 0 0,0 1 1 0 0,-1-1-1 0 0,1 1 0 0 0,0-1 1 0 0,-1 0-1 0 0,1 1 0 0 0,-1-1 0 0 0,1 1 1 0 0,-1-1-1 0 0,0 1 0 0 0,0 0 1 0 0,1-1-1 0 0,-1 1 0 0 0,0-1 1 0 0,0 1-1 0 0,-1-1 0 0 0,1 1 1 0 0,0-1-1 0 0,0 1 0 0 0,-1 0 0 0 0,1-1 1 0 0,-1 0-1 0 0,1 1 0 0 0,-1-1 1 0 0,0 1-1 0 0,0-1 0 0 0,1 0 1 0 0,-1 1-1 0 0,0-1 0 0 0,-2 2 0 0 0,-36 37-159 0 0,32-35 132 0 0,1 0 0 0 0,0 1 0 0 0,0-1 0 0 0,1 1 0 0 0,0 0 0 0 0,0 1 0 0 0,0 0 1 0 0,1-1-1 0 0,0 1 0 0 0,0 1 0 0 0,-5 13 0 0 0,8-20 15 0 0,1 1 1 0 0,0-1-1 0 0,0 1 0 0 0,-1-1 0 0 0,1 1 1 0 0,0 0-1 0 0,0-1 0 0 0,0 1 1 0 0,1-1-1 0 0,-1 1 0 0 0,0-1 0 0 0,1 1 1 0 0,-1-1-1 0 0,1 1 0 0 0,-1-1 0 0 0,1 1 1 0 0,0-1-1 0 0,-1 1 0 0 0,1-1 1 0 0,0 0-1 0 0,0 1 0 0 0,0-1 0 0 0,0 0 1 0 0,0 0-1 0 0,0 0 0 0 0,1 0 0 0 0,-1 0 1 0 0,0 0-1 0 0,0 0 0 0 0,1 0 1 0 0,-1 0-1 0 0,1-1 0 0 0,-1 1 0 0 0,1 0 1 0 0,-1-1-1 0 0,1 0 0 0 0,-1 1 0 0 0,3-1 1 0 0,7 2-37 0 0,-1-1 0 0 0,1 0 1 0 0,0-1-1 0 0,18-2 0 0 0,-7 0 42 0 0,-22 2 13 0 0,0 0-1 0 0,1 0 1 0 0,-1 1 0 0 0,1-1 0 0 0,-1 0 0 0 0,0 0 0 0 0,1 0 0 0 0,-1 0 0 0 0,0 0 0 0 0,1 0 0 0 0,-1 1 0 0 0,0-1 0 0 0,1 0 0 0 0,-1 0 0 0 0,0 0 0 0 0,1 1 0 0 0,-1-1 0 0 0,0 0-1 0 0,0 0 1 0 0,1 1 0 0 0,-1-1 0 0 0,0 0 0 0 0,0 1 0 0 0,0-1 0 0 0,1 0 0 0 0,-1 1 0 0 0,0-1 0 0 0,0 0 0 0 0,0 1 0 0 0,0-1 0 0 0,0 0 0 0 0,0 1 0 0 0,0-1 0 0 0,0 1 0 0 0,-2 20 278 0 0,-12 16 103 0 0,0-21-265 0 0,11-13-124 0 0,1-1-1 0 0,-1 1 1 0 0,1-1-1 0 0,0 1 1 0 0,0 0 0 0 0,0 0-1 0 0,0 0 1 0 0,0 0 0 0 0,1 0-1 0 0,-1 1 1 0 0,1-1 0 0 0,0 0-1 0 0,-1 5 1 0 0,2-7-1 0 0,1 0 0 0 0,0 0 1 0 0,-1-1-1 0 0,1 1 0 0 0,0 0 0 0 0,0 0 1 0 0,0-1-1 0 0,-1 1 0 0 0,1 0 1 0 0,0-1-1 0 0,0 1 0 0 0,0-1 0 0 0,0 1 1 0 0,0-1-1 0 0,0 0 0 0 0,0 1 1 0 0,0-1-1 0 0,0 0 0 0 0,0 0 0 0 0,1 0 1 0 0,-1 0-1 0 0,1 0 0 0 0,31 3 41 0 0,-29-3-54 0 0,26 0-515 0 0,46-5-1 0 0,-31-1-5964 0 0,-28 4 2021 0 0,-5 2-1615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8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17 4985 0 0,'-5'-3'867'0'0,"1"1"0"0"0,-1 0 0 0 0,0-1 0 0 0,0 2 0 0 0,0-1 0 0 0,0 1 0 0 0,-8-2 0 0 0,11 3-632 0 0,0 0 0 0 0,1 1-1 0 0,-1-1 1 0 0,0 1 0 0 0,0-1 0 0 0,1 1 0 0 0,-1-1 0 0 0,0 1-1 0 0,1 0 1 0 0,-1 0 0 0 0,1 0 0 0 0,-1 0 0 0 0,1 0 0 0 0,-1 0-1 0 0,1 0 1 0 0,0 0 0 0 0,-1 1 0 0 0,1-1 0 0 0,0 0 0 0 0,0 1-1 0 0,0-1 1 0 0,0 1 0 0 0,0-1 0 0 0,-1 4 0 0 0,-3 3-105 0 0,1 1 1 0 0,-1-1-1 0 0,1 1 1 0 0,1 0 0 0 0,0-1-1 0 0,0 2 1 0 0,1-1-1 0 0,0 0 1 0 0,1 0-1 0 0,-1 1 1 0 0,2-1-1 0 0,0 1 1 0 0,0-1-1 0 0,0 1 1 0 0,1-1-1 0 0,1 1 1 0 0,-1-1 0 0 0,2 0-1 0 0,-1 0 1 0 0,1 0-1 0 0,1 0 1 0 0,0 0-1 0 0,0-1 1 0 0,0 1-1 0 0,11 13 1 0 0,-4-8-141 0 0,1 0-1 0 0,0-1 1 0 0,1 0 0 0 0,1-1 0 0 0,0 0-1 0 0,17 10 1 0 0,-26-18-14 0 0,1-1-1 0 0,-1 1 0 0 0,1-1 1 0 0,0-1-1 0 0,0 1 0 0 0,0-1 1 0 0,0 0-1 0 0,1 0 0 0 0,-1-1 1 0 0,0 0-1 0 0,1 0 0 0 0,-1 0 1 0 0,1-1-1 0 0,-1 0 0 0 0,0 0 1 0 0,1-1-1 0 0,-1 1 0 0 0,1-1 1 0 0,-1-1-1 0 0,9-2 0 0 0,-12 2 6 0 0,1 0-1 0 0,-1 0 1 0 0,-1-1 0 0 0,1 1-1 0 0,0-1 1 0 0,-1 1-1 0 0,1-1 1 0 0,-1 0-1 0 0,0 0 1 0 0,0 0-1 0 0,0 0 1 0 0,0 0-1 0 0,0-1 1 0 0,-1 1-1 0 0,1 0 1 0 0,-1-1 0 0 0,0 0-1 0 0,0 1 1 0 0,0-1-1 0 0,-1 1 1 0 0,1-1-1 0 0,-1 0 1 0 0,0 1-1 0 0,-1-7 1 0 0,1-2 35 0 0,0 0 0 0 0,-2 0 0 0 0,0 0 0 0 0,0 1 0 0 0,-1-1 0 0 0,-6-16 0 0 0,3 14 51 0 0,-1 1-1 0 0,0 0 1 0 0,-1 0 0 0 0,0 1 0 0 0,-1 0 0 0 0,0 0 0 0 0,-20-18 0 0 0,20 22 1 0 0,0 1 0 0 0,0-1 0 0 0,-1 1 0 0 0,1 1 0 0 0,-2 0 0 0 0,1 0 1 0 0,0 1-1 0 0,-1 1 0 0 0,0 0 0 0 0,-16-4 0 0 0,26 7-73 0 0,0 1 1 0 0,0 0 0 0 0,-1-1-1 0 0,1 1 1 0 0,0 0-1 0 0,0 0 1 0 0,-1 0-1 0 0,1 0 1 0 0,0 0-1 0 0,-1 0 1 0 0,1 1-1 0 0,0-1 1 0 0,0 0-1 0 0,-1 0 1 0 0,1 1 0 0 0,0-1-1 0 0,0 1 1 0 0,0-1-1 0 0,0 1 1 0 0,-2 1-1 0 0,2-1-106 0 0,1 0 0 0 0,-1-1 0 0 0,0 1 0 0 0,1 0 0 0 0,0 0 0 0 0,-1 0 0 0 0,1 0 0 0 0,-1 1 0 0 0,1-1 0 0 0,0 0 0 0 0,0 0 0 0 0,0 0 0 0 0,-1 0 0 0 0,1 0 0 0 0,0 0 0 0 0,1 0 0 0 0,-1 0 0 0 0,0 2 1 0 0,8 25-4772 0 0,4-4-3529 0 0,2-10 3768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9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6753 0 0,'0'-3'869'0'0,"0"0"0"0"0,0 0 0 0 0,1 0 0 0 0,-1 0 0 0 0,1-1-1 0 0,0 1 1 0 0,0 0 0 0 0,0 0 0 0 0,0 1 0 0 0,2-4 0 0 0,-3 5-750 0 0,0 1 0 0 0,0 0 0 0 0,0 0 0 0 0,1-1 0 0 0,-1 1 0 0 0,0 0 1 0 0,0 0-1 0 0,0-1 0 0 0,1 1 0 0 0,-1 0 0 0 0,0 0 0 0 0,0 0 0 0 0,1-1 1 0 0,-1 1-1 0 0,0 0 0 0 0,1 0 0 0 0,-1 0 0 0 0,0 0 0 0 0,0 0 0 0 0,1 0 1 0 0,-1 0-1 0 0,0 0 0 0 0,1 0 0 0 0,-1-1 0 0 0,0 1 0 0 0,1 0 0 0 0,-1 1 1 0 0,0-1-1 0 0,1 0 0 0 0,-1 0 0 0 0,0 0 0 0 0,1 0 0 0 0,-1 0 0 0 0,1 0 1 0 0,0 1 29 0 0,0 0 0 0 0,0 0 0 0 0,0 1 1 0 0,0-1-1 0 0,0 0 0 0 0,0 0 0 0 0,0 1 1 0 0,0-1-1 0 0,-1 1 0 0 0,1-1 0 0 0,0 0 1 0 0,0 3-1 0 0,12 36 727 0 0,-1 0-1 0 0,8 51 1 0 0,14 52-2967 0 0,-28-125-354 0 0,1 0-1 0 0,1 0 0 0 0,11 17 1 0 0,-14-29-2116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9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10 6185 0 0,'0'-1'195'0'0,"0"1"0"0"0,1 0 0 0 0,-1-1 0 0 0,0 1 0 0 0,0 0-1 0 0,0 0 1 0 0,0-1 0 0 0,0 1 0 0 0,0 0 0 0 0,0-1 0 0 0,0 1-1 0 0,0 0 1 0 0,0-1 0 0 0,0 1 0 0 0,-1 0 0 0 0,1 0 0 0 0,0-1 0 0 0,0 1-1 0 0,0 0 1 0 0,0-1 0 0 0,0 1 0 0 0,-2-1 974 0 0,2 1-974 0 0,0 0 0 0 0,0-1 0 0 0,0 1-1 0 0,-1 0 1 0 0,1 0 0 0 0,0 0 0 0 0,-1 0 0 0 0,1 0 0 0 0,0-1-1 0 0,0 1 1 0 0,-1 0 0 0 0,1 0 0 0 0,0 0 0 0 0,-1 0 0 0 0,1 0 0 0 0,0 0-1 0 0,0 0 1 0 0,-1 0 0 0 0,1 0 0 0 0,0 0 0 0 0,-1 0 0 0 0,-11 15 3063 0 0,-2 1-2680 0 0,-5-1-128 0 0,11-9-387 0 0,1 0 0 0 0,-1 0 0 0 0,1 1 0 0 0,0 0 0 0 0,-11 15 0 0 0,17-20-51 0 0,0 1-1 0 0,0-1 0 0 0,0 1 0 0 0,0-1 0 0 0,0 1 1 0 0,0-1-1 0 0,1 1 0 0 0,-1-1 0 0 0,1 1 0 0 0,-1 0 1 0 0,1-1-1 0 0,0 1 0 0 0,0 0 0 0 0,1-1 1 0 0,-1 1-1 0 0,0 0 0 0 0,1-1 0 0 0,0 1 0 0 0,-1-1 1 0 0,1 1-1 0 0,0-1 0 0 0,0 1 0 0 0,1-1 0 0 0,-1 1 1 0 0,0-1-1 0 0,3 3 0 0 0,0 1-11 0 0,1-1 1 0 0,0 0-1 0 0,0 0 0 0 0,0 0 0 0 0,0 0 0 0 0,1-1 1 0 0,0 0-1 0 0,0 0 0 0 0,0-1 0 0 0,0 0 0 0 0,1 0 1 0 0,-1 0-1 0 0,1 0 0 0 0,0-1 0 0 0,0 0 0 0 0,0-1 1 0 0,0 0-1 0 0,0 0 0 0 0,8 0 0 0 0,15 1-3296 0 0,-2 8-7327 0 0,-18-4 5683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9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10186 0 0,'13'5'5105'0'0,"0"0"-1504"0"0,0 1-1473 0 0,0 4-711 0 0,-10-5-577 0 0,0 0-432 0 0,-1 1-232 0 0,0 1-144 0 0,1-3-344 0 0,-2 0-496 0 0,-1-1-808 0 0,2 0-1201 0 0,-29-16-6873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7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39 5073 0 0,'0'-1'235'0'0,"0"0"1"0"0,-1 0-1 0 0,1 0 1 0 0,-1 0-1 0 0,1 0 0 0 0,0 0 1 0 0,0 0-1 0 0,-1 0 0 0 0,1 0 1 0 0,0 0-1 0 0,0 0 0 0 0,0 0 1 0 0,0 0-1 0 0,0 0 0 0 0,1 0 1 0 0,-1 0-1 0 0,0 0 0 0 0,0 0 1 0 0,1 0-1 0 0,-1 0 1 0 0,0 0-1 0 0,1 0 0 0 0,-1 0 1 0 0,1 0-1 0 0,-1 0 0 0 0,1 0 1 0 0,0 0-1 0 0,1-1-16 0 0,0 1 1 0 0,0 0-1 0 0,0 0 1 0 0,-1 0-1 0 0,1 0 0 0 0,0 1 1 0 0,0-1-1 0 0,0 0 0 0 0,1 1 1 0 0,-1-1-1 0 0,0 1 0 0 0,3-1 1 0 0,6 1 82 0 0,-1 0 1 0 0,1 1-1 0 0,-1 0 1 0 0,18 4-1 0 0,-25-5-156 0 0,0 1-1 0 0,0-1 0 0 0,-1 1 0 0 0,1 0 0 0 0,0 0 0 0 0,0 0 0 0 0,-1 1 1 0 0,1-1-1 0 0,-1 0 0 0 0,1 1 0 0 0,-1 0 0 0 0,1 0 0 0 0,-1-1 0 0 0,0 1 1 0 0,0 1-1 0 0,0-1 0 0 0,0 0 0 0 0,0 0 0 0 0,-1 1 0 0 0,2 2 0 0 0,-2-2-18 0 0,0 0-1 0 0,-1 0 0 0 0,1 0 1 0 0,-1 0-1 0 0,0 0 0 0 0,0 0 1 0 0,0 0-1 0 0,0 0 0 0 0,-1 1 1 0 0,1-1-1 0 0,-1 0 0 0 0,0 0 1 0 0,0-1-1 0 0,0 1 0 0 0,0 0 1 0 0,0 0-1 0 0,-1 0 0 0 0,1-1 1 0 0,-3 4-1 0 0,-5 7 49 0 0,-1 0-1 0 0,0-1 1 0 0,0 0 0 0 0,-23 19-1 0 0,19-18-482 0 0,0 1-1 0 0,-21 26 1 0 0,34-38 24 0 0,0 0-1 0 0,0 0 1 0 0,0 1 0 0 0,0-1 0 0 0,0 0-1 0 0,0 1 1 0 0,0-1 0 0 0,1 1 0 0 0,-1-1-1 0 0,1 1 1 0 0,0-1 0 0 0,0 1 0 0 0,0-1-1 0 0,0 1 1 0 0,0-1 0 0 0,1 5 0 0 0,15 41-6052 0 0,-11-36 4438 0 0,9 25-3577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18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12435 0 0,'15'4'3928'0'0,"-5"3"-1399"0"0,1-1-833 0 0,-5 1-751 0 0,-4-1-513 0 0,-2 1-264 0 0,2 1-216 0 0,-1-2-464 0 0,3 2-929 0 0,0-3-1703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2024 0 0,'-1'0'282'0'0,"1"0"-1"0"0,-1 1 0 0 0,1-1 1 0 0,-1 1-1 0 0,1-1 0 0 0,0 1 1 0 0,-1-1-1 0 0,1 1 0 0 0,-1-1 0 0 0,1 1 1 0 0,0 0-1 0 0,0-1 0 0 0,-1 1 1 0 0,1 0-1 0 0,0-1 0 0 0,0 1 1 0 0,0 0-1 0 0,0-1 0 0 0,-1 1 0 0 0,1 0 1 0 0,0-1-1 0 0,0 1 0 0 0,0 0 1 0 0,1-1-1 0 0,-1 1 0 0 0,0 0 1 0 0,0-1-1 0 0,0 1 0 0 0,1 0 0 0 0,3 25 1906 0 0,-4-25-1946 0 0,58 210 3612 0 0,-15-69-3487 0 0,-36-118-674 0 0,-8-35-764 0 0,-10-40-279 0 0,-6-6 866 0 0,7 30 443 0 0,2 1 1 0 0,2-2-1 0 0,0 1 0 0 0,2-1 1 0 0,-2-40-1 0 0,6 66 44 0 0,0-1 0 0 0,0 0 0 0 0,1 1 0 0 0,-1-1 0 0 0,1 1-1 0 0,-1-1 1 0 0,1 0 0 0 0,0 1 0 0 0,2-5 0 0 0,-3 6-6 0 0,1 1-1 0 0,-1-1 1 0 0,1 0 0 0 0,0 0-1 0 0,-1 1 1 0 0,1-1 0 0 0,0 1-1 0 0,-1-1 1 0 0,1 1 0 0 0,0-1-1 0 0,-1 1 1 0 0,1-1 0 0 0,0 1-1 0 0,0-1 1 0 0,0 1 0 0 0,0 0-1 0 0,-1 0 1 0 0,1-1 0 0 0,0 1 0 0 0,1 0-1 0 0,1 0-7 0 0,0 1-1 0 0,0-1 0 0 0,-1 1 0 0 0,1 0 1 0 0,0 0-1 0 0,-1 0 0 0 0,1 0 1 0 0,-1 0-1 0 0,1 1 0 0 0,-1-1 0 0 0,1 1 1 0 0,-1-1-1 0 0,0 1 0 0 0,0 0 1 0 0,0 0-1 0 0,3 4 0 0 0,2 2 32 0 0,0-1-1 0 0,0 2 1 0 0,-1-1 0 0 0,0 1-1 0 0,0 0 1 0 0,-1 0-1 0 0,-1 0 1 0 0,1 1 0 0 0,3 14-1 0 0,-6-17-174 0 0,-1 1 0 0 0,0-1 0 0 0,0 0 1 0 0,-1 1-1 0 0,0-1 0 0 0,0 0 0 0 0,-1 1 0 0 0,1-1 0 0 0,-2 0 0 0 0,1 0 0 0 0,-1 1 0 0 0,0-1 1 0 0,-1-1-1 0 0,-4 10 0 0 0,2-6-414 0 0,0 0-1 0 0,-1-1 1 0 0,0 0 0 0 0,0 0 0 0 0,-1 0-1 0 0,-11 10 1 0 0,14-15 412 0 0,1-1 1 0 0,-2 1-1 0 0,1-1 0 0 0,0 0 0 0 0,0 0 0 0 0,-1-1 1 0 0,0 1-1 0 0,1-1 0 0 0,-1 0 0 0 0,0 0 1 0 0,0 0-1 0 0,0-1 0 0 0,0 0 0 0 0,-1 0 0 0 0,-6 0 1 0 0,12-1 182 0 0,0 1 1 0 0,0-1 0 0 0,0 0-1 0 0,0 0 1 0 0,0 0 0 0 0,-1 0-1 0 0,1 0 1 0 0,0 0 0 0 0,0 0-1 0 0,0 0 1 0 0,0 0-1 0 0,0 0 1 0 0,0 0 0 0 0,0 0-1 0 0,0 0 1 0 0,-1 0 0 0 0,1 0-1 0 0,0 0 1 0 0,0 0 0 0 0,0 0-1 0 0,0 0 1 0 0,0 0 0 0 0,0 0-1 0 0,0 0 1 0 0,-1 0 0 0 0,1 0-1 0 0,0 0 1 0 0,0 0 0 0 0,0 0-1 0 0,0 0 1 0 0,0 0-1 0 0,0 0 1 0 0,0 0 0 0 0,0 0-1 0 0,-1 0 1 0 0,1-1 0 0 0,0 1-1 0 0,0 0 1 0 0,0 0 0 0 0,0 0-1 0 0,0 0 1 0 0,0 0 0 0 0,0 0-1 0 0,0 0 1 0 0,0 0 0 0 0,0-1-1 0 0,0 1 1 0 0,0 0 0 0 0,0 0-1 0 0,0 0 1 0 0,0 0-1 0 0,0 0 1 0 0,0 0 0 0 0,0 0-1 0 0,0-1 1 0 0,0 1 0 0 0,0 0-1 0 0,0 0 1 0 0,0 0 0 0 0,0 0-1 0 0,0 0 1 0 0,8-7 1218 0 0,15-2 75 0 0,-6 6-1062 0 0,0 1 0 0 0,-1 1 0 0 0,1 1 1 0 0,19 1-1 0 0,33 0-1958 0 0,-55-7-1961 0 0,-10 4 370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27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3169 0 0,'5'2'520'0'0,"1"1"32"0"0,1 0-32 0 0,-1 0 32 0 0,1-1-72 0 0,-1-2-176 0 0,2 1-128 0 0,-1-2-264 0 0,1-1-272 0 0,-3-1-448 0 0,0-2-128 0 0,-2-1 184 0 0,0-2 216 0 0,-1 0-1425 0 0</inkml:trace>
  <inkml:trace contextRef="#ctx0" brushRef="#br0" timeOffset="1">97 40 3281 0 0,'-3'-7'812'0'0,"3"4"-360"0"0,-1 1 1 0 0,1-1-1 0 0,-1 1 0 0 0,0-1 0 0 0,0 1 0 0 0,0 0 0 0 0,-1-1 0 0 0,1 1 0 0 0,0 0 0 0 0,-1 0 0 0 0,0 0 0 0 0,-1-3 0 0 0,0 43 4016 0 0,2-8-4234 0 0,1 1 1 0 0,2 0-1 0 0,0 0 1 0 0,12 45-1 0 0,-4-46-2212 0 0,-10-29 1591 0 0,0 0 1 0 0,1 1 0 0 0,-1-1 0 0 0,1 0 0 0 0,-1 0 0 0 0,1 0-1 0 0,0 0 1 0 0,-1 0 0 0 0,1 0 0 0 0,0 0 0 0 0,0 0-1 0 0,0 0 1 0 0,0 0 0 0 0,0 0 0 0 0,0 0 0 0 0,0-1 0 0 0,0 1-1 0 0,0 0 1 0 0,0-1 0 0 0,0 1 0 0 0,2 0 0 0 0,2-2-3150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27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52 4113 0 0,'-6'3'1280'0'0,"0"2"240"0"0,-2 4-23 0 0,1 6-9 0 0,1 6-96 0 0,-1 3-127 0 0,2 7-353 0 0,0 3-328 0 0,4-1-312 0 0,-1 3-352 0 0,4-2-504 0 0,1-4-632 0 0,2-2-697 0 0,1-7-463 0 0,1-8 95 0 0,-2-5 681 0 0,0-6-1473 0 0</inkml:trace>
  <inkml:trace contextRef="#ctx0" brushRef="#br0" timeOffset="1">183 8 3025 0 0,'0'0'224'0'0,"-1"-1"1"0"0,1 1-1 0 0,0 0 0 0 0,0-1 1 0 0,0 1-1 0 0,0-1 1 0 0,0 1-1 0 0,-1 0 1 0 0,1-1-1 0 0,0 1 1 0 0,0 0-1 0 0,-1 0 0 0 0,1-1 1 0 0,0 1-1 0 0,0 0 1 0 0,-1 0-1 0 0,1-1 1 0 0,0 1-1 0 0,-1 0 0 0 0,1 0 1 0 0,0 0-1 0 0,-1-1 1 0 0,1 1-1 0 0,0 0 1 0 0,-1 0-1 0 0,1 0 1 0 0,0 0-1 0 0,-1 0 0 0 0,1 0 1 0 0,-1 0-1 0 0,1 0 1 0 0,0 0-1 0 0,-1 0 1 0 0,-9 11 3431 0 0,-6 30-1771 0 0,13-31-1072 0 0,-14 35 56 0 0,5-17-1477 0 0,2 0-1 0 0,1 1 0 0 0,-7 38 1 0 0,29-80-5274 0 0,-10 8 5988 0 0,0 0 0 0 0,1 0 0 0 0,-1 1 1 0 0,1-1-1 0 0,0 1 0 0 0,7-7 0 0 0,-8 10-86 0 0,-1 0 1 0 0,1 0-1 0 0,0 0 0 0 0,-1 0 1 0 0,1 1-1 0 0,0-1 0 0 0,0 1 0 0 0,0 0 1 0 0,0 0-1 0 0,-1 0 0 0 0,1 0 1 0 0,0 0-1 0 0,0 0 0 0 0,0 1 0 0 0,0-1 1 0 0,-1 1-1 0 0,1 0 0 0 0,0 0 1 0 0,-1 0-1 0 0,1 0 0 0 0,3 3 0 0 0,3 1-562 0 0,-1 1 0 0 0,1 1-1 0 0,-1 0 1 0 0,9 10-1 0 0,-9-13-3231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0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6497 0 0,'-2'14'831'0'0,"1"0"-1"0"0,1 0 1 0 0,0 0-1 0 0,1 0 1 0 0,0 0-1 0 0,1 0 1 0 0,0 0-1 0 0,2 0 1 0 0,5 16-1 0 0,-5-18-495 0 0,1-1-1 0 0,-1-1 0 0 0,2 1 0 0 0,0-1 0 0 0,0 0 0 0 0,1 0 0 0 0,0-1 0 0 0,0 0 1 0 0,1 0-1 0 0,1-1 0 0 0,13 11 0 0 0,-17-15-343 0 0,-1-2 0 0 0,1 1 1 0 0,0 0-1 0 0,0-1 0 0 0,0 0 0 0 0,1 0 1 0 0,-1-1-1 0 0,0 0 0 0 0,1 1 0 0 0,-1-2 0 0 0,1 1 1 0 0,-1-1-1 0 0,1 0 0 0 0,-1 0 0 0 0,1 0 1 0 0,-1-1-1 0 0,10-1 0 0 0,-7 0-564 0 0,-1-1-1 0 0,1 1 1 0 0,-1-1-1 0 0,14-8 1 0 0,-14 7-871 0 0,-1 0 1 0 0,1-1 0 0 0,-1 0 0 0 0,10-10 0 0 0,0-1-4055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2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 2497 0 0,'-5'-2'880'0'0,"4"4"160"0"0,-1 1 192 0 0,0 3-80 0 0,2 4-239 0 0,2 3-225 0 0,-2 5-168 0 0,2 3-80 0 0,-2 1-40 0 0,1 6-88 0 0,1 1-128 0 0,1 0-280 0 0,-1 0-512 0 0,1-2-696 0 0,0-1-681 0 0,2-7 241 0 0,1-3-1553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2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2697 0 0,'0'-2'161'0'0,"0"0"0"0"0,0 1 0 0 0,1-1 1 0 0,-1 1-1 0 0,0-1 0 0 0,1 0 1 0 0,-1 1-1 0 0,0-1 0 0 0,1 1 0 0 0,0-1 1 0 0,-1 1-1 0 0,1 0 0 0 0,0-1 1 0 0,0 1-1 0 0,0 0 0 0 0,0-1 1 0 0,0 1-1 0 0,0 0 0 0 0,0 0 0 0 0,0 0 1 0 0,0 0-1 0 0,1 0 0 0 0,-1 0 1 0 0,2-1-1 0 0,-1 2-45 0 0,1 0 0 0 0,-1 0 1 0 0,0-1-1 0 0,1 1 0 0 0,-1 1 1 0 0,0-1-1 0 0,1 0 0 0 0,-1 1 1 0 0,0-1-1 0 0,1 1 0 0 0,-1 0 1 0 0,0-1-1 0 0,0 1 0 0 0,0 0 1 0 0,4 3-1 0 0,2 0 189 0 0,0 0 1 0 0,-1 1-1 0 0,0 0 1 0 0,0 1 0 0 0,0-1-1 0 0,0 1 1 0 0,-1 0-1 0 0,0 1 1 0 0,-1 0-1 0 0,1 0 1 0 0,-1 0-1 0 0,6 12 1 0 0,-9-14-187 0 0,1 1-1 0 0,-1 0 1 0 0,0 0 0 0 0,-1-1-1 0 0,0 1 1 0 0,0 0 0 0 0,0 0-1 0 0,0 0 1 0 0,-1 0 0 0 0,0 0-1 0 0,-1 0 1 0 0,1 0 0 0 0,-1 0-1 0 0,0 0 1 0 0,0 0 0 0 0,-1 0-1 0 0,0 0 1 0 0,0-1 0 0 0,-3 7-1 0 0,-1-1-172 0 0,0-1 0 0 0,0 0 0 0 0,-1-1 0 0 0,0 1 1 0 0,0-1-1 0 0,-1-1 0 0 0,0 1 0 0 0,-17 12 0 0 0,31-18 33 0 0,0 0 1 0 0,1 0-1 0 0,0 0 1 0 0,12 3-1 0 0,26-1-2031 0 0,-37-5 702 0 0,0 0 0 0 0,-1 0 0 0 0,1-1 0 0 0,0 0 0 0 0,0-1 0 0 0,11-3 0 0 0,-5-3-1175 0 0</inkml:trace>
  <inkml:trace contextRef="#ctx0" brushRef="#br0" timeOffset="1">239 105 3177 0 0,'-3'-5'1760'0'0,"0"2"417"0"0,-2 4 31 0 0,3 6-128 0 0,1 6-311 0 0,1 6-249 0 0,-2 5-176 0 0,2 5-271 0 0,0 4-377 0 0,2 1-312 0 0,-1 0-264 0 0,4-2-232 0 0,0-3-432 0 0,3-2-737 0 0,2-4-1255 0 0,-1-5-1193 0 0,1-7 208 0 0,0-5-1288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29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7 146 4993 0 0,'0'1'299'0'0,"-1"-1"1"0"0,0 1-1 0 0,1 0 0 0 0,-1 0 1 0 0,1 0-1 0 0,-1-1 1 0 0,1 1-1 0 0,-1 0 0 0 0,1 0 1 0 0,0 0-1 0 0,0 0 0 0 0,-1 0 1 0 0,1 0-1 0 0,0-1 0 0 0,0 1 1 0 0,0 0-1 0 0,0 0 0 0 0,0 0 1 0 0,0 0-1 0 0,0 0 0 0 0,0 0 1 0 0,1 1-1 0 0,11 22 1565 0 0,-8-20-1804 0 0,-1 0 1 0 0,1 0-1 0 0,0-1 0 0 0,0 1 1 0 0,1-1-1 0 0,-1 0 0 0 0,8 4 0 0 0,-9-6-64 0 0,-1 1-1 0 0,1-1 0 0 0,-1-1 0 0 0,1 1 0 0 0,-1 0 0 0 0,1-1 0 0 0,0 1 1 0 0,-1-1-1 0 0,1 0 0 0 0,0 0 0 0 0,0 0 0 0 0,-1 0 0 0 0,1 0 1 0 0,0-1-1 0 0,-1 1 0 0 0,1-1 0 0 0,-1 1 0 0 0,1-1 0 0 0,0 0 0 0 0,3-2 1 0 0,-4 1-5 0 0,1-1 0 0 0,0 1 0 0 0,-1 0 0 0 0,1-1 0 0 0,-1 0 0 0 0,0 1 0 0 0,0-1 0 0 0,0 0 0 0 0,0 0 0 0 0,0 0 1 0 0,-1 0-1 0 0,1-1 0 0 0,1-5 0 0 0,-1 0 104 0 0,1-1 0 0 0,-2 1 0 0 0,1-1 0 0 0,-1 1 0 0 0,-1-1 0 0 0,0 0 0 0 0,0 1 0 0 0,-1-1 0 0 0,0 1 0 0 0,-4-17 0 0 0,3 22-1 0 0,1 0-1 0 0,-1 0 1 0 0,0 0-1 0 0,0 0 1 0 0,0 0-1 0 0,0 0 1 0 0,-1 1-1 0 0,0-1 0 0 0,0 1 1 0 0,0-1-1 0 0,-6-5 1 0 0,7 9-73 0 0,1-1 0 0 0,0 0-1 0 0,0 0 1 0 0,-1 1 0 0 0,1-1 0 0 0,-1 1 0 0 0,1-1-1 0 0,-1 1 1 0 0,1 0 0 0 0,-1-1 0 0 0,1 1 0 0 0,-1 0 0 0 0,1 0-1 0 0,-1 0 1 0 0,1 0 0 0 0,-1 0 0 0 0,1 1 0 0 0,-1-1 0 0 0,1 0-1 0 0,-1 1 1 0 0,1-1 0 0 0,0 1 0 0 0,-1-1 0 0 0,1 1-1 0 0,0 0 1 0 0,-1-1 0 0 0,1 1 0 0 0,0 0 0 0 0,0 0 0 0 0,-1 0-1 0 0,1 0 1 0 0,0 0 0 0 0,0 0 0 0 0,0 0 0 0 0,0 1 0 0 0,1-1-1 0 0,-1 0 1 0 0,-1 2 0 0 0,-1 2-14 0 0,0-1 0 0 0,1 0 0 0 0,-1 1 1 0 0,1 0-1 0 0,0-1 0 0 0,1 1 0 0 0,-1 0 0 0 0,1 0 0 0 0,0 0 0 0 0,0 0 1 0 0,0 0-1 0 0,1 0 0 0 0,-1 7 0 0 0,2 3 61 0 0,1 0-1 0 0,0 0 0 0 0,5 16 1 0 0,-3-15 18 0 0,0 0 1 0 0,0 25-1 0 0,-3-36-76 0 0,-1 0 0 0 0,-1 1-1 0 0,1-1 1 0 0,-1 1 0 0 0,0-1 0 0 0,0 0 0 0 0,-1 1-1 0 0,1-1 1 0 0,-1 0 0 0 0,0 0 0 0 0,-5 7 0 0 0,6-10-42 0 0,0-1 1 0 0,0 1-1 0 0,0-1 1 0 0,0 0-1 0 0,-1 0 1 0 0,1 0-1 0 0,0 1 1 0 0,-1-1-1 0 0,1 0 1 0 0,-1-1-1 0 0,-2 3 1 0 0,2-2-189 0 0,8-1 74 0 0,1 0 126 0 0,30 1-248 0 0,38-1-765 0 0,-68-1-82 0 0,1 0-1 0 0,-1-1 1 0 0,0 0 0 0 0,11-3-1 0 0,3-6-3978 0 0,-5 9 1594 0 0</inkml:trace>
  <inkml:trace contextRef="#ctx0" brushRef="#br0" timeOffset="1">265 188 3817 0 0,'0'-1'243'0'0,"0"0"1"0"0,0 1-1 0 0,0-1 1 0 0,0 0-1 0 0,0 0 1 0 0,0 1 0 0 0,-1-1-1 0 0,1 0 1 0 0,0 0-1 0 0,-1 1 1 0 0,1-1-1 0 0,0 0 1 0 0,-1 0-1 0 0,1 1 1 0 0,-1-1-1 0 0,1 1 1 0 0,-1-1-1 0 0,0 0 1 0 0,1 1-1 0 0,-1-1 1 0 0,1 1-1 0 0,-1 0 1 0 0,0-1-1 0 0,1 1 1 0 0,-3-1 0 0 0,-4 20 3551 0 0,2-1-3968 0 0,3-11 324 0 0,-1 1-118 0 0,0 0 1 0 0,1 1-1 0 0,0-1 0 0 0,1 1 1 0 0,-1 10-1 0 0,2-17-15 0 0,0-1 1 0 0,0 1-1 0 0,0-1 0 0 0,0 1 1 0 0,1 0-1 0 0,-1-1 1 0 0,0 1-1 0 0,1-1 0 0 0,-1 1 1 0 0,1-1-1 0 0,0 1 1 0 0,-1-1-1 0 0,1 1 0 0 0,0-1 1 0 0,0 0-1 0 0,0 1 1 0 0,0-1-1 0 0,0 0 0 0 0,0 0 1 0 0,0 0-1 0 0,0 0 1 0 0,1 0-1 0 0,-1 0 0 0 0,0 0 1 0 0,1 0-1 0 0,-1 0 1 0 0,1-1-1 0 0,-1 1 0 0 0,1 0 1 0 0,-1-1-1 0 0,1 0 1 0 0,-1 1-1 0 0,1-1 0 0 0,2 1 1 0 0,42 2 494 0 0,-19-2-2121 0 0,-1 2-4729 0 0,-23-2 3812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2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6353 0 0,'-10'64'8971'0'0,"-1"7"-6298"0"0,-16 11-4073 0 0,31-79-104 0 0,6-7 885 0 0,12-8 425 0 0,-20 11 118 0 0,48-32 244 0 0,5-2-3287 0 0,-30 14-4045 0 0,-19 15 4155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30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50 251 3305 0 0,'-7'24'4409'0'0,"-8"21"-1627"0"0,-12 20-4878 0 0,30-67 2385 0 0,1 0 0 0 0,0 0 0 0 0,0 1 0 0 0,1-1 0 0 0,-1 1 0 0 0,0 0-1 0 0,0 0 1 0 0,1 1 0 0 0,-1-1 0 0 0,0 1 0 0 0,5 0 0 0 0,36-6-1127 0 0,-9-5-5610 0 0,-25 6 3043 0 0</inkml:trace>
  <inkml:trace contextRef="#ctx0" brushRef="#br0" timeOffset="1">160 6 2697 0 0,'-2'-1'364'0'0,"1"0"1"0"0,-1 1-1 0 0,0-1 0 0 0,0 0 1 0 0,1 1-1 0 0,-1 0 1 0 0,0-1-1 0 0,0 1 1 0 0,0 0-1 0 0,0 0 1 0 0,0 0-1 0 0,0 0 1 0 0,1 0-1 0 0,-1 0 1 0 0,0 1-1 0 0,0-1 0 0 0,0 1 1 0 0,0-1-1 0 0,1 1 1 0 0,-1 0-1 0 0,0 0 1 0 0,1-1-1 0 0,-1 1 1 0 0,0 0-1 0 0,1 0 1 0 0,-1 1-1 0 0,1-1 1 0 0,0 0-1 0 0,-1 0 1 0 0,1 1-1 0 0,0-1 0 0 0,0 1 1 0 0,0-1-1 0 0,-1 3 1 0 0,0-2-46 0 0,1 1 1 0 0,0-1-1 0 0,0 1 1 0 0,1-1-1 0 0,-1 1 1 0 0,1 0-1 0 0,-1-1 1 0 0,1 1-1 0 0,0 0 1 0 0,0 3-1 0 0,0-3-325 0 0,0 0 0 0 0,1 0 0 0 0,-1 0-1 0 0,1-1 1 0 0,0 1 0 0 0,0 0 0 0 0,0 0-1 0 0,0-1 1 0 0,0 1 0 0 0,3 3 0 0 0,0 0 28 0 0,1 0 1 0 0,0 1-1 0 0,0-2 1 0 0,1 1 0 0 0,0-1-1 0 0,0 0 1 0 0,0 0-1 0 0,10 6 1 0 0,-14-10-92 0 0,0 0 0 0 0,0 0 0 0 0,0 0 1 0 0,1 0-1 0 0,-1-1 0 0 0,0 1 0 0 0,1 0 0 0 0,-1-1 1 0 0,0 0-1 0 0,1 0 0 0 0,-1 1 0 0 0,1-1 0 0 0,2-1 1 0 0,-3 1-162 0 0,0-1 1 0 0,0 0-1 0 0,0 1 1 0 0,-1-1 0 0 0,1 0-1 0 0,0 0 1 0 0,0 0-1 0 0,-1 0 1 0 0,1 0 0 0 0,-1-1-1 0 0,1 1 1 0 0,-1 0 0 0 0,1-1-1 0 0,-1 1 1 0 0,0-1-1 0 0,0 1 1 0 0,0-1 0 0 0,2-2-1 0 0,-2 1-473 0 0,8-12-2864 0 0,-9 16 3477 0 0,0-1 0 0 0,0 0 0 0 0,0 0 0 0 0,0 0 0 0 0,0 1 0 0 0,0-1 0 0 0,0 0 0 0 0,0 0 0 0 0,0 0 0 0 0,0 0 0 0 0,0 1 0 0 0,0-1 0 0 0,0 0 0 0 0,1 0 0 0 0,-1 0 0 0 0,0 0 0 0 0,0 1 0 0 0,0-1 0 0 0,0 0 0 0 0,0 0 1 0 0,0 0-1 0 0,0 0 0 0 0,0 0 0 0 0,1 1 0 0 0,-1-1 0 0 0,0 0 0 0 0,0 0 0 0 0,0 0 0 0 0,0 0 0 0 0,0 0 0 0 0,1 0 0 0 0,-1 0 0 0 0,0 0 0 0 0,0 0 0 0 0,0 0 0 0 0,0 1 0 0 0,1-1 0 0 0,-1 0 0 0 0,0 0 0 0 0,0 0 0 0 0,0 0 0 0 0,1 0 0 0 0,-1 0 1 0 0,0 0-1 0 0,0 0 0 0 0,0 0 0 0 0,0-1 0 0 0,1 1 0 0 0,-1 0 0 0 0,0 0 0 0 0,0 0 0 0 0,0 0 0 0 0,0 0 0 0 0,1 0 0 0 0,-1 0 0 0 0,0 0 0 0 0,0 0 0 0 0,0 0 0 0 0,0-1 0 0 0,0 1 0 0 0,1 0 0 0 0,-1 0 0 0 0,0 0 0 0 0,0 0 0 0 0,0 0 0 0 0,0-1 1 0 0,0 1-1 0 0,0 0 0 0 0,0 0 0 0 0,3 10-2267 0 0</inkml:trace>
  <inkml:trace contextRef="#ctx0" brushRef="#br0" timeOffset="2">239 235 2809 0 0,'-2'4'889'0'0,"0"-1"1"0"0,0 1 0 0 0,1-1-1 0 0,-1 1 1 0 0,1 0 0 0 0,0 0-1 0 0,0 0 1 0 0,0 0 0 0 0,0 0-1 0 0,1 7 1 0 0,0-10-713 0 0,0 0 0 0 0,0 1 1 0 0,1-1-1 0 0,-1 1 0 0 0,0-1 1 0 0,1 0-1 0 0,-1 1 0 0 0,1-1 1 0 0,0 0-1 0 0,-1 0 0 0 0,1 1 1 0 0,0-1-1 0 0,0 0 0 0 0,0 0 1 0 0,0 0-1 0 0,0 0 0 0 0,0 0 1 0 0,0 0-1 0 0,0 0 0 0 0,0 0 1 0 0,0-1-1 0 0,1 1 0 0 0,-1 0 1 0 0,0-1-1 0 0,0 1 0 0 0,1-1 1 0 0,-1 1-1 0 0,0-1 0 0 0,1 1 1 0 0,-1-1-1 0 0,1 0 0 0 0,1 0 1 0 0,15 2-317 0 0,-1 0-1 0 0,35-3 1 0 0,-43 0-1132 0 0,-1 0-1 0 0,0 0 1 0 0,1-1-1 0 0,12-4 1 0 0,-21 6 1228 0 0,0 0-1 0 0,0 0 1 0 0,0 0 0 0 0,0-1 0 0 0,0 1-1 0 0,0 0 1 0 0,0 0 0 0 0,0 0 0 0 0,1-1 0 0 0,-1 1-1 0 0,0 0 1 0 0,0 0 0 0 0,0 0 0 0 0,0-1-1 0 0,0 1 1 0 0,0 0 0 0 0,0 0 0 0 0,0 0-1 0 0,0-1 1 0 0,0 1 0 0 0,0 0 0 0 0,-1 0 0 0 0,1 0-1 0 0,0 0 1 0 0,0-1 0 0 0,0 1 0 0 0,0 0-1 0 0,0 0 1 0 0,0 0 0 0 0,0 0 0 0 0,0-1-1 0 0,0 1 1 0 0,-1 0 0 0 0,1 0 0 0 0,0 0 0 0 0,0 0-1 0 0,0 0 1 0 0,0-1 0 0 0,-1 1 0 0 0,1 0-1 0 0,0 0 1 0 0,0 0 0 0 0,0 0 0 0 0,0 0 0 0 0,-1 0-1 0 0,1 0 1 0 0,0 0 0 0 0,0 0 0 0 0,0 0-1 0 0,-1 0 1 0 0,1 0 0 0 0,0 0 0 0 0,0 0-1 0 0,-1 0 79 0 0,0-1 0 0 0,1 1 0 0 0,-1 0 0 0 0,1 0 0 0 0,-1 0-1 0 0,1 0 1 0 0,-1 0 0 0 0,0 0 0 0 0,1 0 0 0 0,-1 0-1 0 0,1 0 1 0 0,-1 0 0 0 0,1 1 0 0 0,-1-1 0 0 0,0 0-1 0 0,1 0 1 0 0,-1 0 0 0 0,1 1 0 0 0,-1-1 0 0 0,1 0-1 0 0,-1 1 1 0 0,1-1 0 0 0,-1 0 0 0 0,1 1 0 0 0,0-1 0 0 0,-1 1-1 0 0,1-1 1 0 0,-1 1 0 0 0,1-1 0 0 0,0 1 0 0 0,0-1-1 0 0,-1 1 1 0 0,0 3 184 0 0,0-1 0 0 0,0 0 0 0 0,0 1 0 0 0,1-1 0 0 0,0 1 0 0 0,-1-1 0 0 0,1 1 0 0 0,0-1-1 0 0,1 0 1 0 0,-1 1 0 0 0,1-1 0 0 0,-1 1 0 0 0,1-1 0 0 0,0 0 0 0 0,0 1 0 0 0,0-1 0 0 0,1 0 0 0 0,-1 0 0 0 0,1 0-1 0 0,0 0 1 0 0,0 0 0 0 0,0 0 0 0 0,0-1 0 0 0,5 5 0 0 0,-5-4-390 0 0,-1-1-1 0 0,1 1 1 0 0,0-1-1 0 0,1 0 1 0 0,-1 0-1 0 0,0 0 1 0 0,1 0-1 0 0,-1 0 1 0 0,1-1-1 0 0,-1 1 1 0 0,1-1-1 0 0,0 1 1 0 0,0-1-1 0 0,0 0 1 0 0,0 0-1 0 0,0 0 1 0 0,0-1 0 0 0,0 1-1 0 0,0-1 1 0 0,0 0-1 0 0,0 0 1 0 0,0 0-1 0 0,0 0 1 0 0,0 0-1 0 0,0 0 1 0 0,0-1-1 0 0,0 0 1 0 0,4-1-1 0 0,-5 1-239 0 0,-1 0-1 0 0,1-1 1 0 0,0 1-1 0 0,-1-1 1 0 0,1 1-1 0 0,-1-1 1 0 0,0 0-1 0 0,0 0 1 0 0,0 0-1 0 0,1 1 1 0 0,-2-1-1 0 0,1 0 1 0 0,0 0-1 0 0,0 0 1 0 0,0-4-1 0 0,0 3-36 0 0,6-14-2466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2:3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50 4233 0 0,'-1'-2'562'0'0,"-1"-1"0"0"0,1 1-1 0 0,0-1 1 0 0,0 1 0 0 0,1-1 0 0 0,-1 0-1 0 0,0 1 1 0 0,1-1 0 0 0,0 0 0 0 0,-1 0 0 0 0,1 1-1 0 0,1-5 1 0 0,-1 6-431 0 0,0 1 0 0 0,0-1 0 0 0,0 0-1 0 0,1 1 1 0 0,-1-1 0 0 0,0 1 0 0 0,0-1-1 0 0,1 1 1 0 0,-1-1 0 0 0,1 1 0 0 0,-1-1-1 0 0,0 1 1 0 0,1-1 0 0 0,-1 1 0 0 0,1 0-1 0 0,-1-1 1 0 0,1 1 0 0 0,-1 0 0 0 0,1-1-1 0 0,-1 1 1 0 0,1 0 0 0 0,0-1 0 0 0,0 1-4 0 0,1 0-1 0 0,0-1 1 0 0,-1 1 0 0 0,1 0 0 0 0,-1 0 0 0 0,1 0 0 0 0,-1 1 0 0 0,1-1-1 0 0,-1 0 1 0 0,1 0 0 0 0,-1 1 0 0 0,3 0 0 0 0,3 2-28 0 0,1-1 1 0 0,-1 2-1 0 0,0-1 1 0 0,0 1-1 0 0,-1 0 0 0 0,1 0 1 0 0,-1 1-1 0 0,0 0 1 0 0,0 0-1 0 0,0 0 1 0 0,-1 1-1 0 0,1 0 0 0 0,-1 0 1 0 0,4 6-1 0 0,-6-6-66 0 0,0 0 1 0 0,-1-1-1 0 0,1 1 0 0 0,-1 0 0 0 0,0 1 0 0 0,0-1 0 0 0,-1 0 1 0 0,0 0-1 0 0,0 1 0 0 0,0-1 0 0 0,-1 0 0 0 0,0 1 0 0 0,0-1 1 0 0,-1 1-1 0 0,0-1 0 0 0,0 0 0 0 0,-3 11 0 0 0,-3 1-147 0 0,0 0 0 0 0,-14 23 0 0 0,10-17-305 0 0,17-28 386 0 0,0 1-1 0 0,1 1 1 0 0,0-1 0 0 0,-1 1 0 0 0,11-2 0 0 0,-4 1 22 0 0,15-4-42 0 0,13-4-1701 0 0,-18 0-3592 0 0,-22 10 5099 0 0,-1 1-1 0 0,1-1 1 0 0,-1 1 0 0 0,1-1 0 0 0,-1 1-1 0 0,1-1 1 0 0,-1 1 0 0 0,1-1 0 0 0,-1 0 0 0 0,0 1-1 0 0,1-1 1 0 0,-1 0 0 0 0,0 1 0 0 0,0-1-1 0 0,1 0 1 0 0,-1 1 0 0 0,0-1 0 0 0,0 0-1 0 0,0-1 1 0 0,1-1-573 0 0,1-4-2452 0 0</inkml:trace>
  <inkml:trace contextRef="#ctx0" brushRef="#br0" timeOffset="0.93">304 61 3753 0 0,'-10'-19'6703'0'0,"7"29"-1996"0"0,6 42-180 0 0,-2-42-4186 0 0,4 38 1269 0 0,21 94 0 0 0,13-20-6634 0 0,-38-118 4310 0 0,4 9-2516 0 0,-5-3-2214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06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2889 0 0,'-20'0'5411'0'0,"28"0"-1482"0"0,40 5-1540 0 0,9 7-2021 0 0,87 13 1056 0 0,-124-23-2239 0 0,0-1 0 0 0,0-1-1 0 0,1-1 1 0 0,-1 0 0 0 0,28-7-1 0 0,-47 8 276 0 0,0-1-1 0 0,1 1 0 0 0,-1-1 0 0 0,1 1 0 0 0,-1-1 0 0 0,0 0 0 0 0,0 1 0 0 0,1-1 0 0 0,-1 0 0 0 0,0 0 0 0 0,0 0 0 0 0,0 0 1 0 0,0 0-1 0 0,1-2 0 0 0,3-2-1944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0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 2312 0 0,'0'-1'140'0'0,"0"1"0"0"0,0 0 0 0 0,-1-1 0 0 0,1 1 0 0 0,0 0 0 0 0,-1 0 0 0 0,1 0 0 0 0,0-1 0 0 0,-1 1 0 0 0,1 0 0 0 0,-1 0 0 0 0,1 0 0 0 0,0 0 0 0 0,-1 0-1 0 0,1 0 1 0 0,-1 0 0 0 0,1 0 0 0 0,0 0 0 0 0,-1 0 0 0 0,1 0 0 0 0,-1 0 0 0 0,1 0 0 0 0,0 0 0 0 0,-1 0 0 0 0,1 0 0 0 0,0 0 0 0 0,-1 0 0 0 0,1 0 0 0 0,-1 1-1 0 0,1-1 1 0 0,0 0 0 0 0,-1 0 0 0 0,1 0 0 0 0,0 1 0 0 0,-1-1 0 0 0,1 0 0 0 0,0 1 0 0 0,0-1 0 0 0,-1 0 0 0 0,1 0 0 0 0,0 1 0 0 0,8 18 2449 0 0,25 20-1539 0 0,9-4-1094 0 0,-33-29 554 0 0,0 0 1 0 0,-1 1-1 0 0,0 0 1 0 0,0 1-1 0 0,11 13 1 0 0,-17-18-341 0 0,-1-1 0 0 0,1 1 0 0 0,-1 0 0 0 0,0-1 0 0 0,0 1 0 0 0,0 0 0 0 0,0 0 0 0 0,0-1 0 0 0,-1 1-1 0 0,1 0 1 0 0,-1 0 0 0 0,0 0 0 0 0,0 0 0 0 0,0 0 0 0 0,0 0 0 0 0,0 0 0 0 0,-1 0 0 0 0,1-1 0 0 0,-1 1 0 0 0,0 0 0 0 0,0 0 0 0 0,0 0 0 0 0,0-1 0 0 0,0 1 0 0 0,-3 3 0 0 0,-3 4 41 0 0,0-1 0 0 0,0 1-1 0 0,-1-2 1 0 0,0 1 0 0 0,0-1 0 0 0,-1-1 0 0 0,0 1 0 0 0,-11 6 0 0 0,-27 23-211 0 0,45-36-162 0 0,0 1 0 0 0,0 0 1 0 0,0 0-1 0 0,0 0 1 0 0,1 0-1 0 0,-1 1 1 0 0,1-1-1 0 0,-1 0 0 0 0,0 4 1 0 0,3 5-4236 0 0,11-2-4764 0 0,-1-5 4946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07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4369 0 0,'1'-2'203'0'0,"0"1"-1"0"0,-1 0 1 0 0,1-1-1 0 0,0 1 1 0 0,0 0-1 0 0,0 0 1 0 0,0 0 0 0 0,0 0-1 0 0,0 0 1 0 0,0 0-1 0 0,1 0 1 0 0,-1 0 0 0 0,0 0-1 0 0,0 1 1 0 0,1-1-1 0 0,-1 0 1 0 0,0 1-1 0 0,1-1 1 0 0,-1 1 0 0 0,1-1-1 0 0,-1 1 1 0 0,1 0-1 0 0,-1 0 1 0 0,1 0 0 0 0,-1-1-1 0 0,1 2 1 0 0,-1-1-1 0 0,0 0 1 0 0,2 0-1 0 0,51 7 1086 0 0,-47-5-881 0 0,16 2 159 0 0,0 2-1 0 0,-1 1 0 0 0,29 12 1 0 0,-43-16-443 0 0,-1 1 0 0 0,1 0 0 0 0,-1 0 0 0 0,0 0 0 0 0,0 1 0 0 0,-1 0 0 0 0,1 1 0 0 0,-1-1 0 0 0,0 1 0 0 0,0 1 0 0 0,-1-1 0 0 0,8 13 0 0 0,-11-15-328 0 0,0 1-1 0 0,0-1 1 0 0,0 0 0 0 0,-1 1-1 0 0,0-1 1 0 0,0 1 0 0 0,0 0-1 0 0,-1-1 1 0 0,1 6 0 0 0,-1-8-166 0 0,0 0 1 0 0,0 0 0 0 0,-1 0-1 0 0,1-1 1 0 0,0 1 0 0 0,-1 0-1 0 0,1 0 1 0 0,-1 0 0 0 0,1 0-1 0 0,-1-1 1 0 0,0 1 0 0 0,0 0-1 0 0,0-1 1 0 0,0 1 0 0 0,0-1-1 0 0,0 1 1 0 0,0-1 0 0 0,0 1-1 0 0,-1-1 1 0 0,1 0 0 0 0,0 1-1 0 0,-1-1 1 0 0,1 0 0 0 0,-4 1-1 0 0,-6 2-2503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08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3129 0 0,'5'5'4266'0'0,"8"11"-2527"0"0,-9-10-1382 0 0,0 0 0 0 0,-1 0 0 0 0,1 1 0 0 0,-1-1 1 0 0,-1 1-1 0 0,1 0 0 0 0,-1 0 0 0 0,1 7 0 0 0,-2-10-372 0 0,-1-1 0 0 0,1 1 0 0 0,-1-1 0 0 0,0 1 1 0 0,0-1-1 0 0,0 1 0 0 0,-1-1 0 0 0,1 1 0 0 0,-1-1 0 0 0,0 0 0 0 0,0 1 0 0 0,0-1 1 0 0,-1 0-1 0 0,1 1 0 0 0,-1-1 0 0 0,1 0 0 0 0,-1 0 0 0 0,-4 5 0 0 0,6-9 29 0 0,0 0 0 0 0,1 1-1 0 0,-1-1 1 0 0,0 0-1 0 0,0 1 1 0 0,0-1 0 0 0,1 0-1 0 0,-1 0 1 0 0,0 1 0 0 0,0-1-1 0 0,0 0 1 0 0,0 0-1 0 0,-1 1 1 0 0,1-1 0 0 0,0 0-1 0 0,0 1 1 0 0,0-1 0 0 0,0 0-1 0 0,-1 1 1 0 0,1-1-1 0 0,0 0 1 0 0,-1 1 0 0 0,1-1-1 0 0,-1 1 1 0 0,1-1 0 0 0,0 0-1 0 0,-1 1 1 0 0,1-1-1 0 0,-1 1 1 0 0,0-1 0 0 0,1 1-1 0 0,-1 0 1 0 0,1-1 0 0 0,-1 1-1 0 0,0-1 1 0 0,1 1 0 0 0,-1 0-1 0 0,0 0 1 0 0,1-1-1 0 0,-1 1 1 0 0,0 0 0 0 0,1 0-1 0 0,-1 0 1 0 0,0 0 0 0 0,0 0-1 0 0,1 0 1 0 0,-1 0-1 0 0,0 0 1 0 0,-1 0 0 0 0,12-3 274 0 0,0 0 1 0 0,0 1 0 0 0,0 0-1 0 0,0 1 1 0 0,0 0-1 0 0,0 1 1 0 0,0 0 0 0 0,12 1-1 0 0,81 13-2667 0 0,-102-13 2286 0 0,0-1-267 0 0,1 0-1 0 0,-1 0 1 0 0,0 0-1 0 0,1 0 1 0 0,-1 0 0 0 0,0 1-1 0 0,0-1 1 0 0,1 0-1 0 0,-1 1 1 0 0,0-1-1 0 0,0 1 1 0 0,0-1-1 0 0,0 1 1 0 0,0 0-1 0 0,0-1 1 0 0,0 1-1 0 0,0 0 1 0 0,0 0-1 0 0,0 0 1 0 0,0 0-1 0 0,0 0 1 0 0,0 0-1 0 0,-1 0 1 0 0,1 0-1 0 0,0 0 1 0 0,0 2-1 0 0,-1 2-1866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98 11562 0 0,'-10'-4'1123'0'0,"0"1"-1"0"0,-1 0 1 0 0,1 1-1 0 0,-1 1 1 0 0,1-1-1 0 0,-1 2 0 0 0,-20 0 1 0 0,27 0-983 0 0,0 0-1 0 0,0 1 1 0 0,0-1 0 0 0,1 1-1 0 0,-1 0 1 0 0,0 0 0 0 0,1 0-1 0 0,-1 0 1 0 0,1 1 0 0 0,0-1-1 0 0,-1 1 1 0 0,1 0 0 0 0,0 0-1 0 0,0 0 1 0 0,0 1 0 0 0,0-1-1 0 0,0 1 1 0 0,1 0 0 0 0,-1-1-1 0 0,1 1 1 0 0,-1 0 0 0 0,1 1-1 0 0,0-1 1 0 0,0 0 0 0 0,-2 7-1 0 0,3-5-111 0 0,0-1-1 0 0,1 1 1 0 0,0 0-1 0 0,0-1 1 0 0,0 1-1 0 0,0 0 1 0 0,0 0-1 0 0,1-1 0 0 0,0 1 1 0 0,0-1-1 0 0,1 1 1 0 0,-1-1-1 0 0,1 1 1 0 0,0-1-1 0 0,0 0 1 0 0,0 0-1 0 0,5 7 1 0 0,4 5-40 0 0,1-1-1 0 0,0-1 1 0 0,14 14 0 0 0,-21-24-2 0 0,0 1 1 0 0,1-1-1 0 0,-1 0 1 0 0,1 0 0 0 0,0 0-1 0 0,0-1 1 0 0,0 0 0 0 0,0 0-1 0 0,1-1 1 0 0,-1 0-1 0 0,1 0 1 0 0,11 2 0 0 0,-15-4-20 0 0,-1 1-1 0 0,1-1 1 0 0,0 0 0 0 0,0 0 0 0 0,0 0 0 0 0,-1-1 0 0 0,1 1 0 0 0,0-1 0 0 0,0 0-1 0 0,-1 1 1 0 0,1-1 0 0 0,-1 0 0 0 0,1-1 0 0 0,-1 1 0 0 0,1 0 0 0 0,-1-1 0 0 0,1 1-1 0 0,-1-1 1 0 0,0 0 0 0 0,0 0 0 0 0,0 0 0 0 0,0 0 0 0 0,0 0 0 0 0,0 0-1 0 0,-1 0 1 0 0,1 0 0 0 0,-1-1 0 0 0,0 1 0 0 0,1-1 0 0 0,-1 1 0 0 0,0-1 0 0 0,0 0-1 0 0,0-4 1 0 0,1 0-188 0 0,-2 0 0 0 0,1 1 0 0 0,-1-1 0 0 0,0 0 0 0 0,0 0-1 0 0,0 1 1 0 0,-1-1 0 0 0,0 0 0 0 0,-1 1 0 0 0,1-1 0 0 0,-1 1-1 0 0,-1-1 1 0 0,-3-6 0 0 0,4 8 92 0 0,0 0 0 0 0,0 1 0 0 0,-1-1-1 0 0,0 0 1 0 0,0 1 0 0 0,0 0 0 0 0,-1 0 0 0 0,1 0 0 0 0,-1 0-1 0 0,0 0 1 0 0,0 1 0 0 0,0 0 0 0 0,0 0 0 0 0,-1 0 0 0 0,0 0-1 0 0,1 1 1 0 0,-7-3 0 0 0,16 7 26 0 0,1 0-1 0 0,-1-1 0 0 0,1 0 1 0 0,0 0-1 0 0,-1 0 1 0 0,1-1-1 0 0,0 1 0 0 0,0-1 1 0 0,0-1-1 0 0,-1 1 0 0 0,1-1 1 0 0,0 0-1 0 0,-1 0 1 0 0,1-1-1 0 0,8-3 0 0 0,-4 0 114 0 0,-1 0-1 0 0,0-1 0 0 0,0 0 0 0 0,-1-1 0 0 0,14-12 0 0 0,-18 15-3 0 0,-1 1 1 0 0,0-1-1 0 0,0 1 0 0 0,0-1 0 0 0,-1 0 0 0 0,1 0 0 0 0,-1 0 1 0 0,0 0-1 0 0,0-1 0 0 0,0 1 0 0 0,0-1 0 0 0,-1 1 0 0 0,0-1 1 0 0,0 1-1 0 0,1-7 0 0 0,-1 60 2852 0 0,12 74 1 0 0,-8-89-3295 0 0,2-1 0 0 0,2-1 0 0 0,15 40 0 0 0,-24-72 359 0 0,16 32-2757 0 0,-4-19-339 0 0,1-7-3334 0 0,-1-5 1285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0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 3425 0 0,'-2'0'274'0'0,"0"1"0"0"0,1-1 1 0 0,-1 1-1 0 0,1 0 0 0 0,-1 0 0 0 0,1 0 1 0 0,0 0-1 0 0,-1 0 0 0 0,1 0 1 0 0,0 0-1 0 0,-1 0 0 0 0,1 0 0 0 0,0 0 1 0 0,0 1-1 0 0,0-1 0 0 0,0 1 1 0 0,0-1-1 0 0,1 1 0 0 0,-1-1 0 0 0,0 1 1 0 0,1-1-1 0 0,-1 1 0 0 0,1-1 1 0 0,-1 1-1 0 0,1 0 0 0 0,0-1 0 0 0,0 1 1 0 0,-1 0-1 0 0,1-1 0 0 0,1 4 1 0 0,0 0 27 0 0,1-1 0 0 0,0 0 1 0 0,0 0-1 0 0,0 0 1 0 0,0-1-1 0 0,1 1 1 0 0,0 0-1 0 0,-1-1 0 0 0,1 1 1 0 0,1-1-1 0 0,3 3 1 0 0,-1-1-206 0 0,0 0 0 0 0,1-1 1 0 0,0 1-1 0 0,-1-1 0 0 0,2-1 1 0 0,-1 1-1 0 0,0-1 0 0 0,1-1 0 0 0,12 4 1 0 0,-18-6-95 0 0,0 1 1 0 0,0-1 0 0 0,-1 1-1 0 0,1-1 1 0 0,0 0-1 0 0,0 0 1 0 0,-1 0 0 0 0,1 0-1 0 0,0 0 1 0 0,0 0 0 0 0,-1 0-1 0 0,1-1 1 0 0,0 1-1 0 0,0-1 1 0 0,-1 1 0 0 0,1-1-1 0 0,0 1 1 0 0,-1-1 0 0 0,1 0-1 0 0,-1 0 1 0 0,1 0-1 0 0,-1 0 1 0 0,1 0 0 0 0,-1 0-1 0 0,0-1 1 0 0,1 1 0 0 0,-1 0-1 0 0,0-1 1 0 0,0 1-1 0 0,0 0 1 0 0,0-1 0 0 0,0 0-1 0 0,0 1 1 0 0,-1-1 0 0 0,1 1-1 0 0,0-1 1 0 0,-1 0-1 0 0,1 0 1 0 0,-1 1 0 0 0,0-1-1 0 0,1 0 1 0 0,-1 0-1 0 0,0 1 1 0 0,0-1 0 0 0,0 0-1 0 0,-1 0 1 0 0,0-3 0 0 0,1 1 66 0 0,-1-1 1 0 0,0 0-1 0 0,-1 1 0 0 0,1 0 1 0 0,-1-1-1 0 0,0 1 1 0 0,0 0-1 0 0,0 0 1 0 0,0 0-1 0 0,-1 0 1 0 0,0 0-1 0 0,1 1 1 0 0,-1-1-1 0 0,-1 1 1 0 0,1 0-1 0 0,0 0 1 0 0,-1 0-1 0 0,0 0 1 0 0,0 1-1 0 0,-4-3 0 0 0,3 2-61 0 0,-1 0-1 0 0,1 0 0 0 0,-1 0 0 0 0,0 1 1 0 0,0 0-1 0 0,0 0 0 0 0,0 1 0 0 0,-1-1 0 0 0,1 1 1 0 0,0 1-1 0 0,-1-1 0 0 0,1 1 0 0 0,0 0 0 0 0,-8 1 1 0 0,6 6-1381 0 0,6-2-1469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08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4265 0 0,'-3'4'930'0'0,"0"0"-1"0"0,0 0 1 0 0,1 1 0 0 0,0-1-1 0 0,0 0 1 0 0,0 1 0 0 0,0 0 0 0 0,-1 8-1 0 0,1-4-154 0 0,1 0 0 0 0,0 1 0 0 0,0-1 0 0 0,1 11 0 0 0,2-2-293 0 0,0 0 1 0 0,1 0 0 0 0,1-1-1 0 0,7 21 1 0 0,-7-27-447 0 0,1-1 0 0 0,-1 0-1 0 0,2 0 1 0 0,-1-1 0 0 0,2 1 0 0 0,-1-1 0 0 0,1-1-1 0 0,0 1 1 0 0,13 10 0 0 0,-15-15-32 0 0,-1 1 0 0 0,1-2 0 0 0,0 1-1 0 0,1 0 1 0 0,-1-1 0 0 0,1 0 0 0 0,0-1 0 0 0,-1 1 0 0 0,1-1 0 0 0,0 0 0 0 0,0 0 0 0 0,1-1 0 0 0,-1 0 0 0 0,0 0-1 0 0,0 0 1 0 0,1-1 0 0 0,-1 0 0 0 0,7-1 0 0 0,-10 1 4 0 0,-1 0 0 0 0,1-1 0 0 0,-1 0 0 0 0,1 1 0 0 0,-1-1 0 0 0,1 0 0 0 0,-1 0 0 0 0,0 0 0 0 0,0-1 0 0 0,1 1 0 0 0,-1-1 0 0 0,0 1 0 0 0,0-1 1 0 0,0 0-1 0 0,-1 1 0 0 0,1-1 0 0 0,0 0 0 0 0,2-4 0 0 0,-2 2 2 0 0,0 0 0 0 0,0 0 1 0 0,-1 0-1 0 0,1-1 1 0 0,-1 1-1 0 0,0 0 0 0 0,-1-1 1 0 0,1 1-1 0 0,-1 0 0 0 0,1-6 1 0 0,-2-3-114 0 0,0 1-1 0 0,-1 0 1 0 0,0-1-1 0 0,-1 1 1 0 0,0 0 0 0 0,-1 1-1 0 0,-5-12 1 0 0,5 14-466 0 0,0 0 1 0 0,-1 1-1 0 0,0 0 1 0 0,-1 0-1 0 0,0 0 0 0 0,0 1 1 0 0,0 0-1 0 0,-1 0 1 0 0,-15-12-1 0 0,18 17 141 0 0,0-1 1 0 0,0 0-1 0 0,-1 1 1 0 0,1 0-1 0 0,-1 0 1 0 0,0 0-1 0 0,1 1 0 0 0,-1-1 1 0 0,0 1-1 0 0,0 0 1 0 0,0 1-1 0 0,0-1 1 0 0,0 1-1 0 0,0 0 0 0 0,0 0 1 0 0,0 0-1 0 0,1 1 1 0 0,-1 0-1 0 0,0 0 1 0 0,0 0-1 0 0,-5 2 0 0 0,7-2 366 0 0,0 1 0 0 0,0-1 0 0 0,1 1 0 0 0,-1-1 0 0 0,0 1 0 0 0,1 0 0 0 0,-1 0 0 0 0,1 0 0 0 0,0 1 0 0 0,-1-1 0 0 0,1 0 0 0 0,0 1 0 0 0,0-1 0 0 0,-2 5 0 0 0,3-4 369 0 0,-1 0 0 0 0,1 0 0 0 0,0 1 0 0 0,0-1 0 0 0,0 1 0 0 0,0-1 0 0 0,0 0 0 0 0,1 1 0 0 0,0-1 0 0 0,-1 1 0 0 0,2 6 0 0 0,-1-7-17 0 0,0-1-1 0 0,1 1 0 0 0,-1 0 0 0 0,1-1 1 0 0,0 1-1 0 0,0-1 0 0 0,0 0 1 0 0,0 1-1 0 0,0-1 0 0 0,1 0 0 0 0,-1 1 1 0 0,0-1-1 0 0,1 0 0 0 0,0 0 1 0 0,-1 0-1 0 0,1 0 0 0 0,0-1 1 0 0,0 1-1 0 0,0 0 0 0 0,1-1 0 0 0,-1 0 1 0 0,0 1-1 0 0,0-1 0 0 0,1 0 1 0 0,-1 0-1 0 0,1 0 0 0 0,-1 0 0 0 0,1-1 1 0 0,-1 1-1 0 0,1-1 0 0 0,-1 1 1 0 0,1-1-1 0 0,0 0 0 0 0,-1 0 0 0 0,1 0 1 0 0,4-1-1 0 0,8-1 387 0 0,0-2 0 0 0,0 1 1 0 0,-1-2-1 0 0,27-11 0 0 0,19-6-1018 0 0,-51 20-571 0 0,-1 0 0 0 0,1 1 0 0 0,0 0 1 0 0,-1 0-1 0 0,16 1 0 0 0,10-1-9078 0 0,-25 0 6455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09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5089 0 0,'5'11'7518'0'0,"-1"15"-3690"0"0,-2-15-2545 0 0,3 15 26 0 0,11 48-71 0 0,-14-68-1237 0 0,0 1 1 0 0,1-1-1 0 0,0 0 1 0 0,0 0 0 0 0,0 0-1 0 0,0 0 1 0 0,1-1-1 0 0,8 10 1 0 0,-11-14-28 0 0,-1-1 0 0 0,0 0 0 0 0,1 1 0 0 0,-1-1 0 0 0,1 0 0 0 0,-1 1 0 0 0,1-1 0 0 0,-1 0 0 0 0,0 0 0 0 0,1 1 0 0 0,-1-1 0 0 0,1 0 0 0 0,-1 0 0 0 0,1 0 0 0 0,0 0 0 0 0,-1 0 0 0 0,1 1 0 0 0,-1-1 0 0 0,1 0 0 0 0,-1 0 0 0 0,1 0 0 0 0,-1-1 0 0 0,1 1 0 0 0,-1 0 0 0 0,1 0 0 0 0,-1 0 0 0 0,1 0 0 0 0,-1 0 0 0 0,1-1 0 0 0,-1 1 0 0 0,2-1 0 0 0,13-16-852 0 0,3-24-638 0 0,1-21-671 0 0,-13 40 1738 0 0,1 0 0 0 0,13-29 0 0 0,-16 58 2601 0 0,3 17-1329 0 0,4 31-918 0 0,-10-54 93 0 0,1 12-925 0 0,0 0 0 0 0,-1 0 0 0 0,0 0 0 0 0,-1 0 0 0 0,-1 0 0 0 0,0 0 1 0 0,0 0-1 0 0,-6 22 0 0 0,5-31 635 0 0,1 1 0 0 0,-1 0 0 0 0,0-1 0 0 0,0 1 0 0 0,-1-1-1 0 0,1 1 1 0 0,-1-1 0 0 0,0 0 0 0 0,0 0 0 0 0,-1 0 0 0 0,1-1 0 0 0,-1 1 0 0 0,-7 5 0 0 0,7-7 429 0 0,0 0 0 0 0,0 0 1 0 0,0 0-1 0 0,0-1 0 0 0,0 1 0 0 0,0-1 0 0 0,0 0 0 0 0,0 0 0 0 0,-1-1 1 0 0,1 1-1 0 0,-6-1 0 0 0,-5-4 2716 0 0,17-5 1682 0 0,0 7-4084 0 0,-1 0 1 0 0,1 1 0 0 0,-1-1 0 0 0,1 1 0 0 0,-1 0-1 0 0,1-1 1 0 0,0 1 0 0 0,0 0 0 0 0,0 0 0 0 0,0 0-1 0 0,3-1 1 0 0,1 1-309 0 0,0 0-1 0 0,1 0 1 0 0,-1 0-1 0 0,1 1 0 0 0,0 0 1 0 0,-1 1-1 0 0,1-1 1 0 0,-1 1-1 0 0,1 0 1 0 0,-1 1-1 0 0,0 0 1 0 0,1 0-1 0 0,-1 0 0 0 0,0 0 1 0 0,0 1-1 0 0,-1 0 1 0 0,1 1-1 0 0,0-1 1 0 0,-1 1-1 0 0,0 0 1 0 0,0 0-1 0 0,0 1 0 0 0,-1-1 1 0 0,1 1-1 0 0,-1 0 1 0 0,4 7-1 0 0,2 1-205 0 0,-2 1-1 0 0,0 0 0 0 0,-1 0 1 0 0,0 0-1 0 0,-1 1 1 0 0,-1 0-1 0 0,0 1 0 0 0,-1-1 1 0 0,4 29-1 0 0,-27-64-15398 0 0,14 4 10869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09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51 11298 0 0,'-3'6'843'0'0,"1"0"-1"0"0,0 1 1 0 0,0-1-1 0 0,0 0 1 0 0,1 1-1 0 0,-2 9 1 0 0,3-9-478 0 0,0 0-1 0 0,0 1 1 0 0,0-1 0 0 0,1 1 0 0 0,3 12-1 0 0,-3-15-345 0 0,0-1-1 0 0,0 0 0 0 0,1 0 0 0 0,0 1 0 0 0,0-1 0 0 0,0 0 0 0 0,0 0 0 0 0,0-1 0 0 0,1 1 0 0 0,0 0 1 0 0,-1-1-1 0 0,1 0 0 0 0,1 0 0 0 0,-1 1 0 0 0,0-2 0 0 0,1 1 0 0 0,0 0 0 0 0,-1-1 0 0 0,1 0 0 0 0,0 0 1 0 0,0 0-1 0 0,0 0 0 0 0,6 1 0 0 0,-8-2-20 0 0,-1-1 1 0 0,1 1 0 0 0,0-1-1 0 0,0 0 1 0 0,0 0-1 0 0,0 1 1 0 0,0-1-1 0 0,-1-1 1 0 0,1 1-1 0 0,0 0 1 0 0,0 0 0 0 0,0-1-1 0 0,0 1 1 0 0,-1-1-1 0 0,1 1 1 0 0,0-1-1 0 0,-1 0 1 0 0,1 0-1 0 0,0 0 1 0 0,-1 0 0 0 0,4-2-1 0 0,-3 1 8 0 0,0-1 1 0 0,0 0-1 0 0,0 1 0 0 0,-1-1 0 0 0,1 0 1 0 0,0 0-1 0 0,-1 0 0 0 0,0 0 0 0 0,0 0 1 0 0,0 0-1 0 0,1-5 0 0 0,0-2 59 0 0,-1 1 0 0 0,0 0 0 0 0,-1-1 0 0 0,0 1 0 0 0,0 0 0 0 0,-1-1 0 0 0,-4-17 0 0 0,2 18 22 0 0,0 0 0 0 0,-1 0 1 0 0,0 1-1 0 0,-1-1 0 0 0,-10-14 1 0 0,14 20-58 0 0,-1 1-1 0 0,1-1 1 0 0,-1 1 0 0 0,0 0 0 0 0,0 0 0 0 0,0 0 0 0 0,0 0 0 0 0,-1 0 0 0 0,1 0 0 0 0,0 1 0 0 0,-1-1 0 0 0,1 1 0 0 0,-1 0 0 0 0,0 0 0 0 0,1-1 0 0 0,-1 2 0 0 0,0-1 0 0 0,0 0 0 0 0,0 0 0 0 0,1 1 0 0 0,-1 0 0 0 0,0 0 0 0 0,-5 0 0 0 0,7 0-55 0 0,-1 1 1 0 0,1-1 0 0 0,-1 1-1 0 0,1 0 1 0 0,-1-1 0 0 0,1 1-1 0 0,-1 0 1 0 0,1 0 0 0 0,0 0 0 0 0,-1 0-1 0 0,1 0 1 0 0,0 0 0 0 0,0 1-1 0 0,0-1 1 0 0,0 0 0 0 0,0 1-1 0 0,0-1 1 0 0,0 1 0 0 0,1-1 0 0 0,-1 1-1 0 0,0-1 1 0 0,1 1 0 0 0,-1-1-1 0 0,1 1 1 0 0,0-1 0 0 0,-1 1-1 0 0,1 0 1 0 0,0-1 0 0 0,0 1-1 0 0,0 0 1 0 0,0-1 0 0 0,0 1 0 0 0,1 0-1 0 0,-1-1 1 0 0,0 1 0 0 0,2 2-1 0 0,-1 5-929 0 0,2 0 0 0 0,-1 0 0 0 0,1 0 0 0 0,0 0 0 0 0,5 8 0 0 0,11 26-7564 0 0,-4-23 3723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09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6681 0 0,'15'26'8631'0'0,"-3"3"-3931"0"0,-6-4-4197 0 0,7 45-1 0 0,-4-16-588 0 0,-7-44-461 0 0,5 30-2968 0 0,-10-17-3008 0 0,3-22 6353 0 0,-1-1 1 0 0,1 1-1 0 0,0-1 0 0 0,-1 0 0 0 0,1 1 1 0 0,0-1-1 0 0,-1 0 0 0 0,1 1 0 0 0,-1-1 0 0 0,1 0 1 0 0,-1 0-1 0 0,1 0 0 0 0,-1 1 0 0 0,1-1 1 0 0,-1 0-1 0 0,1 0 0 0 0,0 0 0 0 0,-1 0 0 0 0,1 0 1 0 0,-1 0-1 0 0,1 0 0 0 0,-1 0 0 0 0,1 0 1 0 0,-1 0-1 0 0,1 0 0 0 0,-1 0 0 0 0,1 0 0 0 0,-1 0 1 0 0,1-1-1 0 0,-1 1 0 0 0,1 0 0 0 0,-1 0 1 0 0,1 0-1 0 0,-1-1 0 0 0,1 1 0 0 0,0 0 0 0 0,-1-1 1 0 0,1 1-1 0 0,-1 0 0 0 0,1-1 0 0 0,0 1 1 0 0,-1 0-1 0 0,1-1 0 0 0,-22-19 141 0 0,19 17-176 0 0,2 2 421 0 0,0 0-1 0 0,0 0 1 0 0,0 0 0 0 0,0 0-1 0 0,0 0 1 0 0,0 0 0 0 0,0 1-1 0 0,0-1 1 0 0,0 0 0 0 0,0 0-1 0 0,-1 1 1 0 0,1-1 0 0 0,0 1-1 0 0,0-1 1 0 0,-1 1 0 0 0,1 0-1 0 0,0-1 1 0 0,0 1 0 0 0,-1 0-1 0 0,1 0 1 0 0,0 0 0 0 0,-1 0-1 0 0,1 0 1 0 0,-1 0 0 0 0,1 0 0 0 0,0 1-1 0 0,-2-1 1 0 0,1 2 181 0 0,1-1 0 0 0,-1 1 0 0 0,1-1 0 0 0,-1 1 0 0 0,1-1 0 0 0,0 1 0 0 0,0 0 0 0 0,0-1 0 0 0,0 1 0 0 0,0 0 0 0 0,0 0 0 0 0,0 0 0 0 0,1 0 0 0 0,-1 0 0 0 0,0 3 0 0 0,-4 43 4102 0 0,8-11-4020 0 0,-2-33-489 0 0,0 0 1 0 0,0-1-1 0 0,0 1 0 0 0,1-1 0 0 0,-1 1 1 0 0,1-1-1 0 0,0 0 0 0 0,0 1 1 0 0,0-1-1 0 0,0 0 0 0 0,1 0 1 0 0,-1-1-1 0 0,1 1 0 0 0,0 0 0 0 0,0-1 1 0 0,0 0-1 0 0,0 0 0 0 0,0 0 1 0 0,0 0-1 0 0,1 0 0 0 0,-1 0 1 0 0,1-1-1 0 0,-1 0 0 0 0,1 1 0 0 0,-1-2 1 0 0,1 1-1 0 0,0 0 0 0 0,4 0 1 0 0,-1-1-513 0 0,-1 1 0 0 0,1-1 1 0 0,0-1-1 0 0,0 1 0 0 0,-1-1 1 0 0,12-3-1 0 0,-11 2-807 0 0,-1 0 1 0 0,1-1 0 0 0,0 1-1 0 0,-1-1 1 0 0,0-1-1 0 0,8-4 1 0 0,2-6-3475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1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6033 0 0,'37'4'5530'0'0,"48"8"34"0"0,-78-11-5239 0 0,-1 1 0 0 0,1 0 0 0 0,0 1 0 0 0,-1 0 0 0 0,1 0 0 0 0,-1 0 0 0 0,0 1 0 0 0,0-1-1 0 0,9 9 1 0 0,-13-10-263 0 0,0 0 0 0 0,0 1 0 0 0,0 0 0 0 0,-1-1 0 0 0,1 1 0 0 0,-1 0 0 0 0,0 0 0 0 0,1 0 1 0 0,-1 0-1 0 0,0 0 0 0 0,-1 0 0 0 0,1 0 0 0 0,0 0 0 0 0,-1 0 0 0 0,0 0 0 0 0,0 1 0 0 0,0-1 0 0 0,0 0 0 0 0,0 0 0 0 0,-1 0 0 0 0,1 0 0 0 0,-1 0 0 0 0,0 0 0 0 0,0 0 0 0 0,0 0 0 0 0,0 0 0 0 0,-3 4 0 0 0,-1 4-207 0 0,0-1 0 0 0,-1 0 0 0 0,-1 0 1 0 0,1-1-1 0 0,-2 0 0 0 0,-8 10 0 0 0,13-16 35 0 0,-16 15-291 0 0,18-18 374 0 0,1 1 0 0 0,-1 0 0 0 0,1-1 1 0 0,-1 1-1 0 0,0-1 0 0 0,1 1 0 0 0,-1-1 1 0 0,0 1-1 0 0,1-1 0 0 0,-1 0 0 0 0,0 1 1 0 0,0-1-1 0 0,1 0 0 0 0,-1 0 0 0 0,0 1 1 0 0,0-1-1 0 0,0 0 0 0 0,0 0 0 0 0,1 0 0 0 0,-1 0 1 0 0,-1 0-1 0 0,1 0 36 0 0,1-1 0 0 0,0 1 0 0 0,0 0 0 0 0,0-1 0 0 0,0 1 0 0 0,0 0 0 0 0,0 0 0 0 0,0-1 0 0 0,0 1 0 0 0,-1 0 0 0 0,1-1 0 0 0,0 1 0 0 0,0 0 0 0 0,0-1 0 0 0,0 1 0 0 0,1 0 0 0 0,-1 0 0 0 0,0-1 0 0 0,0 1 0 0 0,0 0 0 0 0,0-1 0 0 0,0 1 0 0 0,0 0 0 0 0,0-1 0 0 0,0 1 0 0 0,1 0 0 0 0,-1 0 0 0 0,0-1 0 0 0,0 1 0 0 0,0 0 0 0 0,1 0 0 0 0,-1 0 0 0 0,0-1 0 0 0,0 1 0 0 0,1 0 0 0 0,-1 0 0 0 0,0 0 0 0 0,0 0 0 0 0,1-1 0 0 0,-1 1 0 0 0,0 0 1 0 0,1 0-1 0 0,-1 0 0 0 0,0 0 0 0 0,0 0 0 0 0,1 0 0 0 0,-1 0 0 0 0,0 0 0 0 0,1 0 0 0 0,0 0 0 0 0,16-7 605 0 0,-4 6-502 0 0,1 0 0 0 0,-1 1 0 0 0,0 1 0 0 0,1 0 1 0 0,-1 0-1 0 0,0 1 0 0 0,19 6 0 0 0,-12-3-2949 0 0,37 3 1 0 0,-55-8 2311 0 0,-1 0 1 0 0,1 0 0 0 0,-1 0-1 0 0,1 0 1 0 0,-1 0-1 0 0,1-1 1 0 0,-1 1-1 0 0,1 0 1 0 0,-1-1 0 0 0,0 1-1 0 0,1-1 1 0 0,-1 0-1 0 0,0 1 1 0 0,1-1-1 0 0,-1 0 1 0 0,0 0 0 0 0,0 0-1 0 0,0 0 1 0 0,0 0-1 0 0,2-2 1 0 0,5-5-3392 0 0</inkml:trace>
  <inkml:trace contextRef="#ctx0" brushRef="#br0" timeOffset="1">410 42 5593 0 0,'0'-1'415'0'0,"0"0"-1"0"0,0 0 1 0 0,0 0 0 0 0,-1 0-1 0 0,1 1 1 0 0,0-1-1 0 0,0 0 1 0 0,-1 0 0 0 0,1 0-1 0 0,-1 0 1 0 0,1 0-1 0 0,-1 1 1 0 0,1-1 0 0 0,-1 0-1 0 0,1 0 1 0 0,-1 1-1 0 0,0-1 1 0 0,1 0 0 0 0,-1 1-1 0 0,0-1 1 0 0,0 1-1 0 0,1-1 1 0 0,-2 0 0 0 0,1 2-118 0 0,0-1 0 0 0,1 1 0 0 0,-1 0 0 0 0,1 0 0 0 0,-1-1 1 0 0,0 1-1 0 0,1 0 0 0 0,0 0 0 0 0,-1 0 0 0 0,1-1 0 0 0,-1 1 0 0 0,1 0 1 0 0,0 0-1 0 0,0 0 0 0 0,-1 0 0 0 0,1 0 0 0 0,0 1 0 0 0,-6 50 2021 0 0,5-40-2398 0 0,-2 115 1447 0 0,9-63-2963 0 0,10-5-4656 0 0,-16-58 5338 0 0,3 6-2004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1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6913 0 0,'2'-2'594'0'0,"0"-1"0"0"0,1 1 0 0 0,0 0 0 0 0,-1-1 0 0 0,1 1 0 0 0,0 0 0 0 0,0 1 0 0 0,0-1 0 0 0,0 1 0 0 0,1-1 0 0 0,-1 1 0 0 0,0 0 0 0 0,1 0 0 0 0,-1 0-1 0 0,0 1 1 0 0,1-1 0 0 0,5 0 0 0 0,-3 2-218 0 0,0-1 0 0 0,0 1 0 0 0,0 0 0 0 0,0 0 0 0 0,0 0 0 0 0,0 1 0 0 0,-1 0 0 0 0,1 0 0 0 0,0 0 0 0 0,5 4 0 0 0,-5-2-229 0 0,0-1-1 0 0,-1 1 0 0 0,1 1 0 0 0,-1-1 1 0 0,1 1-1 0 0,-1 0 0 0 0,-1 0 0 0 0,8 9 1 0 0,-10-10 1 0 0,0-1 1 0 0,0 1 0 0 0,0-1 0 0 0,0 1-1 0 0,0 0 1 0 0,-1 0 0 0 0,0 0 0 0 0,0-1-1 0 0,0 1 1 0 0,0 1 0 0 0,-1-1 0 0 0,1 0 0 0 0,-1 0-1 0 0,-1 7 1 0 0,1-8-98 0 0,-1 0 1 0 0,0 0-1 0 0,0-1 0 0 0,-1 1 0 0 0,1 0 1 0 0,-1-1-1 0 0,1 1 0 0 0,-1-1 1 0 0,0 1-1 0 0,0-1 0 0 0,0 0 0 0 0,0 1 1 0 0,0-1-1 0 0,0-1 0 0 0,-1 1 1 0 0,1 0-1 0 0,-1 0 0 0 0,1-1 0 0 0,-1 1 1 0 0,-5 1-1 0 0,-24 19-1607 0 0,30-20 1184 0 0,1 0 0 0 0,0-1 0 0 0,0 1 0 0 0,-1 0 0 0 0,1 0-1 0 0,0 0 1 0 0,0 0 0 0 0,1 0 0 0 0,-1 0 0 0 0,0 0 0 0 0,1 0 0 0 0,-1 0-1 0 0,1 1 1 0 0,0-1 0 0 0,0 0 0 0 0,0 0 0 0 0,0 3 0 0 0,1 4-1882 0 0,0 0 0 0 0,0-1 0 0 0,6 16 0 0 0,15 26-2503 0 0,-18-41 4765 0 0,1-1 0 0 0,0-1 0 0 0,1 1 0 0 0,0-1 0 0 0,0 0 0 0 0,0 0 0 0 0,1 0 0 0 0,0-1 0 0 0,10 7 0 0 0,-15-13 471 0 0,0 1 0 0 0,0 0 0 0 0,0-1 0 0 0,0 1 0 0 0,1-1 0 0 0,-1 1 0 0 0,0-1 0 0 0,0 0 0 0 0,0 0 0 0 0,1 0 0 0 0,-1 0-1 0 0,0-1 1 0 0,0 1 0 0 0,0 0 0 0 0,0-1 0 0 0,1 0 0 0 0,-1 1 0 0 0,0-1 0 0 0,0 0 0 0 0,0 0 0 0 0,0 0 0 0 0,-1 0 0 0 0,1 0 0 0 0,0-1 0 0 0,2-1-1 0 0,26-11 4324 0 0,-29 14-4805 0 0,1-1 1 0 0,-1 1 0 0 0,0 0-1 0 0,1 0 1 0 0,-1 1 0 0 0,1-1-1 0 0,-1 0 1 0 0,0 0-1 0 0,1 1 1 0 0,-1-1 0 0 0,0 1-1 0 0,0-1 1 0 0,1 1 0 0 0,-1-1-1 0 0,0 1 1 0 0,0 0 0 0 0,0 0-1 0 0,0 0 1 0 0,0 0 0 0 0,1-1-1 0 0,-2 1 1 0 0,1 0 0 0 0,1 2-1 0 0,-2-3-33 0 0,6 7-2677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1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2 6353 0 0,'-3'0'464'0'0,"0"-1"-1"0"0,0 1 0 0 0,0 0 1 0 0,0 0-1 0 0,0 0 0 0 0,0 0 1 0 0,0 1-1 0 0,0-1 0 0 0,0 1 0 0 0,0 0 1 0 0,0 0-1 0 0,0 0 0 0 0,0 0 1 0 0,0 0-1 0 0,1 1 0 0 0,-1-1 1 0 0,-4 5-1 0 0,2-3 6 0 0,1 2 0 0 0,0-1 0 0 0,0 0 0 0 0,1 1 1 0 0,-1 0-1 0 0,1 0 0 0 0,0 0 0 0 0,-4 10 0 0 0,1 1-216 0 0,0 1-1 0 0,2-1 1 0 0,0 1 0 0 0,0 0-1 0 0,-1 28 1 0 0,5-32-220 0 0,-1 0 0 0 0,2 1 0 0 0,0-1 0 0 0,0 0 0 0 0,2 0 0 0 0,-1 0 0 0 0,1 0-1 0 0,10 22 1 0 0,-10-28-244 0 0,0 0 0 0 0,1 0 0 0 0,0-1-1 0 0,0 1 1 0 0,1-1 0 0 0,0 0-1 0 0,0 0 1 0 0,1 0 0 0 0,-1-1 0 0 0,1 0-1 0 0,0 0 1 0 0,1 0 0 0 0,-1-1-1 0 0,1 0 1 0 0,0 0 0 0 0,8 3 0 0 0,30 12-8761 0 0,-28-7 3921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7474 0 0,'44'14'4146'0'0,"28"-6"-3588"0"0,-44-6-201 0 0,-4 1-255 0 0,1-2 0 0 0,-1-1 1 0 0,43-5-1 0 0,-67 5-77 0 0,1 0 0 0 0,0 0 0 0 0,-1 0 0 0 0,1 0 0 0 0,-1 0 0 0 0,1 0 0 0 0,-1 0 0 0 0,1 0 0 0 0,0-1-1 0 0,-1 1 1 0 0,1 0 0 0 0,-1 0 0 0 0,1 0 0 0 0,-1-1 0 0 0,1 1 0 0 0,-1 0 0 0 0,1-1 0 0 0,-1 1 0 0 0,1 0 0 0 0,-1-1 0 0 0,1 1 0 0 0,-1-1 0 0 0,1 0 0 0 0,-11-6 614 0 0,-24-1-130 0 0,19 7-466 0 0,0 0-1 0 0,0 1 1 0 0,0 1-1 0 0,0 0 1 0 0,-29 7-1 0 0,41-8-25 0 0,1 1 0 0 0,-1-1 0 0 0,0 1-1 0 0,0 0 1 0 0,1 0 0 0 0,-1 0-1 0 0,1 0 1 0 0,-1 1 0 0 0,1-1 0 0 0,-1 1-1 0 0,1 0 1 0 0,0-1 0 0 0,0 1 0 0 0,0 0-1 0 0,0 0 1 0 0,0 0 0 0 0,0 1 0 0 0,1-1-1 0 0,-1 0 1 0 0,1 1 0 0 0,-1-1 0 0 0,1 1-1 0 0,0-1 1 0 0,0 1 0 0 0,0 0 0 0 0,0-1-1 0 0,1 1 1 0 0,-1 0 0 0 0,1 0 0 0 0,-1 0-1 0 0,1-1 1 0 0,0 1 0 0 0,0 0 0 0 0,0 0-1 0 0,1 0 1 0 0,-1-1 0 0 0,1 1 0 0 0,1 5-1 0 0,3 8 128 0 0,0 0 0 0 0,2-1 1 0 0,0 0-1 0 0,0 0 0 0 0,2-1 0 0 0,15 23 0 0 0,-19-31-219 0 0,-1 0 1 0 0,1 0-1 0 0,0 0 0 0 0,1-1 1 0 0,-1 0-1 0 0,1 0 1 0 0,0 0-1 0 0,1-1 0 0 0,-1 0 1 0 0,1 0-1 0 0,-1 0 0 0 0,1-1 1 0 0,0 0-1 0 0,1 0 1 0 0,-1-1-1 0 0,13 3 0 0 0,-19-6-201 0 0,0 1 0 0 0,0 0-1 0 0,0 0 1 0 0,0-1-1 0 0,0 1 1 0 0,-1 0 0 0 0,1-1-1 0 0,0 1 1 0 0,0-1 0 0 0,0 0-1 0 0,0 1 1 0 0,-1-1 0 0 0,1 1-1 0 0,0-1 1 0 0,0 0 0 0 0,-1 0-1 0 0,1 0 1 0 0,-1 1-1 0 0,1-1 1 0 0,0 0 0 0 0,-1 0-1 0 0,0 0 1 0 0,1 0 0 0 0,-1 0-1 0 0,0 0 1 0 0,1 0 0 0 0,-1 0-1 0 0,0 0 1 0 0,0 0 0 0 0,0 0-1 0 0,0 0 1 0 0,0 0-1 0 0,0 0 1 0 0,0 0 0 0 0,0 0-1 0 0,0 0 1 0 0,0 0 0 0 0,-1 0-1 0 0,1-1 1 0 0,-2-9-2809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4345 0 0,'6'-3'1039'0'0,"-1"1"-1"0"0,0 0 1 0 0,0 0 0 0 0,1 1-1 0 0,-1 0 1 0 0,8-1 0 0 0,33 4 2761 0 0,-1 10-3705 0 0,-1 4-3937 0 0,-5-2-3626 0 0,-35-13 6177 0 0,1-1-755 0 0</inkml:trace>
  <inkml:trace contextRef="#ctx0" brushRef="#br0" timeOffset="1">210 1 3281 0 0,'1'18'10844'0'0,"-6"31"-8489"0"0,1-13-1746 0 0,4 31-483 0 0,8-34-1697 0 0,-7-30 932 0 0,0 0 0 0 0,1 0 0 0 0,-1 0-1 0 0,1 0 1 0 0,0-1 0 0 0,0 1 0 0 0,4 4-1 0 0,-6-7 524 0 0,0 0 0 0 0,0 1-1 0 0,0-1 1 0 0,0 0 0 0 0,1 1-1 0 0,-1-1 1 0 0,0 0 0 0 0,0 0-1 0 0,1 0 1 0 0,-1 1 0 0 0,0-1-1 0 0,0 0 1 0 0,1 0 0 0 0,-1 0 0 0 0,0 1-1 0 0,1-1 1 0 0,-1 0 0 0 0,0 0-1 0 0,0 0 1 0 0,1 0 0 0 0,-1 0-1 0 0,0 0 1 0 0,1 0 0 0 0,-1 0-1 0 0,0 0 1 0 0,1 0 0 0 0,-1 0-1 0 0,0 0 1 0 0,1 0 0 0 0,-1 0-1 0 0,0 0 1 0 0,1 0 0 0 0,-1 0 0 0 0,0 0-1 0 0,1 0 1 0 0,-1 0 0 0 0,0-1-1 0 0,1 1 1 0 0,-1 0 0 0 0,0 0-1 0 0,0 0 1 0 0,1-1 0 0 0,-1 1-1 0 0,0 0 1 0 0,1-1 0 0 0,4-13-2027 0 0,-5 12 1991 0 0,6-11-1853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35 9522 0 0,'12'1'1141'0'0,"-1"1"0"0"0,1 0 0 0 0,18 6-1 0 0,-23-6-957 0 0,0 0 0 0 0,0 0 0 0 0,-1 0 0 0 0,1-1 0 0 0,1 0 0 0 0,-1 0 1 0 0,0 0-1 0 0,0-1 0 0 0,0 0 0 0 0,0-1 0 0 0,0 0 0 0 0,0 0 0 0 0,8-2 0 0 0,-14 3-163 0 0,-1 0 1 0 0,1-1 0 0 0,-1 1 0 0 0,1 0 0 0 0,-1 0 0 0 0,0 0-1 0 0,1-1 1 0 0,-1 1 0 0 0,1 0 0 0 0,-1 0 0 0 0,0-1 0 0 0,1 1-1 0 0,-1 0 1 0 0,1-1 0 0 0,-1 1 0 0 0,0 0 0 0 0,0-1 0 0 0,1 1-1 0 0,-1 0 1 0 0,0-1 0 0 0,0 1 0 0 0,1-1 0 0 0,-1 1 0 0 0,0-1-1 0 0,0 1 1 0 0,0 0 0 0 0,0-1 0 0 0,0 1 0 0 0,0-1 0 0 0,1 1-1 0 0,-1-1 1 0 0,0 1 0 0 0,0-1 0 0 0,-1 1 0 0 0,1-1 0 0 0,0 0-1 0 0,-14-13 160 0 0,-24-4-346 0 0,30 16 209 0 0,0 0 1 0 0,0 1 0 0 0,0 0 0 0 0,0 0-1 0 0,0 0 1 0 0,-1 1 0 0 0,1 1 0 0 0,0 0-1 0 0,0 0 1 0 0,0 0 0 0 0,0 1-1 0 0,0 0 1 0 0,0 0 0 0 0,1 1 0 0 0,-10 5-1 0 0,13-6 75 0 0,-1 1-1 0 0,1 0 1 0 0,-1 0-1 0 0,1 0 0 0 0,0 1 1 0 0,0-1-1 0 0,1 1 0 0 0,-1 0 1 0 0,1 0-1 0 0,0 0 1 0 0,0 1-1 0 0,0-1 0 0 0,0 1 1 0 0,1-1-1 0 0,0 1 0 0 0,0 0 1 0 0,0 0-1 0 0,1 0 1 0 0,0 0-1 0 0,-1 0 0 0 0,2 1 1 0 0,-1-1-1 0 0,1 0 0 0 0,0 8 1 0 0,0-4-59 0 0,1-1 1 0 0,0 1 0 0 0,1-1-1 0 0,0 1 1 0 0,0-1-1 0 0,1 0 1 0 0,0 0 0 0 0,0 0-1 0 0,1 0 1 0 0,0 0-1 0 0,6 7 1 0 0,-2-4-19 0 0,0 0 1 0 0,1-1-1 0 0,1 0 0 0 0,0 0 0 0 0,0-1 1 0 0,19 13-1 0 0,-14-12-421 0 0,1-1-1 0 0,0 0 1 0 0,1-1 0 0 0,0 0 0 0 0,0-2 0 0 0,0 0 0 0 0,1-1-1 0 0,0 0 1 0 0,0-2 0 0 0,31 3 0 0 0,-44-6-160 0 0,0 0 0 0 0,0-1 0 0 0,0 1 1 0 0,0-1-1 0 0,0 0 0 0 0,0 0 0 0 0,0 0 0 0 0,9-4 1 0 0,-12 4 157 0 0,1-1-1 0 0,-1 1 1 0 0,0 0 0 0 0,0-1 0 0 0,0 0 0 0 0,0 1 0 0 0,0-1 0 0 0,0 0 0 0 0,-1 0 0 0 0,1 0 0 0 0,-1 0 0 0 0,1-1 0 0 0,-1 1 0 0 0,0 0 0 0 0,0 0 0 0 0,0-1 0 0 0,0 1 0 0 0,1-6 0 0 0,4-14-3413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2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59 1056 0 0,'7'-59'5179'0'0,"-13"105"2883"0"0,2 5-4716 0 0,1-19-4049 0 0,2 1 0 0 0,6 55 0 0 0,-4-84 279 0 0,2 13-2291 0 0,3-6-2820 0 0,0-5 803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3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88 7450 0 0,'-3'5'985'0'0,"0"1"1"0"0,0-1 0 0 0,0 1 0 0 0,1 0 0 0 0,0 0 0 0 0,0 0 0 0 0,-2 11 0 0 0,4-11-708 0 0,-1 1 0 0 0,1-1 0 0 0,0 1 0 0 0,0-1 0 0 0,0 1 1 0 0,1-1-1 0 0,2 10 0 0 0,-2-12-298 0 0,0 0 1 0 0,1 0 0 0 0,-1 0-1 0 0,1 0 1 0 0,0-1 0 0 0,0 1-1 0 0,0 0 1 0 0,0-1 0 0 0,1 1-1 0 0,-1-1 1 0 0,1 0-1 0 0,0 0 1 0 0,0 0 0 0 0,0 0-1 0 0,0-1 1 0 0,1 1 0 0 0,-1-1-1 0 0,1 0 1 0 0,-1 0 0 0 0,1 0-1 0 0,0 0 1 0 0,0 0-1 0 0,0-1 1 0 0,0 0 0 0 0,0 0-1 0 0,0 0 1 0 0,4 0 0 0 0,-5-1-7 0 0,0 1 1 0 0,-1-1 0 0 0,1 0 0 0 0,-1-1 0 0 0,1 1 0 0 0,-1 0 0 0 0,1-1-1 0 0,0 1 1 0 0,-1-1 0 0 0,0 0 0 0 0,1 0 0 0 0,-1 0 0 0 0,1 0 0 0 0,-1 0-1 0 0,0-1 1 0 0,0 1 0 0 0,0-1 0 0 0,0 1 0 0 0,3-4 0 0 0,-2 2 31 0 0,0-1 0 0 0,0 0 0 0 0,-1 0 0 0 0,1 0 0 0 0,-1 0 0 0 0,0 0 0 0 0,0 0 0 0 0,-1-1-1 0 0,1 1 1 0 0,1-8 0 0 0,-2 6-21 0 0,0 0 0 0 0,0 0 0 0 0,0-1 0 0 0,-1 1-1 0 0,0 0 1 0 0,0 0 0 0 0,-1-1 0 0 0,1 1-1 0 0,-2 0 1 0 0,1 0 0 0 0,0 0 0 0 0,-1 0-1 0 0,0 0 1 0 0,-1 0 0 0 0,1 0 0 0 0,-7-9-1 0 0,5 11-225 0 0,0 0-1 0 0,0 0 0 0 0,-1 1 0 0 0,0-1 0 0 0,1 1 1 0 0,-9-4-1 0 0,-3 1-2968 0 0,2 4-3950 0 0</inkml:trace>
  <inkml:trace contextRef="#ctx0" brushRef="#br0" timeOffset="1">239 1 4473 0 0,'4'6'1731'0'0,"-1"1"0"0"0,1 0 0 0 0,-1 0 0 0 0,0 0 1 0 0,3 13-1 0 0,-1 5-155 0 0,3 43 1 0 0,-2-14-886 0 0,-5-42-766 0 0,13 57 157 0 0,-12-63-588 0 0,0 0 1 0 0,0-1-1 0 0,1 1 0 0 0,-1-1 0 0 0,5 7 1 0 0,-7-12 313 0 0,0 1 1 0 0,1-1-1 0 0,-1 1 1 0 0,0-1-1 0 0,0 0 0 0 0,0 1 1 0 0,1-1-1 0 0,-1 0 1 0 0,0 1-1 0 0,0-1 1 0 0,1 0-1 0 0,-1 0 1 0 0,0 1-1 0 0,1-1 1 0 0,-1 0-1 0 0,0 0 1 0 0,1 1-1 0 0,-1-1 0 0 0,0 0 1 0 0,1 0-1 0 0,-1 0 1 0 0,0 0-1 0 0,1 0 1 0 0,-1 1-1 0 0,1-1 1 0 0,-1 0-1 0 0,0 0 1 0 0,1 0-1 0 0,0 0 0 0 0,4-12-5201 0 0,-2 1 2080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6609 0 0,'0'-1'164'0'0,"0"1"0"0"0,0-1 0 0 0,0 1 0 0 0,1-1-1 0 0,-1 1 1 0 0,0 0 0 0 0,0-1 0 0 0,1 1 0 0 0,-1 0 0 0 0,0-1-1 0 0,0 1 1 0 0,1 0 0 0 0,-1-1 0 0 0,0 1 0 0 0,1 0-1 0 0,-1-1 1 0 0,0 1 0 0 0,1 0 0 0 0,-1 0 0 0 0,0 0-1 0 0,1-1 1 0 0,-1 1 0 0 0,1 0 0 0 0,-1 0 0 0 0,1 0-1 0 0,-1 0 1 0 0,0 0 0 0 0,1 0 0 0 0,-1 0 0 0 0,1 0 0 0 0,-1 0-1 0 0,1 0 1 0 0,-1 0 0 0 0,0 0 0 0 0,1 0 0 0 0,-1 0-1 0 0,1 0 1 0 0,-1 0 0 0 0,1 0 0 0 0,-1 0 0 0 0,0 1-1 0 0,1-1 1 0 0,30 5 597 0 0,-25-3-128 0 0,45 7 671 0 0,-31-4-1132 0 0,0-1-1 0 0,1-1 1 0 0,-1-1 0 0 0,0-1-1 0 0,26-1 1 0 0,-45 0-171 0 0,0 0 0 0 0,0 0 1 0 0,0 0-1 0 0,0-1 0 0 0,1 1 0 0 0,-1 0 0 0 0,0 0 0 0 0,0-1 0 0 0,0 1 1 0 0,0-1-1 0 0,0 1 0 0 0,0-1 0 0 0,0 1 0 0 0,0-1 0 0 0,0 0 1 0 0,0 0-1 0 0,0 1 0 0 0,0-1 0 0 0,0 0 0 0 0,-1 0 0 0 0,1 0 1 0 0,0 0-1 0 0,0-1 0 0 0,-6-4-130 0 0,-13 5 7 0 0,10 2 151 0 0,-1 1-1 0 0,1 0 1 0 0,0 0 0 0 0,0 1-1 0 0,0 0 1 0 0,1 1-1 0 0,-1 0 1 0 0,1 0-1 0 0,0 0 1 0 0,0 1-1 0 0,0 0 1 0 0,-6 7-1 0 0,9-9 16 0 0,0 1 0 0 0,1 0-1 0 0,0 0 1 0 0,-1 0 0 0 0,1 0-1 0 0,1 0 1 0 0,-1 1-1 0 0,1-1 1 0 0,0 1 0 0 0,0 0-1 0 0,0-1 1 0 0,0 1-1 0 0,1 0 1 0 0,0 0 0 0 0,0 0-1 0 0,1 1 1 0 0,-1-1-1 0 0,1 0 1 0 0,0 0 0 0 0,1 10-1 0 0,1-7-12 0 0,0 0-1 0 0,0 1 0 0 0,1-1 1 0 0,0 0-1 0 0,0 0 1 0 0,0 0-1 0 0,1-1 1 0 0,1 1-1 0 0,-1-1 0 0 0,1 0 1 0 0,1 0-1 0 0,7 8 1 0 0,-9-12-165 0 0,-1 0 1 0 0,1 0 0 0 0,0 0 0 0 0,0 0 0 0 0,0-1 0 0 0,1 1 0 0 0,-1-1 0 0 0,1 0 0 0 0,-1 0 0 0 0,1-1-1 0 0,-1 0 1 0 0,1 1 0 0 0,0-1 0 0 0,0-1 0 0 0,0 1 0 0 0,-1-1 0 0 0,1 0 0 0 0,0 0 0 0 0,0 0-1 0 0,0-1 1 0 0,0 0 0 0 0,0 0 0 0 0,5-1 0 0 0,-9 1-172 0 0,-1 1-1 0 0,1 0 1 0 0,0 0-1 0 0,0-1 1 0 0,-1 1-1 0 0,1-1 1 0 0,0 1-1 0 0,-1 0 1 0 0,1-1-1 0 0,0 1 1 0 0,-1-1-1 0 0,1 0 1 0 0,-1 1-1 0 0,1-1 1 0 0,-1 1-1 0 0,1-1 1 0 0,-1 0 0 0 0,1 1-1 0 0,-1-1 1 0 0,0 0-1 0 0,1 0 1 0 0,-1 1-1 0 0,0-1 1 0 0,0 0-1 0 0,0 0 1 0 0,1 1-1 0 0,-1-1 1 0 0,0 0-1 0 0,0 0 1 0 0,0 0-1 0 0,0 1 1 0 0,0-1-1 0 0,0 0 1 0 0,-1 0-1 0 0,1-1 1 0 0,-2-5-3096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7314 0 0,'2'7'902'0'0,"0"-1"0"0"0,1 1 0 0 0,-1-1 0 0 0,1 1 0 0 0,1-1 0 0 0,-1 0 0 0 0,1 0 0 0 0,0 0 0 0 0,7 8 0 0 0,-8-12-1058 0 0,-1 0-1 0 0,1 1 1 0 0,0-1 0 0 0,0 0-1 0 0,0 0 1 0 0,0-1 0 0 0,1 1-1 0 0,-1 0 1 0 0,0-1 0 0 0,1 0-1 0 0,-1 0 1 0 0,1 0 0 0 0,-1 0-1 0 0,1-1 1 0 0,-1 1 0 0 0,1-1-1 0 0,0 0 1 0 0,-1 0-1 0 0,1 0 1 0 0,4-1 0 0 0,28-1-7958 0 0,4 4 7289 0 0,-20-1 3681 0 0,-1 0 1 0 0,24-2-1 0 0,-37 0-2248 0 0,0 0 1 0 0,-1 0-1 0 0,1-1 0 0 0,0 0 1 0 0,9-4-1 0 0,10-12-2001 0 0,-24 16 859 0 0,0 0 1 0 0,1-1-1 0 0,-1 1 0 0 0,0-1 1 0 0,-1 1-1 0 0,1-1 1 0 0,0 0-1 0 0,-1 1 0 0 0,1-1 1 0 0,-1 0-1 0 0,0-3 0 0 0,0-10 7245 0 0,-3 41-4822 0 0,2 1 0 0 0,4 47 0 0 0,8-10-3650 0 0,-7-52-186 0 0,-1 0 0 0 0,1-1 0 0 0,8 15-1 0 0,-2-15-3994 0 0,3-4 2618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4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5121 0 0,'0'-2'347'0'0,"0"0"-1"0"0,0 1 0 0 0,1-1 1 0 0,-1 1-1 0 0,1-1 1 0 0,-1 1-1 0 0,1 0 0 0 0,-1-1 1 0 0,1 1-1 0 0,0-1 1 0 0,0 1-1 0 0,-1 0 1 0 0,1 0-1 0 0,0-1 0 0 0,0 1 1 0 0,1 0-1 0 0,-1 0 1 0 0,0 0-1 0 0,0 0 1 0 0,0 0-1 0 0,1 0 0 0 0,-1 1 1 0 0,3-2-1 0 0,-1 1-128 0 0,-1 1 0 0 0,1-1-1 0 0,-1 1 1 0 0,1 0 0 0 0,0 0 0 0 0,-1 0-1 0 0,1 0 1 0 0,0 0 0 0 0,-1 1-1 0 0,1-1 1 0 0,0 1 0 0 0,-1-1 0 0 0,3 2-1 0 0,1 0-23 0 0,-1 1-1 0 0,1-1 1 0 0,-1 1-1 0 0,0 0 1 0 0,0 0-1 0 0,0 0 1 0 0,-1 1-1 0 0,1 0 1 0 0,-1 0-1 0 0,0 0 1 0 0,0 0-1 0 0,6 9 1 0 0,-6-2 3 0 0,0 1 1 0 0,0 0 0 0 0,-1 0-1 0 0,-1 0 1 0 0,0 0 0 0 0,0 0-1 0 0,-1 0 1 0 0,-1 1-1 0 0,0-1 1 0 0,-4 22 0 0 0,3-13-1227 0 0,0 1-1 0 0,3 27 1 0 0,6-30-4644 0 0,-8-19 5447 0 0,0 1 0 0 0,1-1-1 0 0,-1 0 1 0 0,1 1 0 0 0,-1-1 0 0 0,1 0 0 0 0,-1 1 0 0 0,0-1 0 0 0,1 0 0 0 0,-1 0 0 0 0,1 0 0 0 0,0 1 0 0 0,-1-1 0 0 0,1 0 0 0 0,-1 0 0 0 0,1 0 0 0 0,-1 0 0 0 0,1 0 0 0 0,-1 0 0 0 0,1 0 0 0 0,-1 0 0 0 0,1 0 0 0 0,-1 0 0 0 0,1-1 0 0 0,-1 1 0 0 0,1 0 0 0 0,-1 0 0 0 0,1 0 0 0 0,-1-1-1 0 0,1 1 1 0 0,-1 0 0 0 0,1 0 0 0 0,-1-1 0 0 0,1 1 0 0 0,0-1 0 0 0,8-7-2936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2689 0 0,'1'0'290'0'0,"-1"0"0"0"0,1-1 0 0 0,-1 1 0 0 0,1 0 0 0 0,0 0 0 0 0,-1 0 0 0 0,1 0 1 0 0,0-1-1 0 0,-1 1 0 0 0,1 0 0 0 0,0 0 0 0 0,-1 0 0 0 0,1 0 0 0 0,0 1 0 0 0,-1-1 0 0 0,1 0 1 0 0,0 0-1 0 0,-1 0 0 0 0,1 0 0 0 0,0 1 0 0 0,-1-1 0 0 0,1 0 0 0 0,0 1 0 0 0,-1-1 0 0 0,1 0 1 0 0,-1 1-1 0 0,2 0 0 0 0,11 21 4014 0 0,2 33-1223 0 0,-14-49-2594 0 0,5 22-171 0 0,-1 1-1 0 0,2 47 1 0 0,-3-84-565 0 0,0 1 0 0 0,0-1 0 0 0,1 1 0 0 0,0-1 0 0 0,7-6 0 0 0,-10 12 142 0 0,1 0 1 0 0,-1 0-1 0 0,0 1 0 0 0,1-1 0 0 0,-1 1 1 0 0,0 0-1 0 0,1 0 0 0 0,0 0 0 0 0,-1 0 1 0 0,1 0-1 0 0,3 0 0 0 0,19-1-4416 0 0,-25 2 4438 0 0,0 0 0 0 0,0 0 0 0 0,0 0 0 0 0,0 0-1 0 0,1 0 1 0 0,-1 0 0 0 0,0 0 0 0 0,0 0 0 0 0,0 0-1 0 0,1 0 1 0 0,-1 0 0 0 0,0 0 0 0 0,0 0 0 0 0,0 0-1 0 0,1 0 1 0 0,-1 0 0 0 0,0 0 0 0 0,0 0-1 0 0,0 0 1 0 0,1 0 0 0 0,-1 0 0 0 0,0 0 0 0 0,0 0-1 0 0,0 0 1 0 0,1 0 0 0 0,-1 0 0 0 0,0-1 0 0 0,0 1-1 0 0,0 0 1 0 0,0 0 0 0 0,0 0 0 0 0,1 0 0 0 0,-1 0-1 0 0,0-1 1 0 0,0 1 0 0 0,0 0 0 0 0,0 0 0 0 0,0 0-1 0 0,0-1 1 0 0,0 1 0 0 0,0 0 0 0 0,0 0 0 0 0,1 0-1 0 0,-1-1 1 0 0,0 1 0 0 0,0 0 0 0 0,0 0 0 0 0,0 0-1 0 0,0-1 1 0 0,0 1 0 0 0,0 0 0 0 0,0 0 0 0 0,-1 0-1 0 0,1-1 1 0 0,0 1 0 0 0,0 0 0 0 0,0 0 0 0 0,0 0-1 0 0,0 0 1 0 0,0-1 0 0 0,0 1 0 0 0,0 0 0 0 0,0 0-1 0 0,-1 0 1 0 0,1 0 0 0 0,0-1 0 0 0,0 1 0 0 0,-2-3-1425 0 0,9 4-2368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5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6249 0 0,'-3'1'425'0'0,"1"1"-1"0"0,-1-1 0 0 0,1 0 0 0 0,-1 0 1 0 0,1 1-1 0 0,0 0 0 0 0,0-1 0 0 0,0 1 1 0 0,0 0-1 0 0,0 0 0 0 0,0 0 0 0 0,0 0 1 0 0,1 0-1 0 0,-1 1 0 0 0,1-1 0 0 0,-1 0 1 0 0,-1 6-1 0 0,1-4-132 0 0,1 1 1 0 0,0 0-1 0 0,0 0 1 0 0,0 1-1 0 0,1-1 1 0 0,-1 0-1 0 0,1 0 1 0 0,0 0-1 0 0,2 6 1 0 0,-1-1-229 0 0,1-1-1 0 0,0 1 1 0 0,1-1 0 0 0,0 0 0 0 0,0 0 0 0 0,1 0 0 0 0,0-1 0 0 0,1 0-1 0 0,0 1 1 0 0,7 8 0 0 0,-11-15-68 0 0,0-1 1 0 0,0 1-1 0 0,1-1 0 0 0,-1 0 1 0 0,0 0-1 0 0,1 0 1 0 0,-1 0-1 0 0,1 0 0 0 0,-1 0 1 0 0,1 0-1 0 0,0 0 0 0 0,-1 0 1 0 0,1-1-1 0 0,3 2 0 0 0,-5-2 8 0 0,1 0 0 0 0,0 0 0 0 0,0 0 1 0 0,0 0-1 0 0,0 0 0 0 0,0-1 0 0 0,-1 1 0 0 0,1 0 0 0 0,0 0 0 0 0,0-1 0 0 0,0 1 0 0 0,-1 0 0 0 0,1-1 0 0 0,0 1 0 0 0,0-1 0 0 0,-1 1 0 0 0,1-1 0 0 0,0 1 0 0 0,-1-1 0 0 0,1 1 0 0 0,-1-1 0 0 0,1 0 1 0 0,1-2-38 0 0,-1 0 1 0 0,1 1 0 0 0,-1-1 0 0 0,0 0-1 0 0,0 1 1 0 0,0-1 0 0 0,0 0 0 0 0,-1 0-1 0 0,1 0 1 0 0,-1 0 0 0 0,0 0 0 0 0,0 0 0 0 0,0 1-1 0 0,0-1 1 0 0,0 0 0 0 0,-1-4 0 0 0,-2-5-481 0 0,-5-29-2267 0 0,8 40 2702 0 0,0 0 0 0 0,0 1 0 0 0,0-1 0 0 0,-1 0 0 0 0,2 0 1 0 0,-1 1-1 0 0,0-1 0 0 0,0 0 0 0 0,0 0 0 0 0,0 0 0 0 0,0 1 1 0 0,1-1-1 0 0,-1 0 0 0 0,0 1 0 0 0,1-1 0 0 0,-1 0 1 0 0,0 1-1 0 0,1-1 0 0 0,-1 0 0 0 0,1 1 0 0 0,-1-1 0 0 0,1 1 1 0 0,-1-1-1 0 0,1 1 0 0 0,0-1 0 0 0,-1 1 0 0 0,1-1 0 0 0,-1 1 1 0 0,1 0-1 0 0,0-1 0 0 0,0 1 0 0 0,-1 0 0 0 0,1-1 0 0 0,0 1 1 0 0,-1 0-1 0 0,1 0 0 0 0,0 0 0 0 0,0 0 0 0 0,0 0 1 0 0,-1 0-1 0 0,1 0 0 0 0,0 0 0 0 0,1 0 0 0 0,4 0 196 0 0,-1 0-1 0 0,1 0 0 0 0,0-1 1 0 0,0 0-1 0 0,-1 0 0 0 0,1 0 1 0 0,0-1-1 0 0,9-3 0 0 0,48-26 185 0 0,-23 10-1388 0 0,-25 14-640 0 0,-14 6 1846 0 0,-1 1-1 0 0,1-1 1 0 0,-1 1 0 0 0,1 0 0 0 0,0-1-1 0 0,-1 1 1 0 0,1 0 0 0 0,-1-1-1 0 0,1 1 1 0 0,0 0 0 0 0,-1 0 0 0 0,1 0-1 0 0,0-1 1 0 0,-1 1 0 0 0,1 0 0 0 0,0 0-1 0 0,-1 0 1 0 0,1 0 0 0 0,0 0 0 0 0,0 1-1 0 0,1 21 3752 0 0,-4 64-1247 0 0,-6 56-5023 0 0,8-141 1988 0 0,0 0 0 0 0,0 0 0 0 0,0 0 0 0 0,-1 0 0 0 0,1 0 1 0 0,0 0-1 0 0,-1 0 0 0 0,1 0 0 0 0,-1 0 0 0 0,1 0 0 0 0,-1 0 0 0 0,1 0 0 0 0,-1 0 0 0 0,0 0 1 0 0,0 0-1 0 0,1-1 0 0 0,-1 1 0 0 0,-2 1 0 0 0,2-1 136 0 0,0-1-1 0 0,0 1 1 0 0,-1-1 0 0 0,1 1 0 0 0,0-1-1 0 0,-1 0 1 0 0,1 0 0 0 0,0 1 0 0 0,-1-1-1 0 0,1 0 1 0 0,-1 0 0 0 0,1 0 0 0 0,-2-1-1 0 0,-6-1 52 0 0,0-1 0 0 0,0 0-1 0 0,0 0 1 0 0,-9-5-1 0 0,-11-4 116 0 0,27 11 155 0 0,1 1 0 0 0,0-1 0 0 0,-1 1 1 0 0,1 0-1 0 0,-1-1 0 0 0,1 1 0 0 0,0 0 0 0 0,-1 0 0 0 0,1 0 1 0 0,-1 0-1 0 0,1 1 0 0 0,0-1 0 0 0,-1 0 0 0 0,1 0 0 0 0,-1 1 1 0 0,1-1-1 0 0,0 1 0 0 0,-1-1 0 0 0,1 1 0 0 0,0 0 1 0 0,0-1-1 0 0,0 1 0 0 0,-1 0 0 0 0,0 1 0 0 0,0 0 191 0 0,1 0-1 0 0,0 0 0 0 0,0 0 0 0 0,0 0 1 0 0,1 0-1 0 0,-1 0 0 0 0,0 0 1 0 0,1 1-1 0 0,-1-1 0 0 0,1 0 1 0 0,0 0-1 0 0,-1 0 0 0 0,1 1 0 0 0,1 1 1 0 0,-1 5 629 0 0,1 0 1 0 0,0 0-1 0 0,1 0 1 0 0,0-1 0 0 0,1 1-1 0 0,6 15 1 0 0,-6-19-664 0 0,-1 0 0 0 0,1 0 0 0 0,0 0 0 0 0,0-1 1 0 0,1 0-1 0 0,0 1 0 0 0,-1-1 0 0 0,1-1 0 0 0,0 1 0 0 0,1 0 0 0 0,-1-1 0 0 0,1 0 1 0 0,-1 0-1 0 0,10 4 0 0 0,-11-6-167 0 0,0 0 0 0 0,0-1 1 0 0,0 1-1 0 0,1 0 0 0 0,-1-1 0 0 0,0 0 0 0 0,0 0 1 0 0,1 0-1 0 0,-1 0 0 0 0,0 0 0 0 0,1-1 1 0 0,-1 1-1 0 0,0-1 0 0 0,0 0 0 0 0,0 0 0 0 0,0 0 1 0 0,0-1-1 0 0,0 1 0 0 0,0-1 0 0 0,0 1 1 0 0,0-1-1 0 0,0 0 0 0 0,-1 0 0 0 0,1 0 0 0 0,3-5 1 0 0,-2 3-128 0 0,-1 1 0 0 0,0-1 0 0 0,0 0 0 0 0,0 0 0 0 0,-1 0 0 0 0,1 0 1 0 0,-1 0-1 0 0,0-1 0 0 0,0 1 0 0 0,0-1 0 0 0,-1 1 0 0 0,1-1 0 0 0,-1 0 0 0 0,-1 0 0 0 0,1 1 1 0 0,0-1-1 0 0,-1-7 0 0 0,-1 9-281 0 0,1 0-1 0 0,-1 0 1 0 0,1 0 0 0 0,-1 0 0 0 0,0-1-1 0 0,-1 1 1 0 0,1 0 0 0 0,0 0 0 0 0,-1 1-1 0 0,1-1 1 0 0,-1 0 0 0 0,0 0 0 0 0,0 1-1 0 0,0-1 1 0 0,0 1 0 0 0,-1 0 0 0 0,1 0-1 0 0,-1 0 1 0 0,1 0 0 0 0,-1 0 0 0 0,0 0-1 0 0,0 0 1 0 0,0 1 0 0 0,0 0 0 0 0,0-1-1 0 0,-5 0 1 0 0,-16-4-1668 0 0,-1 5-617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3713 0 0,'13'6'1032'0'0,"1"2"304"0"0,4 2-55 0 0,-2-4-273 0 0,-1-2-376 0 0,-1-3-288 0 0,2 1-184 0 0,-1-4-88 0 0,-1 2-120 0 0,1-1-304 0 0,-1 1-512 0 0,1-2-633 0 0,-1 2-151 0 0,-1 0 384 0 0,-3-2-825 0 0,1 4 561 0 0</inkml:trace>
  <inkml:trace contextRef="#ctx0" brushRef="#br0" timeOffset="1">264 44 3001 0 0,'0'3'547'0'0,"-1"-1"0"0"0,1 0 0 0 0,0 0 1 0 0,-1 0-1 0 0,1 0 0 0 0,-1 0 1 0 0,0 0-1 0 0,1 0 0 0 0,-1 0 0 0 0,0 0 1 0 0,0 0-1 0 0,-3 3 0 0 0,-20 20 1190 0 0,21-23-1762 0 0,0 1 0 0 0,1-1-1 0 0,-1 1 1 0 0,0 0-1 0 0,1 0 1 0 0,-1 0 0 0 0,1 0-1 0 0,0 0 1 0 0,0 0 0 0 0,-3 7-1 0 0,53-16 677 0 0,-34 5-1497 0 0,0 0 0 0 0,-1-1-1 0 0,21-5 1 0 0,-34 6 724 0 0,1 1 0 0 0,0 0 1 0 0,-1 0-1 0 0,1-1 0 0 0,0 1 0 0 0,0 0 0 0 0,-1-1 0 0 0,1 1 0 0 0,-1-1 0 0 0,1 1 1 0 0,0-1-1 0 0,-1 1 0 0 0,1-1 0 0 0,-1 1 0 0 0,1-1 0 0 0,-1 0 0 0 0,1 1 0 0 0,-1-1 1 0 0,0 0-1 0 0,1 1 0 0 0,-1-1 0 0 0,0 0 0 0 0,1 1 0 0 0,-1-1 0 0 0,0 0 0 0 0,0 0 0 0 0,0 1 1 0 0,0-1-1 0 0,0-1 0 0 0,2-6-945 0 0,7-3-1993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6369 0 0,'62'3'5581'0'0,"-28"1"-4435"0"0,0 1 1 0 0,37 12 0 0 0,-58-13-917 0 0,-14-3-463 0 0,-23-4-820 0 0,-1 1 553 0 0,20 2 541 0 0,-1 0 0 0 0,0 0-1 0 0,0 0 1 0 0,1 1 0 0 0,-1 0 0 0 0,1 0 0 0 0,-1 1 0 0 0,1 0 0 0 0,-9 3 0 0 0,12-4 118 0 0,0 1 0 0 0,0 0 0 0 0,0-1-1 0 0,0 1 1 0 0,0 0 0 0 0,1 0 0 0 0,-1 0 0 0 0,0 0-1 0 0,1 0 1 0 0,0 0 0 0 0,-1 0 0 0 0,1 0 0 0 0,0 1-1 0 0,0-1 1 0 0,0 0 0 0 0,1 1 0 0 0,-1-1 0 0 0,0 1-1 0 0,1-1 1 0 0,0 1 0 0 0,-1-1 0 0 0,1 1 0 0 0,1 4 0 0 0,-1 15 1068 0 0,5 41 0 0 0,-4-57-1199 0 0,0 0 0 0 0,0 0-1 0 0,1-1 1 0 0,0 1-1 0 0,0 0 1 0 0,0 0 0 0 0,1-1-1 0 0,0 1 1 0 0,0-1-1 0 0,0 0 1 0 0,7 9-1 0 0,-9-13-133 0 0,1 0 1 0 0,-1 0-1 0 0,0 0 0 0 0,0 0 0 0 0,1 0 0 0 0,-1 0 0 0 0,0 0 0 0 0,1-1 0 0 0,-1 1 0 0 0,1 0 0 0 0,-1-1 0 0 0,1 1 0 0 0,-1-1 0 0 0,1 0 0 0 0,0 1 0 0 0,-1-1 0 0 0,1 0 0 0 0,-1 0 0 0 0,1 0 0 0 0,0 0 0 0 0,-1 0 0 0 0,1 0 0 0 0,-1-1 0 0 0,1 1 0 0 0,-1-1 1 0 0,1 1-1 0 0,0-1 0 0 0,-1 1 0 0 0,0-1 0 0 0,1 0 0 0 0,-1 1 0 0 0,1-1 0 0 0,-1 0 0 0 0,0 0 0 0 0,0 0 0 0 0,1 0 0 0 0,-1 0 0 0 0,0-1 0 0 0,0 1 0 0 0,1-2 0 0 0,5-5-881 0 0,0-1-1 0 0,-1-1 0 0 0,0 1 1 0 0,7-14-1 0 0,-11 18 874 0 0,4-6-258 0 0,-5 7 321 0 0,1-1-1 0 0,1 1 1 0 0,-1 0-1 0 0,1 0 1 0 0,0 0-1 0 0,0 0 1 0 0,0 0-1 0 0,4-3 1 0 0,-6 10 332 0 0,0 1 0 0 0,0-1-1 0 0,0 1 1 0 0,-1 0 0 0 0,1-1 0 0 0,-1 1 0 0 0,0 0-1 0 0,0 6 1 0 0,0-9-233 0 0,-1 8 156 0 0,1 0 1 0 0,0 1-1 0 0,1-1 1 0 0,0 0-1 0 0,1 1 0 0 0,0-1 1 0 0,0 0-1 0 0,5 11 0 0 0,-6-20-148 0 0,-1 1 0 0 0,1 0 0 0 0,-1-1 0 0 0,1 1-1 0 0,-1-1 1 0 0,1 1 0 0 0,-1-1 0 0 0,1 0 0 0 0,0 1-1 0 0,-1-1 1 0 0,1 0 0 0 0,0 1 0 0 0,-1-1 0 0 0,1 0 0 0 0,0 0-1 0 0,-1 1 1 0 0,1-1 0 0 0,0 0 0 0 0,0 0 0 0 0,-1 0 0 0 0,1 0-1 0 0,0 0 1 0 0,-1 0 0 0 0,1 0 0 0 0,0 0 0 0 0,0 0 0 0 0,-1 0-1 0 0,1-1 1 0 0,0 1 0 0 0,-1 0 0 0 0,1 0 0 0 0,0-1 0 0 0,-1 1-1 0 0,1 0 1 0 0,0-1 0 0 0,0 0 0 0 0,30-20 1096 0 0,-17 11-984 0 0,-11 8-271 0 0,1 0 0 0 0,-1 1-1 0 0,1 0 1 0 0,-1-1 0 0 0,1 1-1 0 0,0 1 1 0 0,0-1 0 0 0,0 1-1 0 0,-1-1 1 0 0,1 1 0 0 0,5 1-1 0 0,25 7-9533 0 0,-24-3 4369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4:26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10362 0 0,'0'-1'321'0'0,"0"0"0"0"0,0-1 0 0 0,0 1 0 0 0,0 0 0 0 0,0 0 0 0 0,0 0 0 0 0,0 0-1 0 0,0 0 1 0 0,1 0 0 0 0,-1 0 0 0 0,0 0 0 0 0,1 0 0 0 0,-1 0 0 0 0,1 0 0 0 0,-1 0 0 0 0,1 0 0 0 0,0 0-1 0 0,-1 0 1 0 0,1 0 0 0 0,0 0 0 0 0,0 0 0 0 0,0 1 0 0 0,-1-1 0 0 0,1 0 0 0 0,0 1 0 0 0,0-1 0 0 0,0 1-1 0 0,0-1 1 0 0,0 1 0 0 0,2-1 0 0 0,-1 1-166 0 0,-1 1-1 0 0,1-1 1 0 0,0 1 0 0 0,-1 0-1 0 0,1 0 1 0 0,0-1-1 0 0,-1 1 1 0 0,1 1 0 0 0,-1-1-1 0 0,1 0 1 0 0,-1 0-1 0 0,0 0 1 0 0,0 1 0 0 0,1-1-1 0 0,-1 1 1 0 0,0-1-1 0 0,0 1 1 0 0,1 2 0 0 0,6 9-2 0 0,-2 0 0 0 0,0 0 0 0 0,0 1 0 0 0,-1 0 0 0 0,-1 0 0 0 0,0 0 0 0 0,-1 1 0 0 0,-1-1 0 0 0,0 1 1 0 0,-1-1-1 0 0,-1 1 0 0 0,0 0 0 0 0,-2 17 0 0 0,-5 21-425 0 0,-3 0 0 0 0,-19 63 1 0 0,18-76-300 0 0,8-28-378 0 0,-10 33-1566 0 0,12-43 1606 0 0,1 0 0 0 0,-1-1 0 0 0,0 1 0 0 0,0 0 0 0 0,0-1 0 0 0,0 1 0 0 0,0-1 0 0 0,-1 0 0 0 0,1 1 0 0 0,0-1 0 0 0,-3 3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6577 0 0,'84'28'6430'0'0,"-68"-21"-6171"0"0,0 0 0 0 0,0-2 0 0 0,1 0-1 0 0,0-1 1 0 0,0-1 0 0 0,27 3 0 0 0,-43-6-242 0 0,-1 0-1 0 0,0 0 0 0 0,1 0 1 0 0,-1 0-1 0 0,0 0 1 0 0,1 0-1 0 0,-1 1 0 0 0,0-1 1 0 0,1 0-1 0 0,-1 0 1 0 0,1 0-1 0 0,-1 0 0 0 0,0 0 1 0 0,1-1-1 0 0,-1 1 0 0 0,0 0 1 0 0,1 0-1 0 0,-1 0 1 0 0,0 0-1 0 0,1 0 0 0 0,-1 0 1 0 0,0 0-1 0 0,1-1 1 0 0,-1 1-1 0 0,0 0 0 0 0,0 0 1 0 0,1-1-1 0 0,-1 1 1 0 0,0 0-1 0 0,0 0 0 0 0,1-1 1 0 0,-1 1-1 0 0,0 0 1 0 0,0 0-1 0 0,0-1 0 0 0,1 0 1 0 0,-12-8 526 0 0,-23-6 429 0 0,29 14-812 0 0,-1 1 1 0 0,0 0-1 0 0,0 0 1 0 0,1 0-1 0 0,-1 1 1 0 0,0 0-1 0 0,1 0 0 0 0,-1 0 1 0 0,1 1-1 0 0,-1 0 1 0 0,1 0-1 0 0,-1 0 1 0 0,1 1-1 0 0,0-1 0 0 0,0 1 1 0 0,1 1-1 0 0,-1-1 1 0 0,0 1-1 0 0,1-1 0 0 0,0 1 1 0 0,0 0-1 0 0,0 1 1 0 0,1-1-1 0 0,-1 1 1 0 0,1 0-1 0 0,0 0 0 0 0,0 0 1 0 0,1 0-1 0 0,-1 0 1 0 0,1 0-1 0 0,-2 8 1 0 0,2-5-139 0 0,-1-1 1 0 0,1 1 0 0 0,1 0 0 0 0,-1 0 0 0 0,1 0 0 0 0,1 0 0 0 0,-1 0 0 0 0,1 0 0 0 0,1 1-1 0 0,0-1 1 0 0,0 0 0 0 0,0 0 0 0 0,1-1 0 0 0,0 1 0 0 0,1 0 0 0 0,-1-1 0 0 0,2 1-1 0 0,-1-1 1 0 0,1 0 0 0 0,0 0 0 0 0,0 0 0 0 0,7 7 0 0 0,-6-10-115 0 0,0 0 1 0 0,0 0 0 0 0,0-1-1 0 0,0 0 1 0 0,0 0-1 0 0,1 0 1 0 0,0-1 0 0 0,-1 0-1 0 0,1 0 1 0 0,0 0-1 0 0,0-1 1 0 0,0 0 0 0 0,0 0-1 0 0,7 0 1 0 0,-9 0-238 0 0,0-1 0 0 0,-1 0 0 0 0,1 0 1 0 0,0 0-1 0 0,0 0 0 0 0,0-1 0 0 0,0 1 0 0 0,0-1 1 0 0,-1 0-1 0 0,1-1 0 0 0,0 1 0 0 0,-1 0 0 0 0,1-1 1 0 0,-1 0-1 0 0,1 0 0 0 0,-1 0 0 0 0,0 0 1 0 0,0 0-1 0 0,0-1 0 0 0,0 0 0 0 0,0 1 0 0 0,-1-1 1 0 0,3-4-1 0 0,-3 5-80 0 0,-1 0 0 0 0,-1 0 1 0 0,1 0-1 0 0,0-1 0 0 0,0 1 0 0 0,-1 0 1 0 0,1 0-1 0 0,-1-1 0 0 0,0 1 0 0 0,0-1 1 0 0,0 1-1 0 0,0-5 0 0 0,-1 1-133 0 0,-1 0 1 0 0,1 0-1 0 0,-1 0 0 0 0,0 1 0 0 0,-1-1 1 0 0,-4-8-1 0 0,-4-5-2091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1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13 3441 0 0,'-36'-10'3565'0'0,"36"9"-3380"0"0,-1 1 0 0 0,0 0-1 0 0,0-1 1 0 0,1 1-1 0 0,-1 0 1 0 0,0 0 0 0 0,0 0-1 0 0,0 0 1 0 0,1 0-1 0 0,-1 0 1 0 0,0 0 0 0 0,0 0-1 0 0,0 0 1 0 0,0 0-1 0 0,1 0 1 0 0,-1 1 0 0 0,0-1-1 0 0,0 0 1 0 0,1 1 0 0 0,-1-1-1 0 0,0 0 1 0 0,1 1-1 0 0,-1-1 1 0 0,0 1 0 0 0,1-1-1 0 0,-1 1 1 0 0,0-1-1 0 0,1 1 1 0 0,-1-1 0 0 0,1 1-1 0 0,-1 0 1 0 0,1-1-1 0 0,-1 1 1 0 0,1 0 0 0 0,0 0-1 0 0,-1-1 1 0 0,1 1-1 0 0,0 0 1 0 0,0 0 0 0 0,-1-1-1 0 0,1 1 1 0 0,0 1 0 0 0,39 6 2635 0 0,78 11-2224 0 0,32 4-1512 0 0,-50-17-7036 0 0,-87-6 4722 0 0,-1-1-1097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1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5113 0 0,'3'0'3937'0'0,"14"6"-2347"0"0,131 80 3501 0 0,-146-85-4923 0 0,0 0-1 0 0,0 1 0 0 0,0-1 0 0 0,0 1 1 0 0,0-1-1 0 0,0 1 0 0 0,0 0 0 0 0,0 0 1 0 0,-1 0-1 0 0,1 0 0 0 0,-1 0 1 0 0,1 0-1 0 0,-1 0 0 0 0,0 0 0 0 0,0 1 1 0 0,0-1-1 0 0,0 1 0 0 0,0-1 0 0 0,0 1 1 0 0,-1-1-1 0 0,1 1 0 0 0,-1-1 0 0 0,0 1 1 0 0,0 4-1 0 0,-1-3-41 0 0,0 0 1 0 0,0 0-1 0 0,-1 0 1 0 0,1 0-1 0 0,-1 0 1 0 0,0 0-1 0 0,0 0 1 0 0,0-1-1 0 0,-1 1 1 0 0,1-1-1 0 0,-1 0 1 0 0,0 1-1 0 0,0-1 1 0 0,-5 3-1 0 0,-4 4-107 0 0,-1-1 0 0 0,0-1 0 0 0,0 0-1 0 0,-1-1 1 0 0,0 0 0 0 0,-26 8 0 0 0,39-15-24 0 0,-6 5-926 0 0,11 0-2540 0 0,5-4-4381 0 0,-18-11 4037 0 0,20 12-493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8354 0 0,'-5'0'486'0'0,"1"0"-1"0"0,-1 0 1 0 0,1 1 0 0 0,-1-1-1 0 0,1 1 1 0 0,-1 0 0 0 0,1 1 0 0 0,0-1-1 0 0,-1 1 1 0 0,1 0 0 0 0,0 0 0 0 0,0 0-1 0 0,0 0 1 0 0,1 1 0 0 0,-1-1-1 0 0,0 1 1 0 0,1 0 0 0 0,0 0 0 0 0,-5 6-1 0 0,5-5-348 0 0,1 0 0 0 0,-1 1 1 0 0,1-1-1 0 0,0 1 0 0 0,0-1 0 0 0,1 1 0 0 0,-1 0 0 0 0,1-1 0 0 0,0 1 0 0 0,0 0 0 0 0,1 0 0 0 0,-1 0 0 0 0,1 0 0 0 0,0 0 0 0 0,0 0 0 0 0,1 0 0 0 0,2 10 0 0 0,-1-8-154 0 0,1 0-1 0 0,-1 0 1 0 0,2 0 0 0 0,-1 0 0 0 0,1 0-1 0 0,0 0 1 0 0,0-1 0 0 0,10 11-1 0 0,-12-15-15 0 0,-1 1-1 0 0,1-1 0 0 0,0 0 1 0 0,0 0-1 0 0,0-1 0 0 0,0 1 1 0 0,0 0-1 0 0,0-1 0 0 0,0 1 1 0 0,1-1-1 0 0,-1 0 0 0 0,1 0 1 0 0,-1 0-1 0 0,1 0 0 0 0,-1 0 1 0 0,1 0-1 0 0,-1-1 0 0 0,1 1 1 0 0,0-1-1 0 0,-1 0 0 0 0,1 1 1 0 0,0-1-1 0 0,-1-1 0 0 0,1 1 1 0 0,0 0-1 0 0,-1-1 0 0 0,1 1 1 0 0,3-2-1 0 0,-3 0 7 0 0,0 0-1 0 0,-1 0 1 0 0,0 0 0 0 0,0-1 0 0 0,1 1-1 0 0,-1-1 1 0 0,-1 1 0 0 0,1-1 0 0 0,0 0-1 0 0,-1 0 1 0 0,1 0 0 0 0,-1 1 0 0 0,0-1-1 0 0,0-1 1 0 0,0 1 0 0 0,0 0 0 0 0,-1 0 0 0 0,1 0-1 0 0,-1 0 1 0 0,0 0 0 0 0,0-6 0 0 0,0-2 63 0 0,0 1 1 0 0,-1 0-1 0 0,0 0 1 0 0,-1 0-1 0 0,-4-17 1 0 0,4 22 21 0 0,0 0 1 0 0,0 1 0 0 0,0-1-1 0 0,-1 1 1 0 0,1 0 0 0 0,-1-1 0 0 0,0 1-1 0 0,-1 0 1 0 0,-3-3 0 0 0,5 5-44 0 0,1 1 0 0 0,-1-1 0 0 0,1 1 0 0 0,-1 0 0 0 0,0 0 0 0 0,0 0 0 0 0,0 0 0 0 0,0 0 0 0 0,1 0 1 0 0,-1 0-1 0 0,0 0 0 0 0,-1 1 0 0 0,1-1 0 0 0,0 1 0 0 0,0 0 0 0 0,0-1 0 0 0,0 1 0 0 0,0 0 0 0 0,0 0 0 0 0,0 1 1 0 0,0-1-1 0 0,-1 0 0 0 0,1 1 0 0 0,-2 0 0 0 0,3-1-117 0 0,1 0 1 0 0,-1 0-1 0 0,1 1 1 0 0,0-1-1 0 0,-1 0 1 0 0,1 0-1 0 0,0 1 1 0 0,-1-1-1 0 0,1 0 0 0 0,0 0 1 0 0,-1 1-1 0 0,1-1 1 0 0,0 0-1 0 0,0 1 1 0 0,-1-1-1 0 0,1 1 1 0 0,0-1-1 0 0,0 0 1 0 0,0 1-1 0 0,-1-1 1 0 0,1 1-1 0 0,0-1 0 0 0,0 0 1 0 0,0 1-1 0 0,0-1 1 0 0,0 1-1 0 0,0-1 1 0 0,0 1-1 0 0,0-1 1 0 0,0 0-1 0 0,0 1 1 0 0,0-1-1 0 0,0 1 0 0 0,0-1 1 0 0,0 1-1 0 0,0-1 1 0 0,1 0-1 0 0,-1 1 1 0 0,0-1-1 0 0,1 1 1 0 0,12 18-6794 0 0,4 0 1063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 6673 0 0,'-6'-7'6226'0'0,"3"9"-3522"0"0,-2 3-551 0 0,3 8-545 0 0,1 3-464 0 0,-1 3-351 0 0,-1 4-297 0 0,3-1-248 0 0,-3 3-120 0 0,3-3-136 0 0,-2-1-208 0 0,2 0-376 0 0,2-3-721 0 0,-1-2-1087 0 0,4-3-1257 0 0,0-3-1008 0 0,0-1-1744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2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7146 0 0,'-19'17'8127'0'0,"5"9"-4283"0"0,-6 28-1587 0 0,19-48-1929 0 0,-11 39 433 0 0,-6 56 0 0 0,7-32-2192 0 0,-5 0-4741 0 0,17-77 1920 0 0,-1 5 4237 0 0,0-1 0 0 0,1 0 0 0 0,0 0-1 0 0,-1 1 1 0 0,1-1 0 0 0,0 0 0 0 0,1 1-1 0 0,-1-1 1 0 0,1 1 0 0 0,-1 0 0 0 0,5-6-1 0 0,-4 7 122 0 0,0-1 0 0 0,1 0 0 0 0,-1 1-1 0 0,1-1 1 0 0,0 1 0 0 0,0 0 0 0 0,0 0-1 0 0,0 0 1 0 0,0 0 0 0 0,0 1 0 0 0,0-1-1 0 0,1 1 1 0 0,-1 0 0 0 0,1 0 0 0 0,-1 0-1 0 0,1 0 1 0 0,-1 1 0 0 0,1-1 0 0 0,-1 1-1 0 0,1 0 1 0 0,0 0 0 0 0,4 1-1 0 0,-3 0-15 0 0,0 1-1 0 0,0-1 1 0 0,0 1-1 0 0,0 0 0 0 0,0 0 1 0 0,-1 1-1 0 0,1 0 1 0 0,-1-1-1 0 0,1 1 0 0 0,-1 1 1 0 0,0-1-1 0 0,0 1 0 0 0,0-1 1 0 0,6 9-1 0 0,17 24-2609 0 0,-27-48-5196 0 0,-1-12 5392 0 0,2 10 373 0 0</inkml:trace>
  <inkml:trace contextRef="#ctx0" brushRef="#br0" timeOffset="1">230 204 3385 0 0,'-4'-9'1192'0'0,"-8"-18"1077"0"0,12 27-2049 0 0,-1-1 0 0 0,1 0 1 0 0,0 0-1 0 0,-1 0 0 0 0,1 0 0 0 0,0 0 0 0 0,0 0 0 0 0,0 0 0 0 0,-1 0 1 0 0,1 0-1 0 0,0 0 0 0 0,0 0 0 0 0,1 0 0 0 0,-1 0 0 0 0,0 0 0 0 0,0 0 1 0 0,0 0-1 0 0,1 1 0 0 0,-1-1 0 0 0,1-2 0 0 0,-1 3-130 0 0,0 0 1 0 0,1 0-1 0 0,-1 0 0 0 0,0 0 1 0 0,0-1-1 0 0,0 1 0 0 0,1 0 0 0 0,-1 0 1 0 0,0 0-1 0 0,0 0 0 0 0,1 0 1 0 0,-1 0-1 0 0,0 0 0 0 0,0 0 0 0 0,1 0 1 0 0,-1 0-1 0 0,0 0 0 0 0,1 0 1 0 0,-1 0-1 0 0,0 0 0 0 0,0 0 1 0 0,1 0-1 0 0,-1 0 0 0 0,0 0 0 0 0,0 0 1 0 0,1 0-1 0 0,-1 0 0 0 0,0 0 1 0 0,0 1-1 0 0,0-1 0 0 0,1 0 0 0 0,-1 0 1 0 0,0 0-1 0 0,0 0 0 0 0,0 1 1 0 0,1-1-1 0 0,8 13 1455 0 0,4 14-232 0 0,-8-11-1037 0 0,0 0 0 0 0,-1 1 0 0 0,-1-1 0 0 0,1 24 1 0 0,-3-4-3647 0 0,-4-2-5657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3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 4945 0 0,'0'-1'128'0'0,"0"1"0"0"0,0 0 0 0 0,-1-1 0 0 0,1 1 0 0 0,0 0 0 0 0,0-1-1 0 0,0 1 1 0 0,0 0 0 0 0,-1-1 0 0 0,1 1 0 0 0,0-1 0 0 0,0 1 0 0 0,0 0 0 0 0,0-1 0 0 0,0 1 0 0 0,0-1 0 0 0,0 1 0 0 0,0 0-1 0 0,0-1 1 0 0,0 1 0 0 0,0-1 0 0 0,1 1 0 0 0,-1 0 0 0 0,0-1 0 0 0,0 1 0 0 0,0 0 0 0 0,0-1 0 0 0,1 1 0 0 0,-1 0-1 0 0,0-1 1 0 0,0 1 0 0 0,1 0 0 0 0,-1-1 0 0 0,0 1 0 0 0,0 0 0 0 0,1 0 0 0 0,-1-1 0 0 0,0 1 0 0 0,1 0 0 0 0,21-3 2101 0 0,26 10-641 0 0,-46-7-1441 0 0,5 2 198 0 0,0 0 0 0 0,0 0 0 0 0,0 0 0 0 0,0 1 1 0 0,0 0-1 0 0,0 1 0 0 0,-1-1 0 0 0,1 1 0 0 0,-1 1 1 0 0,0-1-1 0 0,0 1 0 0 0,-1 0 0 0 0,7 8 0 0 0,-9-10-274 0 0,-1 0-1 0 0,0 0 0 0 0,0 0 0 0 0,-1 0 1 0 0,1 1-1 0 0,-1-1 0 0 0,1 0 0 0 0,-1 1 1 0 0,0-1-1 0 0,0 1 0 0 0,-1-1 0 0 0,1 1 1 0 0,-1 0-1 0 0,0-1 0 0 0,0 1 0 0 0,0 0 1 0 0,0-1-1 0 0,0 1 0 0 0,-1 0 0 0 0,0-1 1 0 0,0 1-1 0 0,0-1 0 0 0,0 1 0 0 0,0-1 1 0 0,-1 0-1 0 0,0 1 0 0 0,1-1 0 0 0,-1 0 1 0 0,-3 4-1 0 0,1-2-96 0 0,-1 0 0 0 0,1 0-1 0 0,-1 0 1 0 0,1-1 0 0 0,-1 0 0 0 0,0 0 0 0 0,-1 0 0 0 0,-6 3 0 0 0,-17 13-258 0 0,29-20 280 0 0,0 0-1 0 0,0 0 1 0 0,-1 0-1 0 0,1 0 1 0 0,0 1-1 0 0,0-1 1 0 0,0 0-1 0 0,0 0 1 0 0,-1 0-1 0 0,1 0 1 0 0,0 0-1 0 0,0 1 1 0 0,0-1 0 0 0,0 0-1 0 0,0 0 1 0 0,0 0-1 0 0,0 0 1 0 0,-1 1-1 0 0,1-1 1 0 0,0 0-1 0 0,0 0 1 0 0,0 0-1 0 0,0 1 1 0 0,0-1-1 0 0,0 0 1 0 0,0 0 0 0 0,0 0-1 0 0,0 0 1 0 0,0 1-1 0 0,0-1 1 0 0,0 0-1 0 0,0 0 1 0 0,0 0-1 0 0,0 1 1 0 0,0-1-1 0 0,1 0 1 0 0,-1 0-1 0 0,0 0 1 0 0,0 1 0 0 0,0-1-1 0 0,0 0 1 0 0,0 0-1 0 0,0 0 1 0 0,1 1-1 0 0,10 4-77 0 0,15 0-54 0 0,-17-4 69 0 0,0-1 0 0 0,0 0-1 0 0,0 0 1 0 0,0-1-1 0 0,13-3 1 0 0,-18 3-247 0 0,0 1 0 0 0,-1-1 0 0 0,0 0 0 0 0,1-1 0 0 0,-1 1 0 0 0,1-1 0 0 0,-1 1 0 0 0,0-1 1 0 0,0 0-1 0 0,0 0 0 0 0,0 0 0 0 0,0-1 0 0 0,-1 1 0 0 0,1-1 0 0 0,-1 1 0 0 0,4-6 0 0 0,-5 7-107 0 0,-1-1-1 0 0,0 1 1 0 0,0-1 0 0 0,1 0-1 0 0,-1 1 1 0 0,0-1 0 0 0,0 1 0 0 0,0-1-1 0 0,0 0 1 0 0,-1 1 0 0 0,1-1-1 0 0,0 1 1 0 0,-1-1 0 0 0,1 1-1 0 0,-1-1 1 0 0,1 1 0 0 0,-1-1-1 0 0,0 1 1 0 0,0-1 0 0 0,0 1-1 0 0,0 0 1 0 0,0 0 0 0 0,0-1-1 0 0,-1 0 1 0 0,-5-7-2317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3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92 4017 0 0,'1'-2'442'0'0,"0"0"0"0"0,1 1 0 0 0,-1-1 0 0 0,1 0 0 0 0,-1 1 0 0 0,1-1 0 0 0,0 1 0 0 0,-1 0 0 0 0,1-1 0 0 0,0 1 1 0 0,0 0-1 0 0,0 0 0 0 0,0 0 0 0 0,0 1 0 0 0,5-2 0 0 0,38-4 2052 0 0,-38 6-2498 0 0,-1-1 1 0 0,1 0 0 0 0,0 0-1 0 0,0 0 1 0 0,0-1 0 0 0,8-3-1 0 0,8-12-3153 0 0,-22 16 3001 0 0,-1 1 0 0 0,1-1 0 0 0,0 0 0 0 0,-1 1 0 0 0,1-1 0 0 0,-1 0 1 0 0,1 1-1 0 0,-1-1 0 0 0,1 0 0 0 0,-1 0 0 0 0,0 1 0 0 0,1-1 0 0 0,-1 0 0 0 0,0 0 0 0 0,1 0 0 0 0,-1 0 0 0 0,0 0 0 0 0,0 1 0 0 0,0-1 1 0 0,0 0-1 0 0,0 0 0 0 0,0 0 0 0 0,0 0 0 0 0,0 0 0 0 0,0 0 0 0 0,0 1 0 0 0,-1-1 0 0 0,1-2 0 0 0,-2 2 263 0 0,1 0 1 0 0,0 0-1 0 0,0 0 0 0 0,-1 1 0 0 0,1-1 0 0 0,0 0 0 0 0,-1 0 1 0 0,1 1-1 0 0,0-1 0 0 0,-1 1 0 0 0,1-1 0 0 0,-1 1 0 0 0,1 0 1 0 0,-1-1-1 0 0,1 1 0 0 0,-4 0 0 0 0,4 0 82 0 0,1 0 1 0 0,-1 0-1 0 0,0 0 0 0 0,1-1 1 0 0,-1 1-1 0 0,0 1 0 0 0,0-1 1 0 0,1 0-1 0 0,-1 0 0 0 0,0 0 1 0 0,1 0-1 0 0,-1 0 0 0 0,0 1 1 0 0,1-1-1 0 0,-1 0 0 0 0,0 0 1 0 0,1 1-1 0 0,-1-1 0 0 0,0 1 1 0 0,1-1-1 0 0,-1 0 0 0 0,1 1 1 0 0,-1-1-1 0 0,1 1 0 0 0,-1 0 1 0 0,1-1-1 0 0,-1 1 0 0 0,1-1 1 0 0,0 1-1 0 0,-1 0 0 0 0,1-1 1 0 0,0 1-1 0 0,-1 0 0 0 0,1-1 1 0 0,0 1-1 0 0,0 1 0 0 0,5 109 1452 0 0,0 29-10788 0 0,-5-125 7968 0 0,-3 36-572 0 0,3-49 1903 0 0,0-1-1 0 0,0 1 1 0 0,0-1 0 0 0,0 0-1 0 0,-1 1 1 0 0,1-1-1 0 0,-1 1 1 0 0,1-1-1 0 0,-1 0 1 0 0,1 1-1 0 0,-1-1 1 0 0,0 0 0 0 0,0 1-1 0 0,1-1 1 0 0,-1 0-1 0 0,0 0 1 0 0,0 0-1 0 0,0 0 1 0 0,0 0 0 0 0,-1 0-1 0 0,1 0 1 0 0,0 0-1 0 0,0 0 1 0 0,0-1-1 0 0,-1 1 1 0 0,-1 0-1 0 0,-13-2 1518 0 0,14-8-855 0 0,3 7-596 0 0,0 0-1 0 0,0 0 0 0 0,0 0 0 0 0,0 0 0 0 0,1 0 0 0 0,-1 1 1 0 0,0-1-1 0 0,1 0 0 0 0,0 1 0 0 0,2-2 0 0 0,10-9 404 0 0,-8 7-470 0 0,1-1-1 0 0,-1 1 1 0 0,1 1 0 0 0,0-1-1 0 0,0 1 1 0 0,10-4-1 0 0,-16 8-107 0 0,1 0 0 0 0,-1-1 0 0 0,0 1 0 0 0,1 0 0 0 0,-1 0 0 0 0,0 0-1 0 0,1 0 1 0 0,-1 0 0 0 0,0 0 0 0 0,1 0 0 0 0,-1 0 0 0 0,0 0 0 0 0,1 1-1 0 0,-1-1 1 0 0,0 0 0 0 0,0 1 0 0 0,1-1 0 0 0,0 2 0 0 0,0-1 65 0 0,0 1 1 0 0,-1-1-1 0 0,1 1 1 0 0,-1 0 0 0 0,1-1-1 0 0,-1 1 1 0 0,0 0-1 0 0,0 0 1 0 0,0 0-1 0 0,0 0 1 0 0,0 0 0 0 0,0 0-1 0 0,-1 0 1 0 0,2 4-1 0 0,-1-3-16 0 0,-1 1 0 0 0,1-1 0 0 0,-1 0 0 0 0,1 1 0 0 0,-1-1 0 0 0,0 0-1 0 0,0 1 1 0 0,-1-1 0 0 0,1 0 0 0 0,-1 0 0 0 0,1 1 0 0 0,-1-1 0 0 0,0 0 0 0 0,-3 6-1 0 0,3-7-75 0 0,0 0 0 0 0,0-1 0 0 0,0 1 0 0 0,-1 0 0 0 0,1-1-1 0 0,0 0 1 0 0,-1 1 0 0 0,1-1 0 0 0,-1 0 0 0 0,0 0 0 0 0,1 1-1 0 0,-1-1 1 0 0,0-1 0 0 0,0 1 0 0 0,1 0 0 0 0,-1 0 0 0 0,0-1 0 0 0,0 1-1 0 0,0-1 1 0 0,0 1 0 0 0,0-1 0 0 0,0 0 0 0 0,0 0 0 0 0,0 0-1 0 0,0 0 1 0 0,-3 0 0 0 0,-6-4-107 0 0,11-2 205 0 0,1 5-105 0 0,0 0 1 0 0,0 0-1 0 0,0 0 1 0 0,0 1-1 0 0,0-1 0 0 0,0 0 1 0 0,0 1-1 0 0,0-1 1 0 0,0 1-1 0 0,1-1 0 0 0,-1 1 1 0 0,0 0-1 0 0,0-1 1 0 0,1 1-1 0 0,0 0 0 0 0,64 0-39 0 0,5 0-3188 0 0,-25-9-4339 0 0,-24 1 1798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4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27 7362 0 0,'-2'0'395'0'0,"1"0"1"0"0,0-1-1 0 0,-1 1 1 0 0,1 0-1 0 0,0 0 1 0 0,-1 0-1 0 0,1 0 1 0 0,0 0-1 0 0,-1 0 1 0 0,1 0-1 0 0,0 1 1 0 0,-1-1 0 0 0,1 0-1 0 0,0 1 1 0 0,0-1-1 0 0,0 1 1 0 0,-1 0-1 0 0,1-1 1 0 0,0 1-1 0 0,0 0 1 0 0,0 0-1 0 0,0-1 1 0 0,-1 2-1 0 0,1 0-139 0 0,0-1 0 0 0,0 1 0 0 0,1 0 0 0 0,-1-1-1 0 0,0 1 1 0 0,1 0 0 0 0,0-1 0 0 0,-1 1 0 0 0,1 0-1 0 0,0 0 1 0 0,0-1 0 0 0,0 1 0 0 0,0 0 0 0 0,0-1-1 0 0,1 4 1 0 0,1 4 67 0 0,0 1 1 0 0,1-1-1 0 0,1 1 0 0 0,-1-1 0 0 0,6 10 0 0 0,-2-6-246 0 0,1 0-1 0 0,0-1 1 0 0,1 0 0 0 0,0 0-1 0 0,1-1 1 0 0,11 10-1 0 0,-18-18-83 0 0,0-1-1 0 0,0 1 1 0 0,0-1-1 0 0,1 0 1 0 0,-1 0-1 0 0,1 0 0 0 0,0 0 1 0 0,-1-1-1 0 0,1 1 1 0 0,0-1-1 0 0,0 0 1 0 0,4 1-1 0 0,-6-2 5 0 0,1 0 0 0 0,-1-1 0 0 0,1 1 0 0 0,-1 0 0 0 0,1-1 0 0 0,-1 1 0 0 0,1-1 0 0 0,-1 0 0 0 0,0 0 0 0 0,1 0-1 0 0,-1 0 1 0 0,0 0 0 0 0,0 0 0 0 0,0-1 0 0 0,0 1 0 0 0,0-1 0 0 0,0 1 0 0 0,0-1 0 0 0,0 0 0 0 0,0 0 0 0 0,1-2 0 0 0,1-2 8 0 0,-1 1 0 0 0,0-1 0 0 0,0 0 0 0 0,0 0 0 0 0,-1 0 0 0 0,1 0 0 0 0,-1 0 0 0 0,-1-1 0 0 0,1 1 0 0 0,-1-1 0 0 0,-1 1 0 0 0,1-1 0 0 0,-1-12 0 0 0,-1 11-84 0 0,1-1-1 0 0,-1 1 1 0 0,-1 0-1 0 0,1-1 1 0 0,-1 1-1 0 0,-1 0 1 0 0,0 0-1 0 0,0 1 1 0 0,0-1-1 0 0,-7-11 1 0 0,7 17-213 0 0,0-1 1 0 0,0 1 0 0 0,1 0-1 0 0,-1-1 1 0 0,0 2 0 0 0,-1-1-1 0 0,1 0 1 0 0,0 1 0 0 0,-1-1-1 0 0,1 1 1 0 0,0 0 0 0 0,-1 0-1 0 0,0 0 1 0 0,1 0-1 0 0,-1 1 1 0 0,1 0 0 0 0,-1 0-1 0 0,0 0 1 0 0,1 0 0 0 0,-1 0-1 0 0,0 1 1 0 0,1-1 0 0 0,-7 3-1 0 0,5-2-149 0 0,-1 0-1 0 0,1 0 0 0 0,0 1 1 0 0,0 0-1 0 0,0 0 0 0 0,0 0 1 0 0,0 0-1 0 0,0 1 0 0 0,1 0 1 0 0,-1 0-1 0 0,1 0 0 0 0,0 1 1 0 0,0-1-1 0 0,0 1 0 0 0,-5 6 1 0 0,8-8 420 0 0,0-1 1 0 0,0 0 0 0 0,0 1-1 0 0,1-1 1 0 0,-1 0 0 0 0,1 1-1 0 0,-1-1 1 0 0,1 1-1 0 0,0-1 1 0 0,-1 1 0 0 0,1-1-1 0 0,0 1 1 0 0,0-1 0 0 0,0 1-1 0 0,0-1 1 0 0,0 1-1 0 0,0-1 1 0 0,1 1 0 0 0,-1-1-1 0 0,0 1 1 0 0,1-1 0 0 0,-1 1-1 0 0,2 0 1 0 0,-1 0 129 0 0,0 0 0 0 0,1 0 1 0 0,0 0-1 0 0,-1 0 0 0 0,1-1 0 0 0,0 1 0 0 0,0-1 1 0 0,0 1-1 0 0,0-1 0 0 0,0 0 0 0 0,0 0 1 0 0,0 0-1 0 0,3 1 0 0 0,2 0 254 0 0,-1 0 1 0 0,1 0-1 0 0,0-1 1 0 0,-1 0-1 0 0,1 0 0 0 0,0 0 1 0 0,0-1-1 0 0,-1 0 1 0 0,12-2-1 0 0,20-9 698 0 0,-28 8-1074 0 0,-1 0 0 0 0,0 0 1 0 0,1 1-1 0 0,-1 0 1 0 0,1 1-1 0 0,17-1 0 0 0,-18 5-1793 0 0,-9-2 1610 0 0,0-1 0 0 0,1 0 0 0 0,-1 0 0 0 0,0 1 0 0 0,0-1-1 0 0,0 0 1 0 0,0 1 0 0 0,0-1 0 0 0,0 0 0 0 0,0 0 0 0 0,0 1 0 0 0,0-1 0 0 0,0 0 0 0 0,0 1 0 0 0,0-1-1 0 0,0 0 1 0 0,0 1 0 0 0,0-1 0 0 0,0 0 0 0 0,0 0 0 0 0,0 1 0 0 0,-1-1 0 0 0,1 0 0 0 0,0 1 0 0 0,0-1-1 0 0,0 0 1 0 0,0 0 0 0 0,-1 1 0 0 0,1-1 0 0 0,-1 1-588 0 0,1-1 587 0 0,-5 10-3693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4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7882 0 0,'30'-3'5989'0'0,"0"4"-3555"0"0,17-1-1238 0 0,-17-3-1460 0 0,0-1-1 0 0,-1-1 1 0 0,0-2 0 0 0,46-16-1 0 0,-78 25 409 0 0,0 0 0 0 0,1 0-1 0 0,-1 0 1 0 0,1 1-1 0 0,-1-1 1 0 0,1 0-1 0 0,0 1 1 0 0,0 0-1 0 0,0-1 1 0 0,1 1-1 0 0,-1 0 1 0 0,0 0-1 0 0,1 0 1 0 0,0 0-1 0 0,0 0 1 0 0,0 1-1 0 0,-1 5 1 0 0,1-5-243 0 0,1 0-1 0 0,-1 0 1 0 0,1 1 0 0 0,0-1 0 0 0,0 0-1 0 0,0 0 1 0 0,1 5 0 0 0,0-7-292 0 0,-1 0 0 0 0,1 0 0 0 0,-1 0 0 0 0,1 0 0 0 0,0 0 0 0 0,0 0 0 0 0,0-1 0 0 0,0 1 0 0 0,0 0 0 0 0,0 0 0 0 0,0-1 0 0 0,1 1 0 0 0,-1 0 0 0 0,3 1 0 0 0,2-3-4067 0 0,2-6 2508 0 0,-7 5 944 0 0,7-3-2692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5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6097 0 0,'2'-1'487'0'0,"1"-1"0"0"0,-1 0-1 0 0,1 1 1 0 0,-1-1-1 0 0,1 1 1 0 0,0 0 0 0 0,0 0-1 0 0,0 0 1 0 0,0 0-1 0 0,-1 1 1 0 0,1-1 0 0 0,0 1-1 0 0,4 0 1 0 0,42 0 438 0 0,-37 0-344 0 0,-3 0-335 0 0,21 1 266 0 0,33-3 1 0 0,-55 2-409 0 0,-1-1 0 0 0,0-1 0 0 0,1 1 0 0 0,-1-1 0 0 0,0 0 0 0 0,0-1-1 0 0,0 1 1 0 0,0-1 0 0 0,-1-1 0 0 0,8-4 0 0 0,-14 8-82 0 0,0 0 0 0 0,0 0-1 0 0,1 0 1 0 0,-1 0-1 0 0,0 0 1 0 0,0 0 0 0 0,0 0-1 0 0,1-1 1 0 0,-1 1 0 0 0,0 0-1 0 0,0 0 1 0 0,0 0-1 0 0,0 0 1 0 0,0 0 0 0 0,1-1-1 0 0,-1 1 1 0 0,0 0-1 0 0,0 0 1 0 0,0 0 0 0 0,0-1-1 0 0,0 1 1 0 0,0 0 0 0 0,0 0-1 0 0,0-1 1 0 0,1 1-1 0 0,-1 0 1 0 0,0 0 0 0 0,0 0-1 0 0,0-1 1 0 0,0 1 0 0 0,0 0-1 0 0,0 0 1 0 0,0-1-1 0 0,0 1 1 0 0,-1 0 0 0 0,1 0-1 0 0,0 0 1 0 0,0-1 0 0 0,0 1-1 0 0,0 0 1 0 0,0 0-1 0 0,0 0 1 0 0,0-1 0 0 0,0 1-1 0 0,-1 0 1 0 0,1 0 0 0 0,0-1-1 0 0,-15-4 330 0 0,-18 1-397 0 0,19 4 45 0 0,0-1-1 0 0,-1 2 1 0 0,1 0-1 0 0,0 1 1 0 0,-1 0 0 0 0,1 1-1 0 0,-15 6 1 0 0,25-8 72 0 0,-1 1 0 0 0,1 0 0 0 0,0 0 0 0 0,0 0 0 0 0,1 0 0 0 0,-1 0 0 0 0,0 1 0 0 0,1 0 0 0 0,0 0 0 0 0,-1 0 0 0 0,1 0 0 0 0,0 1 1 0 0,1-1-1 0 0,-1 1 0 0 0,0-1 0 0 0,1 1 0 0 0,0 0 0 0 0,0 0 0 0 0,0 0 0 0 0,1 0 0 0 0,-1 0 0 0 0,1 1 0 0 0,0-1 0 0 0,0 0 0 0 0,0 1 0 0 0,1 8 0 0 0,0-2-41 0 0,1 0-1 0 0,0 0 0 0 0,1 0 0 0 0,1 0 1 0 0,0 0-1 0 0,0 0 0 0 0,1 0 0 0 0,0-1 1 0 0,1 0-1 0 0,0 0 0 0 0,1 0 0 0 0,0-1 1 0 0,10 14-1 0 0,-11-17-69 0 0,1-1 0 0 0,-1 1 1 0 0,1-1-1 0 0,0 0 0 0 0,0 0 0 0 0,0 0 1 0 0,1-1-1 0 0,-1 0 0 0 0,9 3 0 0 0,-10-5-7 0 0,0 0-1 0 0,0-1 1 0 0,-1 0-1 0 0,1 0 0 0 0,0 0 1 0 0,1 0-1 0 0,-1-1 1 0 0,0 0-1 0 0,0 0 1 0 0,0 0-1 0 0,0-1 0 0 0,0 1 1 0 0,0-1-1 0 0,8-3 1 0 0,-10 3-112 0 0,-1 1 1 0 0,0-1-1 0 0,0 0 1 0 0,0 0-1 0 0,0 0 0 0 0,0 0 1 0 0,0 0-1 0 0,0 0 1 0 0,0-1-1 0 0,-1 1 0 0 0,1-1 1 0 0,0 1-1 0 0,-1-1 1 0 0,1 0-1 0 0,-1 1 1 0 0,0-1-1 0 0,1 0 0 0 0,-1 0 1 0 0,0 0-1 0 0,0 0 1 0 0,0 0-1 0 0,0 0 1 0 0,-1 0-1 0 0,1 0 0 0 0,-1-1 1 0 0,1 1-1 0 0,-1 0 1 0 0,0 0-1 0 0,1-1 1 0 0,-1 1-1 0 0,0 0 0 0 0,-1 0 1 0 0,1-1-1 0 0,0 1 1 0 0,-1 0-1 0 0,1 0 1 0 0,-1 0-1 0 0,-1-3 0 0 0,1 0-316 0 0,-2 0 0 0 0,1-1 0 0 0,-1 1 0 0 0,1 0 0 0 0,-1 0 0 0 0,-1 0 0 0 0,1 1 0 0 0,-1-1 0 0 0,0 1-1 0 0,0 0 1 0 0,0 0 0 0 0,0 0 0 0 0,-1 1 0 0 0,-4-4 0 0 0,-59-27-1873 0 0,21 19 3966 0 0,41 16 3040 0 0,14 6-1873 0 0,17 7-385 0 0,-18-12-2239 0 0,1-1 0 0 0,0 1 1 0 0,0-1-1 0 0,10 0 1 0 0,8 1-2513 0 0,-2 3-4210 0 0,-23-4 6524 0 0,-1-1 0 0 0,1 0 1 0 0,-1 0-1 0 0,1 1 0 0 0,-1-1 0 0 0,1 0 0 0 0,-1 1 0 0 0,1-1 0 0 0,-1 0 1 0 0,1 1-1 0 0,-1-1 0 0 0,0 1 0 0 0,1-1 0 0 0,-1 1 0 0 0,0-1 0 0 0,1 1 1 0 0,-1-1-1 0 0,0 1 0 0 0,0-1 0 0 0,1 1 0 0 0,-1 0 0 0 0,0-1 164 0 0,0 1-1 0 0,0-1 1 0 0,0 1-1 0 0,1-1 1 0 0,-1 0-1 0 0,0 1 1 0 0,0-1-1 0 0,0 0 0 0 0,1 1 1 0 0,-1-1-1 0 0,0 0 1 0 0,0 1-1 0 0,1-1 1 0 0,-1 0-1 0 0,0 0 1 0 0,1 1-1 0 0,-1-1 1 0 0,0 0-1 0 0,1 0 1 0 0,-1 0-1 0 0,0 0 1 0 0,1 1-1 0 0,-1-1 0 0 0,0 0 1 0 0,1 0-1 0 0,-1 0 1 0 0,1 0-1 0 0,-1 0 1 0 0,0 0-1 0 0,1 0 1 0 0,-1 0-1 0 0,1 0 1 0 0,-1 0-1 0 0,0 0 1 0 0,1 0-1 0 0,-1 0 0 0 0,1 0 1 0 0,-1 0-1 0 0,0-1 1 0 0,1 1-1 0 0,-1 0 1 0 0,0 0-1 0 0,1 0 1 0 0,-1-1-1 0 0,1 1 1 0 0,53-8 2690 0 0,-9 2-3162 0 0,-5-6-4595 0 0,-39 11 4663 0 0,0 1 1 0 0,0-1-1 0 0,1 0 0 0 0,-1 0 0 0 0,0 1 0 0 0,0-1 0 0 0,-1 0 0 0 0,1 0 0 0 0,0 0 0 0 0,0 0 0 0 0,0 0 0 0 0,-1 0 0 0 0,1-1 1 0 0,0 1-1 0 0,-1 0 0 0 0,1 0 0 0 0,-1 0 0 0 0,0-1 0 0 0,1 1 0 0 0,-1 0 0 0 0,0 0 0 0 0,0-1 0 0 0,1 1 0 0 0,-1-2 0 0 0,-6-34 1172 0 0,2 12 6092 0 0,6 50 1054 0 0,2 3-4607 0 0,16 53-2865 0 0,-18-76-262 0 0,4 19-775 0 0,16 47-20 0 0,-12-50-3318 0 0,3-4-3699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3721 0 0,'1'1'263'0'0,"-1"0"0"0"0,1 0 0 0 0,0 0 0 0 0,0 0 0 0 0,0 0 1 0 0,1 0-1 0 0,-1 0 0 0 0,0 0 0 0 0,0 0 0 0 0,0-1 0 0 0,1 1 0 0 0,-1-1 1 0 0,0 1-1 0 0,1 0 0 0 0,-1-1 0 0 0,0 0 0 0 0,1 1 0 0 0,-1-1 0 0 0,1 0 1 0 0,-1 0-1 0 0,1 0 0 0 0,-1 0 0 0 0,1 0 0 0 0,-1 0 0 0 0,0 0 0 0 0,3-1 1 0 0,40-15 1519 0 0,-17 5-1528 0 0,-16 9-151 0 0,1 0-1 0 0,-1 0 1 0 0,1 1 0 0 0,0 0 0 0 0,-1 1-1 0 0,1 1 1 0 0,0 0 0 0 0,-1 0-1 0 0,1 1 1 0 0,-1 1 0 0 0,15 4-1 0 0,-26-7-168 0 0,0 0 0 0 0,1 0 0 0 0,-1 0 0 0 0,0 0 0 0 0,0 0-1 0 0,0 0 1 0 0,0 0 0 0 0,0-1 0 0 0,1 1 0 0 0,-1 0 0 0 0,0 0 0 0 0,0 0-1 0 0,0 0 1 0 0,0 0 0 0 0,0 0 0 0 0,0-1 0 0 0,0 1 0 0 0,1 0 0 0 0,-1 0-1 0 0,0 0 1 0 0,0 0 0 0 0,0 0 0 0 0,0-1 0 0 0,0 1 0 0 0,0 0 0 0 0,0 0-1 0 0,0 0 1 0 0,0 0 0 0 0,0-1 0 0 0,0 1 0 0 0,0 0 0 0 0,0 0 0 0 0,0 0-1 0 0,0 0 1 0 0,0-1 0 0 0,0 1 0 0 0,0 0 0 0 0,0 0 0 0 0,0 0 0 0 0,0 0-1 0 0,-1 0 1 0 0,1-1 0 0 0,0 1 0 0 0,0 0 0 0 0,0 0 0 0 0,0 0 0 0 0,0 0-1 0 0,0 0 1 0 0,0 0 0 0 0,-1-1 0 0 0,1 1 0 0 0,0 0 0 0 0,0 0-1 0 0,-9-16-1435 0 0,8 15 1546 0 0,1 1 0 0 0,-1-1 0 0 0,1 0 0 0 0,-1 1 1 0 0,1-1-1 0 0,-1 1 0 0 0,1-1 0 0 0,-1 1 0 0 0,0-1 1 0 0,1 1-1 0 0,-1 0 0 0 0,0-1 0 0 0,1 1 0 0 0,-1 0 0 0 0,0-1 1 0 0,0 1-1 0 0,1 0 0 0 0,-2 0 0 0 0,1 0 87 0 0,1 0 0 0 0,-1 0 0 0 0,0 1 0 0 0,1-1 0 0 0,-1 1 0 0 0,1-1 0 0 0,-1 0 0 0 0,0 1 0 0 0,1-1 0 0 0,0 1 0 0 0,-1-1 0 0 0,1 1 0 0 0,-1 0 0 0 0,1-1 0 0 0,0 1 0 0 0,-1-1 0 0 0,1 1 0 0 0,0 0 0 0 0,-1-1 0 0 0,1 1 0 0 0,0 0 0 0 0,0-1 0 0 0,0 1 0 0 0,0 0 0 0 0,0 0 0 0 0,0 1 0 0 0,-3 14 2093 0 0,3-11-1881 0 0,0-1 1 0 0,-1 1-1 0 0,1 0 1 0 0,-1-1-1 0 0,0 1 0 0 0,-1-1 1 0 0,1 0-1 0 0,-1 1 1 0 0,-2 3-1 0 0,8-12-321 0 0,1 1-1 0 0,-1 0 1 0 0,1-1 0 0 0,0 2 0 0 0,6-4-1 0 0,-7 4-139 0 0,0 0-1 0 0,0 0 0 0 0,0-1 0 0 0,0 1 0 0 0,0-1 1 0 0,0 0-1 0 0,-1 0 0 0 0,0 0 0 0 0,5-6 1 0 0,7-5-4029 0 0,2-4-4235 0 0,-13 12 4649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6961 0 0,'1'14'10256'0'0,"-4"8"-5469"0"0,-1 37-4448 0 0,3-55-324 0 0,2 1 0 0 0,-1-1 0 0 0,0 0 0 0 0,1 0-1 0 0,0 1 1 0 0,0-1 0 0 0,0 0 0 0 0,0 0 0 0 0,0 0-1 0 0,5 7 1 0 0,-5-9-26 0 0,1-1 0 0 0,0 1-1 0 0,0 0 1 0 0,0 0 0 0 0,0-1-1 0 0,1 1 1 0 0,-1-1 0 0 0,0 0-1 0 0,1 1 1 0 0,-1-1 0 0 0,0 0 0 0 0,1-1-1 0 0,0 1 1 0 0,-1 0 0 0 0,1-1-1 0 0,-1 1 1 0 0,6-1 0 0 0,51-1 1 0 0,-41 0 16 0 0,-1 1-257 0 0,42-4-386 0 0,-22-6-4752 0 0,-37 10 5261 0 0,0 0 0 0 0,-1 0 0 0 0,1 0 1 0 0,0 0-1 0 0,0 0 0 0 0,0 0 0 0 0,0 0 0 0 0,-1 0 0 0 0,1 0 0 0 0,0 0 0 0 0,0 0 1 0 0,0 0-1 0 0,0 0 0 0 0,-1 0 0 0 0,1 0 0 0 0,-1-4-3069 0 0,1 4 3069 0 0,0 0 0 0 0,0-1 1 0 0,0 1-1 0 0,0 0 0 0 0,0 0 0 0 0,0 0 0 0 0,0 0 0 0 0,0-1 0 0 0,0 1 0 0 0,0 0 1 0 0,3-2-2175 0 0,-7 8-1992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6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6697 0 0,'1'1'317'0'0,"-1"1"-1"0"0,0-1 0 0 0,1 0 1 0 0,-1 1-1 0 0,1-1 0 0 0,0 0 1 0 0,-1 1-1 0 0,1-1 0 0 0,0 0 1 0 0,0 0-1 0 0,-1 0 0 0 0,1 0 1 0 0,0 0-1 0 0,0 0 0 0 0,0 0 1 0 0,1 0-1 0 0,-1 0 0 0 0,0 0 0 0 0,0-1 1 0 0,0 1-1 0 0,3 1 0 0 0,0-1-81 0 0,-1 0 0 0 0,1 0 0 0 0,0-1 1 0 0,0 1-1 0 0,0-1 0 0 0,0 0 0 0 0,7 0 0 0 0,5-2-309 0 0,0 0 1 0 0,28-10 0 0 0,-41 12 201 0 0,72-22-1645 0 0,-79 23 1370 0 0,0 1 0 0 0,1 0-1 0 0,-1 1 1 0 0,1-1 0 0 0,-1 1-1 0 0,1-1 1 0 0,0 1 0 0 0,0 0-1 0 0,0 0 1 0 0,-3 5 0 0 0,3-5 477 0 0,0 1 1 0 0,0 0 0 0 0,1 0 0 0 0,-1 0-1 0 0,1 0 1 0 0,0 1 0 0 0,0-1 0 0 0,0 0 0 0 0,-1 8-1 0 0,2-9-247 0 0,1-1 1 0 0,0 1-1 0 0,0 0 0 0 0,0 0 0 0 0,1 0 0 0 0,-1 0 0 0 0,1-1 0 0 0,-1 1 0 0 0,1 0 0 0 0,0 0 0 0 0,0-1 0 0 0,0 1 0 0 0,0-1 1 0 0,1 1-1 0 0,-1-1 0 0 0,1 1 0 0 0,-1-1 0 0 0,1 0 0 0 0,0 0 0 0 0,0 0 0 0 0,0 0 0 0 0,0 0 0 0 0,0 0 0 0 0,0 0 0 0 0,1-1 1 0 0,-1 1-1 0 0,1-1 0 0 0,-1 0 0 0 0,1 1 0 0 0,-1-1 0 0 0,1 0 0 0 0,0-1 0 0 0,0 1 0 0 0,-1 0 0 0 0,5-1 0 0 0,0 2-482 0 0,1-1-1 0 0,0 0 1 0 0,0-1-1 0 0,0 0 1 0 0,9-1-1 0 0,-10 1-774 0 0,0-1-1 0 0,0-1 1 0 0,0 1-1 0 0,0-1 0 0 0,7-3 1 0 0,8-5-4819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6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27 7994 0 0,'-12'-2'1597'0'0,"8"2"-994"0"0,0-1 0 0 0,0 1-1 0 0,1-1 1 0 0,-1 0 0 0 0,0 0-1 0 0,0 0 1 0 0,1 0 0 0 0,-1-1-1 0 0,-5-3 1 0 0,11 4-375 0 0,-1 0 0 0 0,1 0 0 0 0,-1 0-1 0 0,1 0 1 0 0,-1 0 0 0 0,1 1 0 0 0,-1-1 0 0 0,1 1 0 0 0,0-1 0 0 0,-1 1-1 0 0,1-1 1 0 0,0 1 0 0 0,1 0 0 0 0,21-2 73 0 0,0 2-1 0 0,-1 1 1 0 0,1 0-1 0 0,37 9 1 0 0,-30-5-211 0 0,54 2 0 0 0,-104-7-134 0 0,0 1 0 0 0,1 1 1 0 0,-1 1-1 0 0,0 1 0 0 0,1 0 0 0 0,-20 7 0 0 0,34-9 69 0 0,-1 0 0 0 0,0 0-1 0 0,0 1 1 0 0,1-1 0 0 0,0 1-1 0 0,-1 0 1 0 0,1 1 0 0 0,0-1-1 0 0,0 0 1 0 0,1 1 0 0 0,-1 0-1 0 0,-4 7 1 0 0,6-7-20 0 0,0-1 0 0 0,1 1 0 0 0,0-1 0 0 0,0 1 0 0 0,0 0 0 0 0,0-1 0 0 0,0 1 0 0 0,1 0 0 0 0,0 0 0 0 0,-1 0 0 0 0,2 0 0 0 0,-1-1 1 0 0,0 1-1 0 0,1 0 0 0 0,-1 0 0 0 0,1-1 0 0 0,0 1 0 0 0,1 0 0 0 0,2 6 0 0 0,0-2-21 0 0,1 0 0 0 0,0 0 1 0 0,0 0-1 0 0,1 0 0 0 0,-1-1 0 0 0,2 0 1 0 0,-1-1-1 0 0,1 1 0 0 0,0-1 1 0 0,1 0-1 0 0,-1-1 0 0 0,1 0 1 0 0,0 0-1 0 0,17 7 0 0 0,-16-8-248 0 0,0-1 0 0 0,1 0 0 0 0,-1 0 1 0 0,1-1-1 0 0,0 0 0 0 0,12 1 0 0 0,-16-3-306 0 0,1 0-1 0 0,-1 0 1 0 0,0-1-1 0 0,0 0 1 0 0,0 0-1 0 0,1 0 1 0 0,-1 0-1 0 0,0-1 1 0 0,-1 0-1 0 0,8-4 1 0 0,-10 5 2 0 0,-1 0 0 0 0,0-1 0 0 0,0 1-1 0 0,0-1 1 0 0,0 1 0 0 0,0-1 0 0 0,0 0 0 0 0,0 0 0 0 0,0 0 0 0 0,2-3 0 0 0,1-8-3639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3953 0 0,'0'0'199'0'0,"0"-1"0"0"0,1 1 1 0 0,-1 0-1 0 0,0-1 0 0 0,0 1 0 0 0,0 0 1 0 0,0-1-1 0 0,1 1 0 0 0,-1 0 1 0 0,0-1-1 0 0,0 1 0 0 0,1 0 0 0 0,-1-1 1 0 0,0 1-1 0 0,0 0 0 0 0,1 0 0 0 0,-1-1 1 0 0,0 1-1 0 0,1 0 0 0 0,-1 0 1 0 0,0 0-1 0 0,1 0 0 0 0,-1-1 0 0 0,1 1 1 0 0,-1 0-1 0 0,0 0 0 0 0,1 0 0 0 0,-1 0 1 0 0,0 0-1 0 0,1 0 0 0 0,-1 0 0 0 0,1 0 1 0 0,-1 0-1 0 0,0 0 0 0 0,1 0 1 0 0,30-6 705 0 0,-7 1-512 0 0,-2-1-381 0 0,31-10-1106 0 0,-19 1-2713 0 0,-9 10-277 0 0,-18 4 3038 0 0,4-3-1104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7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2377 0 0,'1'33'9720'0'0,"2"1"-4542"0"0,14 67-2690 0 0,-11-69-1685 0 0,-3-14-940 0 0,9 41-129 0 0,-11-56-192 0 0,1 0 1 0 0,-1 1-1 0 0,0-1 0 0 0,1 0 1 0 0,0 0-1 0 0,0 0 1 0 0,0 0-1 0 0,3 3 1 0 0,-5-6 263 0 0,0 0 0 0 0,0 0 0 0 0,0 1 0 0 0,1-1 0 0 0,-1 0 1 0 0,0 0-1 0 0,0 0 0 0 0,1 1 0 0 0,-1-1 0 0 0,0 0 0 0 0,0 0 0 0 0,1 0 0 0 0,-1 0 1 0 0,0 0-1 0 0,1 1 0 0 0,-1-1 0 0 0,0 0 0 0 0,1 0 0 0 0,-1 0 0 0 0,0 0 1 0 0,0 0-1 0 0,1 0 0 0 0,-1 0 0 0 0,0 0 0 0 0,1 0 0 0 0,-1 0 0 0 0,0 0 1 0 0,1-1-1 0 0,-1 1 0 0 0,0 0 0 0 0,1 0 0 0 0,-1 0 0 0 0,0 0 0 0 0,0 0 0 0 0,1-1 1 0 0,7-12-3532 0 0,2-21 1463 0 0,-10 32 2117 0 0,10-69-448 0 0,6-6 11361 0 0,-11 94-8405 0 0,3 19-997 0 0,-3 3-1616 0 0,13 48 0 0 0,-14-73-2275 0 0,0-1 0 0 0,1 1 1 0 0,14 24-1 0 0,-11-25-1794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7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73 7842 0 0,'-1'0'319'0'0,"0"0"0"0"0,1 0 0 0 0,-1 1 1 0 0,0-1-1 0 0,0 1 0 0 0,0-1 0 0 0,1 0 0 0 0,-1 1 1 0 0,0-1-1 0 0,0 1 0 0 0,1 0 0 0 0,-1-1 1 0 0,0 1-1 0 0,1 0 0 0 0,-1-1 0 0 0,1 1 1 0 0,-1 0-1 0 0,1 0 0 0 0,-1-1 0 0 0,1 1 0 0 0,-1 0 1 0 0,1 1-1 0 0,-1 22 2831 0 0,15 26-1653 0 0,-13-48-1332 0 0,4 10-45 0 0,0-1-1 0 0,1 0 1 0 0,0 0-1 0 0,11 15 0 0 0,-15-23-128 0 0,0-1-1 0 0,-1 1 0 0 0,1-1 0 0 0,1 1 1 0 0,-1-1-1 0 0,0 0 0 0 0,0 0 0 0 0,1 0 1 0 0,0 0-1 0 0,-1-1 0 0 0,1 1 0 0 0,0-1 0 0 0,-1 1 1 0 0,1-1-1 0 0,0 0 0 0 0,0 0 0 0 0,0 0 1 0 0,0 0-1 0 0,0-1 0 0 0,1 1 0 0 0,-1-1 1 0 0,0 0-1 0 0,4 0 0 0 0,-6 0 22 0 0,1-1-1 0 0,0 1 1 0 0,-1-1-1 0 0,1 1 1 0 0,0-1-1 0 0,-1 0 1 0 0,1 0-1 0 0,-1 1 1 0 0,1-1-1 0 0,-1 0 1 0 0,0 0-1 0 0,1-1 1 0 0,-1 1-1 0 0,0 0 1 0 0,0 0-1 0 0,0-1 1 0 0,0 1-1 0 0,0 0 1 0 0,0-1-1 0 0,1-1 1 0 0,0-1 32 0 0,-1 1 1 0 0,0-1-1 0 0,0 0 1 0 0,0 1-1 0 0,0-1 1 0 0,-1 0-1 0 0,0 0 1 0 0,0-7-1 0 0,-1-1 80 0 0,0-1 1 0 0,-2 1-1 0 0,1-1 0 0 0,-7-17 0 0 0,-22-39 219 0 0,29 64-307 0 0,-1 0-1 0 0,0 0 1 0 0,0 0-1 0 0,-1 1 1 0 0,1-1-1 0 0,-1 1 1 0 0,0 0-1 0 0,0 0 1 0 0,0 0-1 0 0,-10-6 0 0 0,14 10-46 0 0,0 0-1 0 0,-1 0 1 0 0,1 0-1 0 0,0 0 1 0 0,0-1-1 0 0,0 1 1 0 0,-1 0-1 0 0,1 0 1 0 0,0 0 0 0 0,0 0-1 0 0,0 0 1 0 0,-1 0-1 0 0,1 0 1 0 0,0 0-1 0 0,0 0 1 0 0,-1 0-1 0 0,1 0 1 0 0,0 0-1 0 0,0 0 1 0 0,0 0-1 0 0,-1 0 1 0 0,1 0-1 0 0,0 0 1 0 0,0 0-1 0 0,0 0 1 0 0,-1 0-1 0 0,1 0 1 0 0,0 1-1 0 0,0-1 1 0 0,0 0-1 0 0,-1 0 1 0 0,1 0-1 0 0,0 0 1 0 0,0 0-1 0 0,0 1 1 0 0,0-1-1 0 0,-1 0 1 0 0,1 0-1 0 0,0 0 1 0 0,0 0-1 0 0,0 1 1 0 0,0-1-1 0 0,0 0 1 0 0,0 0-1 0 0,0 0 1 0 0,-1 1-1 0 0,2 15-1304 0 0,6 14-3174 0 0,-5-23 2629 0 0,5 11-6314 0 0,-1-15 3882 0 0</inkml:trace>
  <inkml:trace contextRef="#ctx0" brushRef="#br0" timeOffset="1">171 18 3705 0 0,'2'4'7232'0'0,"2"5"-4252"0"0,8 11-591 0 0,21 81 2090 0 0,-8-20-4225 0 0,-19-66-2196 0 0,0-1 0 0 0,0-1 0 0 0,13 20 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8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8994 0 0,'52'4'3930'0'0,"-39"-2"-3268"0"0,-1-1 0 0 0,1-1 1 0 0,-1 0-1 0 0,22-2 0 0 0,-18-1-33 0 0,-10 3-426 0 0,1-1 0 0 0,-1 1 1 0 0,0-2-1 0 0,0 1 0 0 0,0-1 1 0 0,0 0-1 0 0,0 0 0 0 0,0 0 0 0 0,-1-1 1 0 0,9-5-1 0 0,-14 8-16 0 0,-9 0-30 0 0,0 0 0 0 0,0 1 0 0 0,0 1 0 0 0,0-1-1 0 0,1 1 1 0 0,-1 0 0 0 0,0 1 0 0 0,1 0 0 0 0,0 1 0 0 0,-1 0 0 0 0,1 0 0 0 0,1 0 0 0 0,-1 1 0 0 0,1 0 0 0 0,-10 10 0 0 0,13-11-87 0 0,0 0 0 0 0,0 0 0 0 0,0 1 0 0 0,1 0 1 0 0,0 0-1 0 0,0 0 0 0 0,0 0 0 0 0,1 0 0 0 0,0 1 0 0 0,0-1 1 0 0,0 1-1 0 0,1-1 0 0 0,-1 1 0 0 0,1 0 0 0 0,1 0 0 0 0,-1-1 0 0 0,1 1 1 0 0,0 0-1 0 0,0 0 0 0 0,1 0 0 0 0,0-1 0 0 0,0 1 0 0 0,0 0 1 0 0,4 9-1 0 0,-2-6-71 0 0,1-1 1 0 0,0 0 0 0 0,0 0-1 0 0,1-1 1 0 0,0 1 0 0 0,1-1-1 0 0,-1 0 1 0 0,1 0 0 0 0,0-1-1 0 0,1 0 1 0 0,14 10-1 0 0,-18-13-76 0 0,2 0 0 0 0,-1 0 0 0 0,0 0 0 0 0,0-1-1 0 0,1 0 1 0 0,-1 0 0 0 0,1 0 0 0 0,0-1-1 0 0,0 0 1 0 0,-1 1 0 0 0,1-2 0 0 0,0 1-1 0 0,0 0 1 0 0,0-1 0 0 0,0 0 0 0 0,0 0 0 0 0,0-1-1 0 0,0 1 1 0 0,0-1 0 0 0,0 0 0 0 0,-1 0-1 0 0,1-1 1 0 0,5-2 0 0 0,-9 4-170 0 0,0-1 0 0 0,0 0 1 0 0,0 1-1 0 0,0-1 0 0 0,0 0 0 0 0,1 0 0 0 0,-1 0 1 0 0,-1 0-1 0 0,1 0 0 0 0,0 0 0 0 0,0 0 0 0 0,0 0 1 0 0,0 0-1 0 0,-1-1 0 0 0,1 1 0 0 0,-1 0 0 0 0,1 0 1 0 0,-1-1-1 0 0,1 1 0 0 0,-1 0 0 0 0,0-1 1 0 0,1 1-1 0 0,-1 0 0 0 0,0-1 0 0 0,0 1 0 0 0,0-1 1 0 0,0 1-1 0 0,0 0 0 0 0,-1-1 0 0 0,1 1 0 0 0,0 0 1 0 0,-1-1-1 0 0,1 1 0 0 0,-1-2 0 0 0,-2-3-872 0 0,1 1 1 0 0,-1-1-1 0 0,0 1 0 0 0,0-1 1 0 0,-1 1-1 0 0,-5-6 0 0 0,-5-4-2018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8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6305 0 0,'13'23'6452'0'0,"3"-13"-3810"0"0,-12-10-2640 0 0,1 0 0 0 0,-1 0 1 0 0,0 0-1 0 0,1-1 1 0 0,-1 1-1 0 0,0-1 0 0 0,1 0 1 0 0,3-2-1 0 0,4 0 15 0 0,-9 3-409 0 0,0-1 1 0 0,0 1 0 0 0,-1 0-1 0 0,1 0 1 0 0,0 0-1 0 0,0 0 1 0 0,0 1 0 0 0,0-1-1 0 0,0 1 1 0 0,0 0 0 0 0,0-1-1 0 0,0 2 1 0 0,-1-1-1 0 0,6 3 1 0 0,21 6-6698 0 0,-25-10 7341 0 0,-1 0 0 0 0,1-1 0 0 0,0 1 0 0 0,-1-1 0 0 0,1 0 0 0 0,-1 1 0 0 0,1-2 0 0 0,-1 1 0 0 0,0 0 0 0 0,1-1 0 0 0,-1 0 0 0 0,5-3 0 0 0,34-27 1245 0 0,-17 3-3158 0 0,-15 1 11723 0 0,-10 43-7595 0 0,1 5-1484 0 0,5 11-75 0 0,1 1-1 0 0,17 45 1 0 0,-14-49-3565 0 0,18 32 0 0 0,-25-56 1281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8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6617 0 0,'6'-1'1290'0'0,"0"0"-1"0"0,-1 0 1 0 0,1 1-1 0 0,0 0 1 0 0,11 0-1 0 0,-11 1-634 0 0,1 0 0 0 0,0 1 0 0 0,-1-1 1 0 0,1 1-1 0 0,6 3 0 0 0,-9-3-504 0 0,0-1 0 0 0,-1 1 0 0 0,0 0 0 0 0,1 0 1 0 0,-1 0-1 0 0,0 0 0 0 0,0 1 0 0 0,0-1 1 0 0,0 1-1 0 0,0 0 0 0 0,-1 0 0 0 0,1 0 0 0 0,-1 0 1 0 0,0 0-1 0 0,0 1 0 0 0,0-1 0 0 0,0 0 0 0 0,-1 1 1 0 0,1 0-1 0 0,-1-1 0 0 0,2 7 0 0 0,-2 11-274 0 0,0 0 0 0 0,-2 0 0 0 0,-5 39 0 0 0,2-24-3898 0 0,3-30 333 0 0,4-19-5971 0 0,-1 5 6876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9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3977 0 0,'0'0'184'0'0,"0"0"0"0"0,1-1 0 0 0,-1 1-1 0 0,0 0 1 0 0,0 0 0 0 0,0-1 0 0 0,0 1 0 0 0,0 0 0 0 0,1 0 0 0 0,-1 0 0 0 0,0-1 0 0 0,0 1 0 0 0,0 0 0 0 0,1 0-1 0 0,-1 0 1 0 0,0-1 0 0 0,0 1 0 0 0,1 0 0 0 0,-1 0 0 0 0,0 0 0 0 0,1 0 0 0 0,-1 0 0 0 0,0 0 0 0 0,0 0-1 0 0,1-1 1 0 0,-1 1 0 0 0,0 0 0 0 0,1 0 0 0 0,-1 0 0 0 0,0 0 0 0 0,0 0 0 0 0,1 0 0 0 0,-1 0 0 0 0,0 1 0 0 0,1-1-1 0 0,-1 0 1 0 0,0 0 0 0 0,0 0 0 0 0,1 0 0 0 0,-1 0 0 0 0,9 14 3082 0 0,0 19-1397 0 0,-6-17-1472 0 0,-1-7-450 0 0,1 0 0 0 0,-2 1 1 0 0,1-1-1 0 0,-1 1 1 0 0,-1-1-1 0 0,0 1 1 0 0,0-1-1 0 0,-3 15 1 0 0,5-29-273 0 0,-2 3 314 0 0,1 0 0 0 0,-1 0 0 0 0,1-1 1 0 0,0 1-1 0 0,0 0 0 0 0,0 0 0 0 0,0 0 0 0 0,1 0 0 0 0,-1 0 1 0 0,1 0-1 0 0,-1 0 0 0 0,1 0 0 0 0,-1 1 0 0 0,1-1 0 0 0,0 1 0 0 0,0-1 1 0 0,0 1-1 0 0,0 0 0 0 0,3-2 0 0 0,2-1-34 0 0,1 1-1 0 0,0 0 1 0 0,0 0-1 0 0,0 1 1 0 0,11-2 0 0 0,1 3-2691 0 0,1 2-3869 0 0,-14 0 2016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3809 0 0,'0'-1'345'0'0,"-1"-1"1"0"0,1 1-1 0 0,-1 0 1 0 0,0 0 0 0 0,1 0-1 0 0,-1-1 1 0 0,0 1-1 0 0,0 0 1 0 0,1 0-1 0 0,-1 0 1 0 0,0 0 0 0 0,0 1-1 0 0,0-1 1 0 0,-2-1-1 0 0,3 2-197 0 0,-1 0-1 0 0,1 0 0 0 0,-1 0 1 0 0,1 1-1 0 0,0-1 0 0 0,-1 0 1 0 0,1 0-1 0 0,0 1 1 0 0,0-1-1 0 0,-1 0 0 0 0,1 0 1 0 0,0 1-1 0 0,0-1 0 0 0,-1 0 1 0 0,1 1-1 0 0,0-1 1 0 0,0 1-1 0 0,0-1 0 0 0,-1 0 1 0 0,1 1-1 0 0,0-1 0 0 0,0 0 1 0 0,0 1-1 0 0,0-1 1 0 0,0 1-1 0 0,0-1 0 0 0,0 0 1 0 0,0 1-1 0 0,0 0 0 0 0,0 50 5300 0 0,0-37-4930 0 0,22 265 3876 0 0,-4-97-6325 0 0,-17-175 1916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78 120 8650 0 0,'-5'-1'1116'0'0,"1"-1"1"0"0,-1 2 0 0 0,1-1-1 0 0,-1 0 1 0 0,1 1-1 0 0,-1 0 1 0 0,0 0 0 0 0,1 0-1 0 0,-7 1 1 0 0,10 0-948 0 0,-1 0 0 0 0,1-1 0 0 0,-1 1 0 0 0,1 0 0 0 0,0 0 0 0 0,-1 0 0 0 0,1 0 0 0 0,0 0 0 0 0,0 0 0 0 0,-1 0 0 0 0,1 0 0 0 0,0 0 0 0 0,0 0 0 0 0,0 1 0 0 0,0-1 0 0 0,1 1 0 0 0,-1-1-1 0 0,0 0 1 0 0,0 1 0 0 0,1-1 0 0 0,-1 1 0 0 0,1 0 0 0 0,0-1 0 0 0,-1 1 0 0 0,1-1 0 0 0,0 1 0 0 0,0 0 0 0 0,0-1 0 0 0,0 3 0 0 0,0 2-127 0 0,1 1-1 0 0,0-1 0 0 0,0 1 0 0 0,1-1 0 0 0,0 1 1 0 0,0-1-1 0 0,0 0 0 0 0,1 0 0 0 0,0 0 1 0 0,0 0-1 0 0,0-1 0 0 0,1 1 0 0 0,0-1 0 0 0,0 0 1 0 0,8 8-1 0 0,-7-7-63 0 0,1 0 0 0 0,0-1 0 0 0,0 0 0 0 0,0 0 0 0 0,1 0 0 0 0,0-1 1 0 0,-1 0-1 0 0,2 0 0 0 0,-1-1 0 0 0,0 0 0 0 0,1 0 0 0 0,12 3 0 0 0,-18-6 12 0 0,0 1 0 0 0,0-1 0 0 0,1 0-1 0 0,-1 0 1 0 0,0 1 0 0 0,0-2 0 0 0,0 1 0 0 0,1 0 0 0 0,-1 0 0 0 0,0-1-1 0 0,0 1 1 0 0,0-1 0 0 0,0 1 0 0 0,0-1 0 0 0,0 0 0 0 0,0 0 0 0 0,0 0-1 0 0,0 0 1 0 0,0 0 0 0 0,0-1 0 0 0,3-2 0 0 0,-4 2-58 0 0,1 0 1 0 0,-1 0 0 0 0,0-1-1 0 0,0 1 1 0 0,0-1 0 0 0,0 1-1 0 0,0-1 1 0 0,-1 0 0 0 0,1 1-1 0 0,-1-1 1 0 0,1 1 0 0 0,-1-1-1 0 0,0 0 1 0 0,0 1 0 0 0,-1-5-1 0 0,-1-6-531 0 0,0-1 0 0 0,-1 0 0 0 0,-1 0 0 0 0,-1 1-1 0 0,-7-18 1 0 0,2 12-97 0 0,7 15 572 0 0,0 0 0 0 0,1-1 0 0 0,0 1 0 0 0,0 0-1 0 0,0-1 1 0 0,0 1 0 0 0,1-1 0 0 0,0 0 0 0 0,0 1 0 0 0,-1-8 0 0 0,3 11 163 0 0,-1 0 1 0 0,1 1 0 0 0,-1-1 0 0 0,1 1 0 0 0,-1-1 0 0 0,1 1 0 0 0,-1-1 0 0 0,1 1 0 0 0,0-1 0 0 0,-1 1 0 0 0,1-1 0 0 0,0 1-1 0 0,-1 0 1 0 0,1 0 0 0 0,0-1 0 0 0,-1 1 0 0 0,1 0 0 0 0,0 0 0 0 0,0 0 0 0 0,-1 0 0 0 0,1-1 0 0 0,0 1 0 0 0,0 0-1 0 0,-1 1 1 0 0,1-1 0 0 0,0 0 0 0 0,0 0 0 0 0,-1 0 0 0 0,1 0 0 0 0,1 1 0 0 0,30 5 676 0 0,-28-5-666 0 0,1 1-144 0 0,-1-1 0 0 0,1-1 0 0 0,0 1 1 0 0,-1-1-1 0 0,1 0 0 0 0,0 0 0 0 0,0 0 1 0 0,7-2-1 0 0,-10 2-119 0 0,-1-1 0 0 0,0 1 0 0 0,1-1 0 0 0,-1 1 1 0 0,0-1-1 0 0,1 0 0 0 0,-1 1 0 0 0,0-1 0 0 0,0 0 0 0 0,0 0 0 0 0,1 0 1 0 0,-1 0-1 0 0,0 0 0 0 0,-1 0 0 0 0,1 0 0 0 0,0 0 0 0 0,0 0 1 0 0,0-1-1 0 0,-1 1 0 0 0,1 0 0 0 0,0-1 0 0 0,-1 1 0 0 0,1 0 0 0 0,-1-1 1 0 0,0 1-1 0 0,1 0 0 0 0,-1-1 0 0 0,0 1 0 0 0,0-1 0 0 0,0 1 1 0 0,0-2-1 0 0,0-8-526 0 0,-1 8 773 0 0,1-1-1 0 0,0 1 1 0 0,0-1-1 0 0,0 1 0 0 0,0 0 1 0 0,1-1-1 0 0,-1 1 1 0 0,1 0-1 0 0,0-1 1 0 0,2-4-1 0 0,4 16 4554 0 0,3 18-2286 0 0,29 138-94 0 0,-21-55-6269 0 0,-17-103 3304 0 0,0-3 231 0 0,0-1-1 0 0,-1 1 1 0 0,1 0 0 0 0,-1-1 0 0 0,0 1 0 0 0,0 0 0 0 0,0 0-1 0 0,0-1 1 0 0,0 1 0 0 0,0 0 0 0 0,-1-1 0 0 0,1 1 0 0 0,-1 0-1 0 0,-2 4 1 0 0,-9-5-2714 0 0,4 4-677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49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7394 0 0,'0'7'466'0'0,"-1"1"1"0"0,1-1-1 0 0,0 0 1 0 0,1 1 0 0 0,0-1-1 0 0,0 0 1 0 0,0 0 0 0 0,1 0-1 0 0,0 0 1 0 0,1 0 0 0 0,0 0-1 0 0,0 0 1 0 0,0-1-1 0 0,5 8 1 0 0,-4-9-177 0 0,-1 0 1 0 0,1-1-1 0 0,0 1 0 0 0,0-1 0 0 0,0 0 1 0 0,0 0-1 0 0,1-1 0 0 0,0 1 1 0 0,0-1-1 0 0,0 0 0 0 0,0 0 0 0 0,0-1 1 0 0,1 1-1 0 0,-1-1 0 0 0,1 0 0 0 0,-1-1 1 0 0,1 1-1 0 0,8 0 0 0 0,-11-2-296 0 0,0 1 0 0 0,-1-1-1 0 0,1 0 1 0 0,0 0 0 0 0,0-1-1 0 0,0 1 1 0 0,-1 0 0 0 0,1-1-1 0 0,0 0 1 0 0,0 1 0 0 0,-1-1-1 0 0,1 0 1 0 0,-1-1 0 0 0,1 1-1 0 0,-1 0 1 0 0,1-1 0 0 0,-1 1-1 0 0,0-1 1 0 0,0 0 0 0 0,3-2-1 0 0,-2 1-19 0 0,-1-1 0 0 0,1 0 0 0 0,-1 1 0 0 0,0-1-1 0 0,0 0 1 0 0,-1 0 0 0 0,1 0 0 0 0,-1 0 0 0 0,1-1 0 0 0,-1 1 0 0 0,0-9-1 0 0,0 4-27 0 0,0-1-1 0 0,-1 0 1 0 0,-1 1-1 0 0,1-1 1 0 0,-2 0-1 0 0,1 1 1 0 0,-1-1-1 0 0,-1 1 0 0 0,0 0 1 0 0,0 0-1 0 0,-5-10 1 0 0,5 14-167 0 0,0 1 1 0 0,-1-1-1 0 0,1 1 1 0 0,-1 0-1 0 0,0 0 1 0 0,0 0-1 0 0,-1 0 1 0 0,1 1-1 0 0,-1 0 1 0 0,1 0 0 0 0,-1 0-1 0 0,0 0 1 0 0,0 1-1 0 0,-11-4 1 0 0,13 5-36 0 0,-1 0 1 0 0,1 0-1 0 0,0 1 0 0 0,-1-1 1 0 0,1 1-1 0 0,-1 0 1 0 0,1 0-1 0 0,-1 0 1 0 0,1 0-1 0 0,-1 1 1 0 0,1-1-1 0 0,0 1 0 0 0,-1 0 1 0 0,1 0-1 0 0,0 0 1 0 0,0 1-1 0 0,0-1 1 0 0,0 1-1 0 0,0-1 1 0 0,0 1-1 0 0,0 0 0 0 0,0 0 1 0 0,0 1-1 0 0,1-1 1 0 0,-5 5-1 0 0,5-4 200 0 0,0-1 1 0 0,0 1-1 0 0,1 0 0 0 0,-1 0 0 0 0,1 0 0 0 0,-1 0 0 0 0,1 0 0 0 0,0 1 1 0 0,0-1-1 0 0,0 0 0 0 0,1 1 0 0 0,-1-1 0 0 0,1 0 0 0 0,0 1 0 0 0,0-1 1 0 0,0 0-1 0 0,0 1 0 0 0,1 3 0 0 0,0-4 373 0 0,0 0 1 0 0,-1 1-1 0 0,2-1 0 0 0,-1 0 0 0 0,0 0 1 0 0,0 0-1 0 0,1 0 0 0 0,0 0 0 0 0,-1-1 1 0 0,1 1-1 0 0,0 0 0 0 0,0-1 0 0 0,1 1 1 0 0,-1-1-1 0 0,0 0 0 0 0,1 0 0 0 0,0 0 1 0 0,-1 0-1 0 0,1 0 0 0 0,0-1 0 0 0,0 1 1 0 0,0-1-1 0 0,0 1 0 0 0,0-1 0 0 0,0 0 1 0 0,0 0-1 0 0,1-1 0 0 0,5 1 0 0 0,75 0-712 0 0,-28-11-5480 0 0,-56 10 5771 0 0,1 0 0 0 0,-1 0 0 0 0,1 0 1 0 0,-1 0-1 0 0,1-1 0 0 0,-1 1 0 0 0,1 0 1 0 0,0 0-1 0 0,-1-1 0 0 0,1 1 1 0 0,-1 0-1 0 0,0-1 0 0 0,1 1 0 0 0,-1-1 1 0 0,1 1-1 0 0,-1-1 0 0 0,0 1 0 0 0,1 0 1 0 0,-1-1-1 0 0,0 0 0 0 0,1 1 0 0 0,-1-1 1 0 0,0 1-1 0 0,0-1 0 0 0,1 1 1 0 0,-1-1-1 0 0,0 1 0 0 0,0-1 0 0 0,0 0 1 0 0,0 1-1 0 0,0-1 0 0 0,0 1 0 0 0,0-1 1 0 0,0 0-1 0 0,0 1 0 0 0,0-1 0 0 0,0 1 1 0 0,0-1-1 0 0,-1 0 0 0 0,1 1 0 0 0,0-1 1 0 0,0 1-1 0 0,-1-2 0 0 0,-1-7-1145 0 0,2 9 1100 0 0,0-1-1 0 0,0 1 1 0 0,0-1-1 0 0,1 0 0 0 0,-1 1 1 0 0,0-1-1 0 0,0 1 1 0 0,1-1-1 0 0,-1 1 1 0 0,0-1-1 0 0,1 1 0 0 0,-1-1 1 0 0,0 1-1 0 0,1-1 1 0 0,-1 1-1 0 0,0 0 0 0 0,1-1 1 0 0,-1 1-1 0 0,1 0 1 0 0,-1-1-1 0 0,1 1 0 0 0,-1 0 1 0 0,2-1-1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50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2697 0 0,'-11'28'9243'0'0,"-1"-1"-4115"0"0,6-16-4783 0 0,1 0 0 0 0,1 0-1 0 0,0 1 1 0 0,0-1 0 0 0,1 1 0 0 0,0 0 0 0 0,1 0 0 0 0,0 13 0 0 0,2-24-360 0 0,0-1 0 0 0,0 0-1 0 0,0 1 1 0 0,1-1 0 0 0,-1 0-1 0 0,0 1 1 0 0,0-1 0 0 0,1 0-1 0 0,-1 1 1 0 0,0-1 0 0 0,0 0 0 0 0,1 0-1 0 0,-1 1 1 0 0,0-1 0 0 0,1 0-1 0 0,-1 0 1 0 0,0 0 0 0 0,1 1-1 0 0,-1-1 1 0 0,0 0 0 0 0,1 0-1 0 0,-1 0 1 0 0,0 0 0 0 0,1 0-1 0 0,-1 0 1 0 0,1 0 0 0 0,-1 0-1 0 0,0 0 1 0 0,1 0 0 0 0,-1 0 0 0 0,1 0-1 0 0,-1 0 1 0 0,0 0 0 0 0,1 0-1 0 0,-1 0 1 0 0,0 0 0 0 0,1 0-1 0 0,-1 0 1 0 0,1-1 0 0 0,-1 1-1 0 0,0 0 1 0 0,1 0 0 0 0,-1-1-1 0 0,27-10 111 0 0,-14 6-140 0 0,39-6-1321 0 0,-16 5-2737 0 0,-1-5-3337 0 0,-17 3 2657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50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7258 0 0,'5'-5'654'0'0,"2"1"1"0"0,-1 0-1 0 0,0 0 1 0 0,1 0 0 0 0,0 1-1 0 0,-1 0 1 0 0,1 1 0 0 0,1-1-1 0 0,-1 2 1 0 0,0-1-1 0 0,14-1 1 0 0,-10 1-300 0 0,0 0 0 0 0,0-1 1 0 0,0 0-1 0 0,13-6 0 0 0,-24 9-348 0 0,0 0-1 0 0,1 0 1 0 0,-1 0-1 0 0,0 0 1 0 0,0 0 0 0 0,1 0-1 0 0,-1 0 1 0 0,0 0 0 0 0,0 0-1 0 0,1 0 1 0 0,-1 0-1 0 0,0-1 1 0 0,0 1 0 0 0,0 0-1 0 0,1 0 1 0 0,-1 0-1 0 0,0 0 1 0 0,0 0 0 0 0,0-1-1 0 0,1 1 1 0 0,-1 0 0 0 0,0 0-1 0 0,0 0 1 0 0,0-1-1 0 0,0 1 1 0 0,0 0 0 0 0,1 0-1 0 0,-1 0 1 0 0,0-1 0 0 0,0 1-1 0 0,0 0 1 0 0,0 0-1 0 0,0-1 1 0 0,0 1 0 0 0,0 0-1 0 0,0 0 1 0 0,0-1-1 0 0,0 1 1 0 0,0 0 0 0 0,0 0-1 0 0,0-1 1 0 0,0 1 0 0 0,0 0-1 0 0,0 0 1 0 0,0 0-1 0 0,0-1 1 0 0,-14-4 318 0 0,-18 2 311 0 0,25 3-434 0 0,0 1 0 0 0,0-1 0 0 0,0 1-1 0 0,0 0 1 0 0,0 1 0 0 0,0 0 0 0 0,1 0 0 0 0,-1 0-1 0 0,-7 5 1 0 0,11-5-88 0 0,1 0 0 0 0,-1 0-1 0 0,1 0 1 0 0,-1 1 0 0 0,1-1 0 0 0,0 1 0 0 0,0-1-1 0 0,0 1 1 0 0,0 0 0 0 0,1 0 0 0 0,-1 0-1 0 0,1 0 1 0 0,0 0 0 0 0,-1 0 0 0 0,1 0 0 0 0,1 0-1 0 0,-1 1 1 0 0,0-1 0 0 0,1 0 0 0 0,0 1-1 0 0,0 5 1 0 0,0 3-35 0 0,0 0-1 0 0,2 1 1 0 0,-1-1-1 0 0,1 0 1 0 0,1 0-1 0 0,0-1 1 0 0,10 23-1 0 0,-12-30-142 0 0,1 0 0 0 0,0 0-1 0 0,0 0 1 0 0,0 0 0 0 0,0 0 0 0 0,1-1-1 0 0,-1 1 1 0 0,1-1 0 0 0,0 1-1 0 0,0-1 1 0 0,1 0 0 0 0,-1 0 0 0 0,0 0-1 0 0,1-1 1 0 0,0 1 0 0 0,0-1 0 0 0,0 0-1 0 0,0 0 1 0 0,0 0 0 0 0,0-1-1 0 0,0 1 1 0 0,0-1 0 0 0,1 0 0 0 0,7 1-1 0 0,-8-3-151 0 0,0 1 1 0 0,0-1-1 0 0,0 0 0 0 0,0 0 0 0 0,-1-1 0 0 0,1 1 0 0 0,0-1 0 0 0,-1 0 0 0 0,1 0 0 0 0,-1 0 1 0 0,1 0-1 0 0,-1 0 0 0 0,0-1 0 0 0,0 1 0 0 0,0-1 0 0 0,0 0 0 0 0,-1 0 0 0 0,1 0 1 0 0,1-4-1 0 0,8-10-1076 0 0,-2 0-1 0 0,13-28 1 0 0,-16 31 602 0 0,0 1 276 0 0,-4 9 426 0 0,-1 0 1 0 0,0 0-1 0 0,0 0 0 0 0,0-1 1 0 0,0 1-1 0 0,-1-1 0 0 0,1 0 1 0 0,0-6-1 0 0,-5 11 1732 0 0,-2 7 31 0 0,-3 10 469 0 0,1 4-1563 0 0,2 0 0 0 0,-5 35 1 0 0,8-50-692 0 0,2 1 1 0 0,-1-1-1 0 0,1 1 1 0 0,0-1 0 0 0,0 0-1 0 0,1 1 1 0 0,0-1-1 0 0,0 1 1 0 0,1-1 0 0 0,-1 0-1 0 0,1 0 1 0 0,1 0-1 0 0,2 7 1 0 0,-4-12 40 0 0,1 0 0 0 0,-1 1 0 0 0,0-1 0 0 0,0 0 0 0 0,0 0 0 0 0,1 0-1 0 0,-1 0 1 0 0,0 0 0 0 0,1 0 0 0 0,-1 0 0 0 0,1-1 0 0 0,-1 1 0 0 0,1 0 0 0 0,0-1 0 0 0,-1 1 0 0 0,1-1 0 0 0,0 0 0 0 0,-1 1 0 0 0,1-1 0 0 0,0 0-1 0 0,-1 0 1 0 0,1 0 0 0 0,0 0 0 0 0,-1 0 0 0 0,1-1 0 0 0,0 1 0 0 0,1-1 0 0 0,7-2 78 0 0,0 0 0 0 0,-1-1 0 0 0,15-7 0 0 0,7-2-751 0 0,-2 11-3033 0 0,-9 8-4270 0 0,-9 0 1531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6:51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19076 0 0,'5'0'1864'0'0,"3"2"-391"0"0,0-2-537 0 0,-2 5-424 0 0,-2-5-272 0 0,-1 0-200 0 0,-1 0-192 0 0,1-2-384 0 0,0 1-560 0 0,0 1-945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8:34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111 132 6489 0 0,'-75'206'3467'0'0,"65"-173"-2769"0"0,2 1 0 0 0,2 0 0 0 0,1 0 0 0 0,-1 48 0 0 0,7-62-516 0 0,1 1 1 0 0,0-1 0 0 0,2 0 0 0 0,0 1 0 0 0,2-2 0 0 0,0 1 0 0 0,1-1 0 0 0,1 0 0 0 0,1 0 0 0 0,0-1 0 0 0,20 29 0 0 0,-10-22-131 0 0,1 0 1 0 0,0-1-1 0 0,2-1 1 0 0,1-1 0 0 0,1-1-1 0 0,49 34 1 0 0,-55-43-35 0 0,1-2 1 0 0,0 0-1 0 0,0-1 1 0 0,1-1-1 0 0,0-1 1 0 0,0-1-1 0 0,1 0 0 0 0,0-2 1 0 0,0 0-1 0 0,30 1 1 0 0,-38-5 8 0 0,-1 0 0 0 0,1 0 0 0 0,0-2 0 0 0,-1 1 0 0 0,0-2 0 0 0,1 1 0 0 0,-1-2 0 0 0,0 0 1 0 0,0 0-1 0 0,-1-1 0 0 0,1 0 0 0 0,-1-1 0 0 0,0 0 0 0 0,-1-1 0 0 0,1-1 0 0 0,-1 1 0 0 0,-1-1 0 0 0,16-17 0 0 0,-8 3 25 0 0,-1 0-1 0 0,-1-1 0 0 0,-1-1 0 0 0,-2 0 1 0 0,0-1-1 0 0,-1 0 0 0 0,-2-1 0 0 0,0 0 1 0 0,-2-1-1 0 0,-1 0 0 0 0,-1 0 1 0 0,-1 0-1 0 0,0-38 0 0 0,-3 30 28 0 0,-2 0 0 0 0,-2 1 0 0 0,-1-1 0 0 0,-1 1 0 0 0,-2 0 0 0 0,-2 0 0 0 0,0 0 0 0 0,-3 2 0 0 0,-1-1 0 0 0,-19-35 0 0 0,24 54 6 0 0,0 0 0 0 0,0 1 0 0 0,-1 0 0 0 0,-1 1-1 0 0,0 0 1 0 0,-1 1 0 0 0,0 0 0 0 0,-1 0 0 0 0,0 1 0 0 0,0 0-1 0 0,-1 2 1 0 0,-1-1 0 0 0,1 1 0 0 0,-1 1 0 0 0,-1 1 0 0 0,1 0-1 0 0,-1 1 1 0 0,0 0 0 0 0,0 1 0 0 0,-1 1 0 0 0,1 0-1 0 0,-32-1 1 0 0,28 4-17 0 0,0 1-1 0 0,0 1 0 0 0,1 0 1 0 0,-1 2-1 0 0,0 0 0 0 0,1 1 0 0 0,0 0 1 0 0,0 2-1 0 0,1 0 0 0 0,0 1 1 0 0,0 1-1 0 0,1 0 0 0 0,0 1 1 0 0,0 1-1 0 0,-22 21 0 0 0,22-17-461 0 0,0 1 0 0 0,2 1 0 0 0,-1 0 0 0 0,2 1 0 0 0,-16 28-1 0 0,18-25-1186 0 0,1-1 0 0 0,1 1 0 0 0,1 1-1 0 0,1 0 1 0 0,-6 31 0 0 0,6-6-4403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16 3969 0 0,'-6'-1'1199'0'0,"0"0"1"0"0,1 0 0 0 0,-1 0-1 0 0,1 0 1 0 0,0-1-1 0 0,-1 0 1 0 0,-7-4 0 0 0,55 6 1441 0 0,197 24-2208 0 0,-167-16-1963 0 0,-37-8-2278 0 0,-34 0 3450 0 0,0 0-1 0 0,1-1 1 0 0,-1 1-1 0 0,0-1 1 0 0,1 1 0 0 0,-1-1-1 0 0,0 1 1 0 0,1-1 0 0 0,-1 0-1 0 0,0 0 1 0 0,0 0-1 0 0,0 1 1 0 0,0-1 0 0 0,0 0-1 0 0,0 0 1 0 0,0-1 0 0 0,0 1-1 0 0,0 0 1 0 0,0 0-1 0 0,-1 0 1 0 0,1 0 0 0 0,0-3-1 0 0,2-2-1796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3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25 3593 0 0,'-16'-12'1551'0'0,"-2"0"2619"0"0,30 26-1003 0 0,45 38-681 0 0,29 32-935 0 0,-85-82-1458 0 0,1 0 0 0 0,-1 0 0 0 0,1 0 0 0 0,-1 0 0 0 0,0 0 0 0 0,0 0 0 0 0,0 0 0 0 0,0 0 0 0 0,-1 0 0 0 0,1 1 0 0 0,0-1 0 0 0,-1 0 0 0 0,0 1 0 0 0,1-1 0 0 0,-1 0 0 0 0,0 1 0 0 0,0-1 0 0 0,-1 0 0 0 0,1 1 0 0 0,0-1 0 0 0,-1 0 0 0 0,1 1 0 0 0,-1-1 0 0 0,0 0 0 0 0,0 0 0 0 0,0 1 0 0 0,0-1 0 0 0,0 0 0 0 0,0 0 0 0 0,-1 0 0 0 0,1 0 0 0 0,0-1 0 0 0,-1 1 0 0 0,0 0 0 0 0,-2 2 0 0 0,-8 7 81 0 0,0-1 1 0 0,-1 0-1 0 0,0-1 1 0 0,-16 10-1 0 0,14-10-189 0 0,5-3-198 0 0,0 0 355 0 0,-1 0 1 0 0,2 1-1 0 0,-13 10 0 0 0,21-16-229 0 0,0 0 1 0 0,0-1-1 0 0,0 1 1 0 0,0 0-1 0 0,0 0 1 0 0,0 0-1 0 0,0 0 1 0 0,0 0-1 0 0,1 0 1 0 0,-1 0-1 0 0,0 0 1 0 0,1 0-1 0 0,-1 1 1 0 0,0-1-1 0 0,1 0 1 0 0,0 0-1 0 0,-1 1 1 0 0,1-1-1 0 0,0 0 1 0 0,-1 0-1 0 0,1 1 1 0 0,0-1-1 0 0,0 0 1 0 0,0 1-1 0 0,0-1 1 0 0,0 0-1 0 0,1 1 1 0 0,-1-1-1 0 0,0 0 1 0 0,1 0-1 0 0,-1 1 1 0 0,0-1-1 0 0,1 0 1 0 0,0 0-1 0 0,-1 0 1 0 0,1 1-1 0 0,0-1 1 0 0,1 2-1 0 0,-1-3-417 0 0,0 1 0 0 0,0 0 0 0 0,0-1 0 0 0,0 1 0 0 0,0 0-1 0 0,0-1 1 0 0,0 1 0 0 0,0-1 0 0 0,0 0 0 0 0,0 1 0 0 0,1-1 0 0 0,-1 0 0 0 0,0 0 0 0 0,0 0 0 0 0,0 1-1 0 0,1-1 1 0 0,-1 0 0 0 0,0-1 0 0 0,0 1 0 0 0,0 0 0 0 0,1 0 0 0 0,-1 0 0 0 0,2-2 0 0 0,8-1-3535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4865 0 0,'0'0'71'0'0,"0"0"-1"0"0,0 0 1 0 0,0 0 0 0 0,0 0 0 0 0,-1 0-1 0 0,1 0 1 0 0,0 0 0 0 0,0-1-1 0 0,0 1 1 0 0,0 0 0 0 0,0 0-1 0 0,0 0 1 0 0,0 0 0 0 0,0 0 0 0 0,0 0-1 0 0,0-1 1 0 0,0 1 0 0 0,0 0-1 0 0,0 0 1 0 0,0 0 0 0 0,0 0-1 0 0,0 0 1 0 0,0-1 0 0 0,0 1 0 0 0,0 0-1 0 0,0 0 1 0 0,0 0 0 0 0,0 0-1 0 0,0 0 1 0 0,0 0 0 0 0,0-1-1 0 0,0 1 1 0 0,0 0 0 0 0,0 0 0 0 0,0 0-1 0 0,0 0 1 0 0,0 0 0 0 0,1 0-1 0 0,-1 0 1 0 0,0-1 0 0 0,0 1-1 0 0,0 0 1 0 0,0 0 0 0 0,0 0-1 0 0,0 0 1 0 0,0 0 0 0 0,1 0 0 0 0,-1 0-1 0 0,0 0 1 0 0,0 0 0 0 0,0 0-1 0 0,0 0 1 0 0,0 0 0 0 0,1 0-1 0 0,13-3 1491 0 0,16 2-626 0 0,-29 1-759 0 0,2 0-154 0 0,17-1 485 0 0,0 1 1 0 0,0 1 0 0 0,0 1 0 0 0,0 1-1 0 0,24 7 1 0 0,-39-9-467 0 0,-1 1 1 0 0,0-1-1 0 0,0 1 1 0 0,0 0-1 0 0,0 0 0 0 0,0 1 1 0 0,0-1-1 0 0,0 1 1 0 0,-1 0-1 0 0,1 0 1 0 0,-1 0-1 0 0,0 0 0 0 0,0 1 1 0 0,0-1-1 0 0,-1 1 1 0 0,1 0-1 0 0,-1-1 0 0 0,0 1 1 0 0,0 1-1 0 0,0-1 1 0 0,0 0-1 0 0,-1 0 0 0 0,0 1 1 0 0,1-1-1 0 0,-2 0 1 0 0,1 1-1 0 0,0-1 1 0 0,-1 1-1 0 0,0 6 0 0 0,-5 16-2528 0 0,5-25 2046 0 0,-1 0-1 0 0,0-1 1 0 0,0 1-1 0 0,0-1 1 0 0,0 1-1 0 0,0-1 1 0 0,0 1-1 0 0,0-1 0 0 0,0 1 1 0 0,0-1-1 0 0,-1 0 1 0 0,1 0-1 0 0,-3 2 1 0 0,-11 5-4298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4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4257 0 0,'2'3'519'0'0,"0"0"0"0"0,-1 0 0 0 0,0 0 0 0 0,1 0 0 0 0,-1 0 0 0 0,0 1 1 0 0,-1-1-1 0 0,1 0 0 0 0,0 1 0 0 0,-1 4 0 0 0,0-1-502 0 0,0 1 1 0 0,-1-1-1 0 0,0 0 0 0 0,-3 12 0 0 0,1-7-956 0 0,-2 0 0 0 0,1 0 0 0 0,-1 0 0 0 0,-1-1-1 0 0,-9 14 158 0 0,17-27 1440 0 0,0-1 0 0 0,0 1 1 0 0,0 0-1 0 0,0 0 1 0 0,0 0-1 0 0,0 0 0 0 0,1 0 1 0 0,-1 0-1 0 0,4-1 0 0 0,5-2-12 0 0,1 0 0 0 0,0 1 0 0 0,0 0 0 0 0,0 1 0 0 0,1 1 0 0 0,-1 0 0 0 0,16-1 0 0 0,-19 3-882 0 0,0 0 0 0 0,0 1-1 0 0,1 0 1 0 0,13 3-1 0 0,-18-2-530 0 0,0-1 0 0 0,0 1 0 0 0,-1 0-1 0 0,1 0 1 0 0,0 0 0 0 0,-1 1 0 0 0,0-1-1 0 0,8 7 1 0 0,-5-1-2127 0 0,-3 0-899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0:47:38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55 7402 0 0,'-1'-2'250'0'0,"1"0"1"0"0,0 0 0 0 0,0 0 0 0 0,0 0 0 0 0,0 0 0 0 0,0 0 0 0 0,0 0 0 0 0,1 0 0 0 0,-1 0 0 0 0,0 0 0 0 0,1 0-1 0 0,0 0 1 0 0,-1 1 0 0 0,1-1 0 0 0,0 0 0 0 0,0 0 0 0 0,0 1 0 0 0,0-1 0 0 0,1 1 0 0 0,-1-1 0 0 0,0 1-1 0 0,0-1 1 0 0,1 1 0 0 0,-1-1 0 0 0,1 1 0 0 0,0 0 0 0 0,-1 0 0 0 0,1 0 0 0 0,0 0 0 0 0,0 0 0 0 0,-1 1 0 0 0,1-1-1 0 0,0 0 1 0 0,0 1 0 0 0,0-1 0 0 0,0 1 0 0 0,0 0 0 0 0,0-1 0 0 0,0 1 0 0 0,0 0 0 0 0,0 0 0 0 0,0 1 0 0 0,0-1-1 0 0,0 0 1 0 0,0 1 0 0 0,1 0 0 0 0,7 1-17 0 0,-1 1 0 0 0,0 0 0 0 0,1 0 0 0 0,-2 1 0 0 0,1 1 0 0 0,0-1-1 0 0,-1 1 1 0 0,11 9 0 0 0,-11-7-184 0 0,-1 0 0 0 0,0 1 0 0 0,0-1 0 0 0,0 2 0 0 0,-1-1-1 0 0,-1 1 1 0 0,1 0 0 0 0,-1 0 0 0 0,-1 0 0 0 0,0 1 0 0 0,0-1 0 0 0,-1 1 0 0 0,0 0 0 0 0,0 0-1 0 0,-1 0 1 0 0,1 17 0 0 0,-3-17-73 0 0,1 0-1 0 0,-1-1 1 0 0,-1 1-1 0 0,0-1 1 0 0,0 1 0 0 0,-1-1-1 0 0,0 1 1 0 0,-1-1-1 0 0,0 0 1 0 0,0 0-1 0 0,-1 0 1 0 0,0 0 0 0 0,0-1-1 0 0,-1 0 1 0 0,-1 0-1 0 0,1 0 1 0 0,-1 0-1 0 0,-8 7 1 0 0,11-12-55 0 0,-1 0 1 0 0,1 0-1 0 0,-1-1 0 0 0,0 1 1 0 0,0-1-1 0 0,0 0 0 0 0,-8 3 1 0 0,10-4 63 0 0,0-1 1 0 0,0 1 0 0 0,1-1 0 0 0,-1 1 0 0 0,0-1 0 0 0,0 0-1 0 0,0 0 1 0 0,0 0 0 0 0,1 0 0 0 0,-1 0 0 0 0,0 0 0 0 0,0 0 0 0 0,0-1-1 0 0,0 1 1 0 0,1-1 0 0 0,-1 1 0 0 0,0-1 0 0 0,0 1 0 0 0,1-1-1 0 0,-1 0 1 0 0,-1-1 0 0 0,2 1 27 0 0,1 1-1 0 0,0 0 1 0 0,0-1 0 0 0,0 1-1 0 0,0 0 1 0 0,0 0 0 0 0,0-1-1 0 0,0 1 1 0 0,0 0 0 0 0,0-1-1 0 0,0 1 1 0 0,0 0 0 0 0,0 0 0 0 0,0-1-1 0 0,0 1 1 0 0,0 0 0 0 0,0 0-1 0 0,1-1 1 0 0,-1 1 0 0 0,0 0-1 0 0,0 0 1 0 0,0-1 0 0 0,0 1-1 0 0,0 0 1 0 0,1 0 0 0 0,-1-1-1 0 0,0 1 1 0 0,0 0 0 0 0,0 0-1 0 0,1 0 1 0 0,-1-1 0 0 0,0 1-1 0 0,0 0 1 0 0,1 0 0 0 0,-1 0-1 0 0,0 0 1 0 0,0 0 0 0 0,1 0-1 0 0,-1 0 1 0 0,0 0 0 0 0,1-1-1 0 0,-1 1 1 0 0,0 0 0 0 0,0 0-1 0 0,1 0 1 0 0,-1 0 0 0 0,0 0-1 0 0,1 0 1 0 0,-1 1 0 0 0,17-6 132 0 0,58 0-127 0 0,-47 3-590 0 0,39-6 1 0 0,-57 6-707 0 0,0 0 1 0 0,-1-1-1 0 0,1-1 1 0 0,11-5-1 0 0,-19 8 675 0 0,0 0 0 0 0,0 0 1 0 0,0-1-1 0 0,0 1 0 0 0,0-1 0 0 0,0 1 0 0 0,0-1 0 0 0,-1 0 0 0 0,1 0 0 0 0,1-3 0 0 0,7-9-4204 0 0</inkml:trace>
  <inkml:trace contextRef="#ctx0" brushRef="#br0" timeOffset="1">410 98 8146 0 0,'1'1'7550'0'0,"2"9"-4335"0"0,14 83 2901 0 0,-8 50-4329 0 0,-1-8-1686 0 0,11-7-2144 0 0,-5-40-7288 0 0,-13-72 4264 0 0,-1-5-1638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2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9634 0 0,'27'3'8452'0'0,"5"2"-6518"0"0,29 4-1926 0 0,-35-8-61 0 0,-17-2-258 0 0,-1 1 0 0 0,1 0 0 0 0,-1 1 0 0 0,1 0 1 0 0,-1 0-1 0 0,0 0 0 0 0,1 1 0 0 0,-1 1 0 0 0,0-1 0 0 0,13 7 1 0 0,-20-8 66 0 0,0-1 1 0 0,0 1 0 0 0,-1-1-1 0 0,1 1 1 0 0,0-1 0 0 0,-1 1 0 0 0,1-1-1 0 0,-1 1 1 0 0,1 0 0 0 0,-1-1 0 0 0,1 1-1 0 0,-1 0 1 0 0,1-1 0 0 0,-1 1-1 0 0,0 0 1 0 0,1 0 0 0 0,-1-1 0 0 0,0 1-1 0 0,1 0 1 0 0,-1 0 0 0 0,0 0 0 0 0,0 0-1 0 0,0-1 1 0 0,0 1 0 0 0,0 0-1 0 0,0 0 1 0 0,0 0 0 0 0,0 0 0 0 0,0-1-1 0 0,0 1 1 0 0,-1 0 0 0 0,1 0 0 0 0,0 0-1 0 0,-1-1 1 0 0,1 1 0 0 0,0 0-1 0 0,-1 0 1 0 0,1-1 0 0 0,-1 1 0 0 0,0 1-1 0 0,-8 6-4057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4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4769 0 0,'7'13'923'0'0,"0"-1"0"0"0,1 0-1 0 0,1 0 1 0 0,-1-1 0 0 0,21 20 0 0 0,-26-28-889 0 0,0 1 1 0 0,1-1-1 0 0,0 0 1 0 0,0 0-1 0 0,0 0 0 0 0,0-1 1 0 0,0 1-1 0 0,1-1 1 0 0,-1 0-1 0 0,1 0 1 0 0,-1-1-1 0 0,1 1 1 0 0,0-1-1 0 0,-1 0 0 0 0,1 0 1 0 0,0 0-1 0 0,0-1 1 0 0,0 0-1 0 0,0 0 1 0 0,7-1-1 0 0,-10 1-25 0 0,-1-1-1 0 0,1 1 1 0 0,-1 0 0 0 0,0-1 0 0 0,1 0-1 0 0,-1 1 1 0 0,0-1 0 0 0,0 0 0 0 0,1 1-1 0 0,-1-1 1 0 0,0 0 0 0 0,0 0 0 0 0,0 0-1 0 0,0 0 1 0 0,0 0 0 0 0,0 0 0 0 0,0 0-1 0 0,0-1 1 0 0,-1 1 0 0 0,1 0 0 0 0,0 0-1 0 0,0-3 1 0 0,0 1 59 0 0,-1 0 1 0 0,1 1-1 0 0,-1-1 1 0 0,0 0-1 0 0,0 0 1 0 0,0 1-1 0 0,0-1 0 0 0,-1 0 1 0 0,1 0-1 0 0,-1 1 1 0 0,-1-4-1 0 0,0-1 212 0 0,0 0-1 0 0,-1 1 1 0 0,0 0 0 0 0,0 0 0 0 0,-1 0-1 0 0,0 0 1 0 0,0 0 0 0 0,-9-9-1 0 0,8 11-136 0 0,0 0 1 0 0,0 1-1 0 0,-1 0 0 0 0,1 0 0 0 0,-1 0 0 0 0,0 0 0 0 0,0 1 0 0 0,0 0 0 0 0,0 0 0 0 0,0 1 0 0 0,-9-2 0 0 0,13 3-115 0 0,0 0 0 0 0,0 0 0 0 0,0 0 0 0 0,1 0 0 0 0,-1 0 0 0 0,0 1 0 0 0,0-1 0 0 0,0 0 0 0 0,1 1 0 0 0,-1-1 0 0 0,0 1 0 0 0,1 0 0 0 0,-1-1 0 0 0,0 1 0 0 0,1 0 0 0 0,-1 0 0 0 0,-2 2 0 0 0,3-1-46 0 0,0-1 1 0 0,0 1-1 0 0,0 0 0 0 0,0 0 0 0 0,0-1 0 0 0,1 1 1 0 0,-1 0-1 0 0,0 0 0 0 0,1 0 0 0 0,0 0 0 0 0,-1 0 1 0 0,1 0-1 0 0,0 0 0 0 0,0 0 0 0 0,0 0 0 0 0,0 0 1 0 0,0 0-1 0 0,0 0 0 0 0,1-1 0 0 0,0 3 1 0 0,-1 0-367 0 0,1-1 1 0 0,0 0-1 0 0,0 0 1 0 0,1 0-1 0 0,-1 0 1 0 0,1 0-1 0 0,-1 0 1 0 0,1 0-1 0 0,3 3 1 0 0,-4-5-94 0 0,-1 0-1 0 0,1 1 1 0 0,0-1 0 0 0,1-1-1 0 0,-1 1 1 0 0,0 0 0 0 0,0 0-1 0 0,0 0 1 0 0,1-1 0 0 0,-1 1-1 0 0,0 0 1 0 0,0-1 0 0 0,1 1-1 0 0,-1-1 1 0 0,2 1 0 0 0,5-2-2979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5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67 5625 0 0,'-1'1'419'0'0,"0"-1"0"0"0,0 0 0 0 0,0 0 1 0 0,0 0-1 0 0,0 0 0 0 0,0 1 0 0 0,0-1 0 0 0,0 0 0 0 0,0 1 0 0 0,0-1 0 0 0,0 1 0 0 0,0-1 0 0 0,0 1 1 0 0,0 0-1 0 0,0-1 0 0 0,0 1 0 0 0,1 0 0 0 0,-1 0 0 0 0,0-1 0 0 0,0 1 0 0 0,1 0 0 0 0,-1 0 0 0 0,1 0 1 0 0,-2 1-1 0 0,1 2-19 0 0,-1 0 1 0 0,1-1 0 0 0,0 1 0 0 0,0 0 0 0 0,0 0 0 0 0,1-1-1 0 0,-1 6 1 0 0,1 5-239 0 0,0 0-1 0 0,1 0 1 0 0,4 17-1 0 0,-3-23-151 0 0,0-1 1 0 0,0 0-1 0 0,1 0 1 0 0,1 0-1 0 0,-1 0 1 0 0,1 0-1 0 0,0-1 1 0 0,0 1-1 0 0,1-1 1 0 0,7 7-1 0 0,-10-11-16 0 0,0 1 1 0 0,0-1-1 0 0,0 0 0 0 0,1 0 1 0 0,-1 0-1 0 0,0 0 0 0 0,1 0 0 0 0,0-1 1 0 0,-1 1-1 0 0,1-1 0 0 0,0 0 0 0 0,0 1 1 0 0,0-1-1 0 0,0-1 0 0 0,0 1 1 0 0,0 0-1 0 0,0-1 0 0 0,0 1 0 0 0,0-1 1 0 0,0 0-1 0 0,0 0 0 0 0,0 0 1 0 0,1-1-1 0 0,-1 1 0 0 0,0-1 0 0 0,0 1 1 0 0,0-1-1 0 0,3-2 0 0 0,-3 1-14 0 0,0 0-1 0 0,0-1 0 0 0,0 0 1 0 0,0 0-1 0 0,0 0 0 0 0,-1 0 1 0 0,0 0-1 0 0,1 0 0 0 0,-1-1 1 0 0,0 1-1 0 0,0-1 0 0 0,-1 1 1 0 0,1-1-1 0 0,-1 0 0 0 0,0 0 1 0 0,0 1-1 0 0,0-1 0 0 0,0 0 1 0 0,-1 0-1 0 0,0 0 0 0 0,0-7 1 0 0,1-7-191 0 0,-2 0 0 0 0,0 0 0 0 0,-5-25 1 0 0,3 31-55 0 0,1 0 0 0 0,-2 0 0 0 0,1 1 0 0 0,-2-1 1 0 0,-8-16-1 0 0,12 26 151 0 0,0-1-1 0 0,-1 1 1 0 0,1 0 0 0 0,-1 0-1 0 0,0 0 1 0 0,0 0 0 0 0,1 1-1 0 0,-1-1 1 0 0,0 0 0 0 0,0 1-1 0 0,-1-1 1 0 0,1 1 0 0 0,0 0-1 0 0,-3-2 1 0 0,3 3-41 0 0,0 0 0 0 0,0-1 0 0 0,0 1 0 0 0,0 0 0 0 0,1 0 0 0 0,-1 0 0 0 0,0 0 0 0 0,0 1 0 0 0,0-1 0 0 0,0 0 0 0 0,0 1 0 0 0,0-1 0 0 0,0 1 0 0 0,1 0 0 0 0,-1 0 0 0 0,0 0 0 0 0,0 0 0 0 0,1 0 0 0 0,-1 0 0 0 0,1 0 0 0 0,-3 2 0 0 0,-2 2-453 0 0,0 1 1 0 0,1-1-1 0 0,-1 1 0 0 0,1 0 0 0 0,1 0 0 0 0,-1 1 0 0 0,1-1 1 0 0,-6 13-1 0 0,8-15 639 0 0,0 1 0 0 0,1-1 0 0 0,-1 1 0 0 0,1 0-1 0 0,0 0 1 0 0,0-1 0 0 0,0 1 0 0 0,1 0 0 0 0,0 0 0 0 0,0 0 0 0 0,0 0 0 0 0,0 0 0 0 0,1 0 0 0 0,0 0 0 0 0,1 4-1 0 0,0-6 313 0 0,-1-1-1 0 0,0 0 0 0 0,1 0 0 0 0,-1 0 1 0 0,1 0-1 0 0,0 0 0 0 0,0 0 1 0 0,-1 0-1 0 0,1 0 0 0 0,0-1 0 0 0,1 1 1 0 0,-1-1-1 0 0,0 1 0 0 0,0-1 0 0 0,1 0 1 0 0,-1 0-1 0 0,0 0 0 0 0,1 0 0 0 0,-1-1 1 0 0,1 1-1 0 0,0-1 0 0 0,-1 1 0 0 0,5-1 1 0 0,8 2 673 0 0,1-1 1 0 0,26-3 0 0 0,-28 2-839 0 0,58 1 344 0 0,-17 1-5272 0 0,-54-2 4296 0 0,0 0-1 0 0,0 0 1 0 0,0 0-1 0 0,0 0 1 0 0,1 0-1 0 0,-1 0 1 0 0,0 0-1 0 0,0-1 1 0 0,0 1-1 0 0,0 0 1 0 0,0-1-1 0 0,0 1 1 0 0,0-1-1 0 0,0 0 1 0 0,2 0-1 0 0,2-7-4317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5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 2625 0 0,'-1'0'250'0'0,"0"1"1"0"0,0 0-1 0 0,0-1 1 0 0,0 1 0 0 0,0 0-1 0 0,0 0 1 0 0,1 0-1 0 0,-1 0 1 0 0,0 0-1 0 0,0 0 1 0 0,1 0 0 0 0,-1 0-1 0 0,1 0 1 0 0,-1 0-1 0 0,1 1 1 0 0,-1-1 0 0 0,1 0-1 0 0,0 0 1 0 0,-1 0-1 0 0,1 1 1 0 0,0-1 0 0 0,0 0-1 0 0,0 0 1 0 0,0 1-1 0 0,0-1 1 0 0,0 0 0 0 0,0 0-1 0 0,1 1 1 0 0,-1-1-1 0 0,1 1 1 0 0,11 44 2408 0 0,-10-40-2097 0 0,-1 0-394 0 0,1 0 1 0 0,0-1-1 0 0,1 0 1 0 0,-1 1 0 0 0,1-1-1 0 0,6 9 1 0 0,-8-13-169 0 0,0-1 0 0 0,0 1 0 0 0,-1 0 0 0 0,1 0 1 0 0,0-1-1 0 0,0 1 0 0 0,0-1 0 0 0,0 1 0 0 0,0 0 0 0 0,0-1 0 0 0,0 0 1 0 0,0 1-1 0 0,0-1 0 0 0,0 0 0 0 0,0 1 0 0 0,0-1 0 0 0,0 0 0 0 0,0 0 1 0 0,0 0-1 0 0,0 0 0 0 0,1 0 0 0 0,-1 0 0 0 0,0 0 0 0 0,0 0 0 0 0,0-1 1 0 0,0 1-1 0 0,0 0 0 0 0,0-1 0 0 0,0 1 0 0 0,0-1 0 0 0,0 1 1 0 0,0-1-1 0 0,0 1 0 0 0,0-1 0 0 0,-1 1 0 0 0,1-1 0 0 0,0 0 0 0 0,0 0 1 0 0,0 1-1 0 0,-1-1 0 0 0,1 0 0 0 0,0 0 0 0 0,-1 0 0 0 0,1-1 0 0 0,7-8-719 0 0,0 0 0 0 0,-1-1 0 0 0,-1 0 0 0 0,0-1-1 0 0,0 1 1 0 0,5-17 0 0 0,9-14 1526 0 0,-16 80 2867 0 0,-3-10-2913 0 0,0-20-1780 0 0,-1 1 0 0 0,1-1 0 0 0,-2 1 0 0 0,1-1 0 0 0,-1 0 0 0 0,0 1 0 0 0,-1-1 0 0 0,0 0 0 0 0,-1 1-1 0 0,1-1 1 0 0,-6 10 0 0 0,-1-2-1024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3873 0 0,'40'5'6878'0'0,"-31"-6"-5368"0"0,1-1-1 0 0,0 1 0 0 0,15-7 1 0 0,-14 5-713 0 0,-8 3-651 0 0,1-1 0 0 0,-1 1 0 0 0,0-1 1 0 0,1 1-1 0 0,-1 0 0 0 0,1 1 0 0 0,-1-1 0 0 0,1 0 0 0 0,-1 1 0 0 0,1 0 0 0 0,-1 0 0 0 0,0 0 0 0 0,0 0 0 0 0,1 0 0 0 0,-1 1 0 0 0,0-1 0 0 0,0 1 0 0 0,0 0 0 0 0,-1 0 0 0 0,1 0 0 0 0,0 1 0 0 0,-1-1 0 0 0,1 0 0 0 0,-1 1 0 0 0,0 0 0 0 0,0-1 0 0 0,0 1 0 0 0,3 6 0 0 0,1 1-318 0 0,-1-1 0 0 0,0 1-1 0 0,-1 0 1 0 0,0 0 0 0 0,-1 0 0 0 0,0 1-1 0 0,-1-1 1 0 0,2 16 0 0 0,-5-16-4718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3881 0 0,'-4'4'504'0'0,"-1"1"0"0"0,1 0 0 0 0,0 0 0 0 0,0 0 0 0 0,0 0 0 0 0,1 0 0 0 0,0 1 0 0 0,0 0 0 0 0,0 0 0 0 0,1 0 0 0 0,-1 0 0 0 0,1 0 0 0 0,1 0 0 0 0,0 1 1 0 0,-1-1-1 0 0,1 7 0 0 0,1-8-430 0 0,0 0 1 0 0,-1 0 0 0 0,2-1-1 0 0,-1 1 1 0 0,1 0 0 0 0,-1 0-1 0 0,1-1 1 0 0,1 1 0 0 0,-1 0-1 0 0,1-1 1 0 0,0 1 0 0 0,0-1-1 0 0,0 1 1 0 0,0-1 0 0 0,1 0-1 0 0,0 0 1 0 0,-1 0 0 0 0,2-1-1 0 0,-1 1 1 0 0,0-1 0 0 0,7 6-1 0 0,-2-4-61 0 0,0-1-1 0 0,0 0 0 0 0,1 0 1 0 0,-1 0-1 0 0,1-1 0 0 0,-1-1 1 0 0,1 0-1 0 0,0 0 0 0 0,0 0 1 0 0,17 0-1 0 0,-23-2 5 0 0,1 0 0 0 0,-1 0-1 0 0,0 0 1 0 0,0 0 0 0 0,0 0 0 0 0,0-1 0 0 0,0 1-1 0 0,0-1 1 0 0,0 0 0 0 0,0 0 0 0 0,0 0 0 0 0,0 0 0 0 0,0-1-1 0 0,-1 1 1 0 0,1-1 0 0 0,-1 0 0 0 0,1 1 0 0 0,-1-1-1 0 0,1-1 1 0 0,-1 1 0 0 0,0 0 0 0 0,0 0 0 0 0,0-1 0 0 0,0 1-1 0 0,0-1 1 0 0,-1 1 0 0 0,1-1 0 0 0,-1 0 0 0 0,0 0-1 0 0,0 0 1 0 0,0 0 0 0 0,0 0 0 0 0,0 0 0 0 0,0-6 0 0 0,-1 5 0 0 0,0 0 0 0 0,0 0 0 0 0,0-1 1 0 0,-1 1-1 0 0,1 0 0 0 0,-1 0 0 0 0,0 0 1 0 0,-1 0-1 0 0,1 0 0 0 0,-1 0 0 0 0,0 0 1 0 0,0 0-1 0 0,0 0 0 0 0,0 1 0 0 0,-1-1 1 0 0,1 1-1 0 0,-1 0 0 0 0,0-1 0 0 0,0 1 1 0 0,0 1-1 0 0,0-1 0 0 0,-1 0 0 0 0,1 1 1 0 0,-1-1-1 0 0,-5-1 0 0 0,4 1-26 0 0,0 0 1 0 0,0 1-1 0 0,-1 0 0 0 0,1 0 1 0 0,0 0-1 0 0,-1 1 0 0 0,0 0 0 0 0,1 0 1 0 0,-1 0-1 0 0,1 1 0 0 0,-1-1 0 0 0,0 1 1 0 0,0 1-1 0 0,1-1 0 0 0,-1 1 0 0 0,1 0 1 0 0,-1 0-1 0 0,-8 4 0 0 0,13-5-134 0 0,0 1 0 0 0,0-1-1 0 0,0 0 1 0 0,1 1 0 0 0,-1-1 0 0 0,0 0-1 0 0,0 1 1 0 0,1-1 0 0 0,-1 1 0 0 0,0 0-1 0 0,1-1 1 0 0,-1 1 0 0 0,1-1 0 0 0,-1 1-1 0 0,0 0 1 0 0,1 0 0 0 0,0-1 0 0 0,-1 1-1 0 0,1 0 1 0 0,-1 0 0 0 0,1-1 0 0 0,-1 3-1 0 0,2-3-126 0 0,-1 1-1 0 0,0-1 0 0 0,0 1 1 0 0,0-1-1 0 0,1 1 0 0 0,-1-1 0 0 0,0 1 1 0 0,1-1-1 0 0,-1 1 0 0 0,0-1 1 0 0,1 1-1 0 0,-1-1 0 0 0,1 0 1 0 0,-1 1-1 0 0,1-1 0 0 0,-1 0 0 0 0,1 1 1 0 0,-1-1-1 0 0,1 0 0 0 0,-1 0 1 0 0,1 1-1 0 0,-1-1 0 0 0,1 0 1 0 0,-1 0-1 0 0,1 0 0 0 0,-1 0 1 0 0,1 0-1 0 0,0 0 0 0 0,-1 0 0 0 0,1 0 1 0 0,0 0-1 0 0,11 1-2495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7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8218 0 0,'0'0'249'0'0,"-1"0"1"0"0,1 0 0 0 0,-1 0 0 0 0,1 0-1 0 0,-1 0 1 0 0,1 0 0 0 0,0 0 0 0 0,-1 0-1 0 0,1 0 1 0 0,-1 0 0 0 0,1 0 0 0 0,0 1-1 0 0,-1-1 1 0 0,1 0 0 0 0,0 0 0 0 0,-1 0-1 0 0,1 1 1 0 0,0-1 0 0 0,-1 0 0 0 0,1 0-1 0 0,0 1 1 0 0,-1-1 0 0 0,1 0 0 0 0,0 1-1 0 0,0-1 1 0 0,-1 0 0 0 0,1 1-1 0 0,0-1 1 0 0,0 0 0 0 0,0 1 0 0 0,0-1-1 0 0,-1 1 1 0 0,4 18 2782 0 0,18 27-3453 0 0,-15-32 1177 0 0,36 87-445 0 0,0 2-3342 0 0,-10-37-7606 0 0,-28-59 6176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29 3393 0 0,'-5'-1'503'0'0,"1"0"1"0"0,-1 0-1 0 0,0 0 1 0 0,1 1-1 0 0,-1 0 1 0 0,0 0-1 0 0,1 0 1 0 0,-1 0-1 0 0,0 1 1 0 0,-7 2-1 0 0,10-2-268 0 0,0 0 0 0 0,0 1 0 0 0,0-1 1 0 0,0 1-1 0 0,0-1 0 0 0,1 1 0 0 0,-1 0 0 0 0,1 0 0 0 0,-1-1 0 0 0,1 1 0 0 0,0 0 0 0 0,0 0 1 0 0,0 0-1 0 0,0 0 0 0 0,0 1 0 0 0,0-1 0 0 0,0 0 0 0 0,1 0 0 0 0,-1 1 0 0 0,1-1 0 0 0,0 0 1 0 0,-1 1-1 0 0,1 1 0 0 0,0 3-47 0 0,1 0 1 0 0,-1-1-1 0 0,1 1 1 0 0,0 0-1 0 0,0-1 0 0 0,1 1 1 0 0,0 0-1 0 0,0-1 1 0 0,1 0-1 0 0,-1 0 1 0 0,1 0-1 0 0,1 0 1 0 0,-1 0-1 0 0,1 0 1 0 0,8 9-1 0 0,-8-11-184 0 0,-1 0 1 0 0,1 0-1 0 0,0 0 0 0 0,0 0 0 0 0,0 0 1 0 0,0-1-1 0 0,1 0 0 0 0,-1 0 0 0 0,1 0 1 0 0,0-1-1 0 0,0 1 0 0 0,0-1 1 0 0,0 0-1 0 0,0-1 0 0 0,1 1 0 0 0,-1-1 1 0 0,1 0-1 0 0,-1 0 0 0 0,10 0 0 0 0,-13-1-8 0 0,0 0-1 0 0,0-1 0 0 0,0 1 0 0 0,-1 0 0 0 0,1-1 0 0 0,0 1 0 0 0,0-1 0 0 0,-1 1 1 0 0,1-1-1 0 0,0 0 0 0 0,-1 0 0 0 0,1 0 0 0 0,-1 0 0 0 0,1 0 0 0 0,-1 0 0 0 0,1 0 1 0 0,-1 0-1 0 0,0-1 0 0 0,0 1 0 0 0,1 0 0 0 0,-1-1 0 0 0,0 1 0 0 0,0-1 0 0 0,1-1 1 0 0,-2 0 2 0 0,1 0 1 0 0,0 0-1 0 0,-1 0 1 0 0,0-1-1 0 0,1 1 1 0 0,-1 0-1 0 0,-1 0 1 0 0,1 0 0 0 0,0 0-1 0 0,-1 0 1 0 0,1 0-1 0 0,-3-6 1 0 0,-1-4 21 0 0,-2 1 0 0 0,1-1 1 0 0,-2 1-1 0 0,1 1 0 0 0,-12-16 1 0 0,9 15 19 0 0,-1 1 1 0 0,-17-17-1 0 0,24 25-106 0 0,-1 0 0 0 0,0 0 0 0 0,1 1 0 0 0,-1-1 0 0 0,0 1 0 0 0,0 0 0 0 0,-1 0 0 0 0,1 0-1 0 0,0 0 1 0 0,-1 1 0 0 0,1-1 0 0 0,-8 0 0 0 0,12 2-10 0 0,0 0 1 0 0,0 0-1 0 0,-1-1 0 0 0,1 1 0 0 0,0 0 0 0 0,-1 0 0 0 0,1 0 1 0 0,0 0-1 0 0,-1 0 0 0 0,1 0 0 0 0,0 0 0 0 0,-1 0 0 0 0,1 0 0 0 0,0 0 1 0 0,-1 0-1 0 0,1 0 0 0 0,0 0 0 0 0,-1 0 0 0 0,1 0 0 0 0,0 0 1 0 0,-1 0-1 0 0,1 0 0 0 0,0 0 0 0 0,-1 1 0 0 0,1-1 0 0 0,0 0 0 0 0,0 0 1 0 0,-1 0-1 0 0,1 0 0 0 0,0 1 0 0 0,0-1 0 0 0,-1 0 0 0 0,1 0 1 0 0,0 1-1 0 0,0-1 0 0 0,0 0 0 0 0,-1 0 0 0 0,1 1 0 0 0,0-1 0 0 0,0 0 1 0 0,0 1-1 0 0,0-1 0 0 0,0 0 0 0 0,-1 1 0 0 0,1-1 0 0 0,0 0 1 0 0,0 1-1 0 0,0-1 0 0 0,0 0 0 0 0,0 1 0 0 0,0-1 0 0 0,0 0 0 0 0,0 1 1 0 0,0-1-1 0 0,1 0 0 0 0,-1 1 0 0 0,0-1 0 0 0,0 0 0 0 0,0 1 1 0 0,0-1-1 0 0,0 0 0 0 0,0 0 0 0 0,1 1 0 0 0,-1-1 0 0 0,0 0 0 0 0,0 1 1 0 0,1-1-1 0 0,15 18-6551 0 0,-6-8 2989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4257 0 0,'5'2'2833'0'0,"-2"4"-297"0"0,2 2-167 0 0,0 7-257 0 0,-4 1-560 0 0,2 2-623 0 0,-1 3-409 0 0,0 0-264 0 0,-1-1-224 0 0,-1 0-336 0 0,0-2-505 0 0,0-1-807 0 0,-1-2-1064 0 0,-3-2-873 0 0,1-2 752 0 0,-2-1-1312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3121 0 0,'2'6'391'0'0,"1"0"1"0"0,-1 0-1 0 0,0 0 1 0 0,0 0-1 0 0,-1 1 1 0 0,0-1-1 0 0,0 1 1 0 0,0-1-1 0 0,-1 1 1 0 0,0-1-1 0 0,-1 0 1 0 0,1 1-1 0 0,-1-1 1 0 0,0 1-1 0 0,0-1 1 0 0,-1 0 0 0 0,0 0-1 0 0,0 1 1 0 0,-1-1-1 0 0,0-1 1 0 0,0 1-1 0 0,0 0 1 0 0,0-1-1 0 0,-1 1 1 0 0,-5 4-1 0 0,8-9-379 0 0,1 0 0 0 0,-1-1 0 0 0,1 1 0 0 0,-1-1 0 0 0,1 1 0 0 0,-1 0 0 0 0,1-1 0 0 0,-1 1 0 0 0,1 0 0 0 0,-1 0 0 0 0,1-1 0 0 0,0 1 0 0 0,0 0 0 0 0,-1 0 0 0 0,1 0 0 0 0,0 0 0 0 0,0-1 0 0 0,0 1 0 0 0,0 0 0 0 0,0 0 0 0 0,0 0 0 0 0,0 0 0 0 0,0-1 0 0 0,0 1 0 0 0,0 0 0 0 0,1 0 0 0 0,-1 0 0 0 0,0-1 0 0 0,1 1 0 0 0,-1 0-1 0 0,0 0 1 0 0,1-1 0 0 0,-1 1 0 0 0,1 0 0 0 0,-1 0 0 0 0,1-1 0 0 0,0 2 0 0 0,0-2-15 0 0,1 1 1 0 0,-1 0-1 0 0,0 0 0 0 0,0-1 0 0 0,1 1 0 0 0,-1-1 0 0 0,0 0 0 0 0,1 1 1 0 0,-1-1-1 0 0,0 0 0 0 0,1 0 0 0 0,-1 0 0 0 0,1 0 0 0 0,-1 0 0 0 0,0 0 0 0 0,1 0 1 0 0,-1 0-1 0 0,1 0 0 0 0,-1-1 0 0 0,0 1 0 0 0,3-1 0 0 0,12-6-553 0 0,0 0 0 0 0,1 1 0 0 0,0 1 0 0 0,0 1 0 0 0,1 0 0 0 0,-1 2-1 0 0,24-2 1 0 0,-24 6 505 0 0,-25 7-292 0 0,-10 8 280 0 0,-6 14 390 0 0,23-29-258 0 0,0 0 1 0 0,0-1-1 0 0,0 1 1 0 0,0 0-1 0 0,0 0 1 0 0,0 0-1 0 0,1 0 1 0 0,-1 0-1 0 0,1 0 1 0 0,-1 0-1 0 0,1 0 1 0 0,0 0-1 0 0,0 0 1 0 0,0 0-1 0 0,0 0 1 0 0,0 3-1 0 0,39-26 771 0 0,-34 19-821 0 0,-1 0 0 0 0,1 0 0 0 0,-1 0 0 0 0,1 0 1 0 0,0 1-1 0 0,0 0 0 0 0,0 0 0 0 0,0 0 0 0 0,0 1 0 0 0,0-1 0 0 0,0 1 0 0 0,0 0 0 0 0,6 1 0 0 0,-3 2-162 0 0,0-1-1 0 0,0 1 1 0 0,0 0 0 0 0,-1 1 0 0 0,1-1 0 0 0,-1 2 0 0 0,7 4 0 0 0,10 4-5420 0 0,-19-11 2278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8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51 112 4425 0 0,'-15'-21'1415'0'0,"-20"-30"3162"0"0,50 66-1112 0 0,19 10-2908 0 0,-31-24-393 0 0,17 14 49 0 0,-6-4-166 0 0,0-2 1 0 0,23 13-1 0 0,-35-20-37 0 0,1-1 0 0 0,0 0-1 0 0,0 1 1 0 0,0-1 0 0 0,-1 0-1 0 0,1-1 1 0 0,0 1 0 0 0,0 0 0 0 0,0-1-1 0 0,0 0 1 0 0,1 1 0 0 0,-1-1-1 0 0,0-1 1 0 0,0 1 0 0 0,0 0-1 0 0,0-1 1 0 0,0 1 0 0 0,0-1 0 0 0,0 0-1 0 0,3-2 1 0 0,-3 2 20 0 0,-1-1 0 0 0,0 1 0 0 0,0-1 1 0 0,0 0-1 0 0,0 0 0 0 0,0 0 0 0 0,-1 0 0 0 0,1 0 1 0 0,-1 0-1 0 0,1 0 0 0 0,-1 0 0 0 0,0-1 0 0 0,0 1 1 0 0,0-1-1 0 0,0 1 0 0 0,0-1 0 0 0,0 1 0 0 0,-1-1 1 0 0,1 1-1 0 0,-1-1 0 0 0,0 1 0 0 0,1-1 0 0 0,-1 0 1 0 0,-1 1-1 0 0,1-1 0 0 0,0 0 0 0 0,-1 1 0 0 0,1-1 1 0 0,-1 1-1 0 0,0-1 0 0 0,-1-2 0 0 0,1 1-26 0 0,-1 0-1 0 0,1 0 0 0 0,-1 0 1 0 0,0 1-1 0 0,0-1 1 0 0,-1 1-1 0 0,1-1 1 0 0,-1 1-1 0 0,1 0 0 0 0,-1 0 1 0 0,0 0-1 0 0,0 0 1 0 0,-1 1-1 0 0,1-1 1 0 0,0 1-1 0 0,-1 0 0 0 0,0 0 1 0 0,1 0-1 0 0,-6-2 1 0 0,4 3-180 0 0,-1 0 0 0 0,0 0-1 0 0,0 1 1 0 0,0 0 0 0 0,0 0 0 0 0,1 0 0 0 0,-1 0 0 0 0,0 1 0 0 0,0 0-1 0 0,1 0 1 0 0,-1 1 0 0 0,0 0 0 0 0,1 0 0 0 0,-1 0 0 0 0,1 0 0 0 0,0 1 0 0 0,0 0-1 0 0,0 0 1 0 0,0 0 0 0 0,1 1 0 0 0,-1 0 0 0 0,1-1 0 0 0,0 2 0 0 0,0-1-1 0 0,0 0 1 0 0,0 1 0 0 0,1 0 0 0 0,0 0 0 0 0,0 0 0 0 0,0 0 0 0 0,1 0 0 0 0,-1 1-1 0 0,1-1 1 0 0,1 1 0 0 0,-1-1 0 0 0,1 1 0 0 0,0 0 0 0 0,0 0 0 0 0,0-1-1 0 0,1 1 1 0 0,1 8 0 0 0,-1-7 345 0 0,0 0 0 0 0,1 0 0 0 0,0 0 0 0 0,0-1 0 0 0,0 1 0 0 0,1 0 0 0 0,0-1 1 0 0,1 1-1 0 0,0-1 0 0 0,-1 0 0 0 0,9 12 0 0 0,-8-14 224 0 0,1 0 1 0 0,0 0-1 0 0,0 0 1 0 0,0 0 0 0 0,1-1-1 0 0,-1 0 1 0 0,1 0-1 0 0,0 0 1 0 0,0 0-1 0 0,0-1 1 0 0,0 0 0 0 0,0 0-1 0 0,0 0 1 0 0,1-1-1 0 0,6 2 1 0 0,4 0-526 0 0,98 18 353 0 0,-76-16-3337 0 0,0-2-3632 0 0,-22-3 1726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4529 0 0,'52'-2'3788'0'0,"-37"0"-3134"0"0,0 1 0 0 0,-1 0 0 0 0,1 1 0 0 0,0 1 0 0 0,0 1 0 0 0,-1 0 0 0 0,17 4 1 0 0,-31-1 628 0 0,-8 1-686 0 0,-17 6-217 0 0,21-10-192 0 0,1-1-83 0 0,0 1 1 0 0,0 0-1 0 0,0 0 1 0 0,0 0-1 0 0,1 0 1 0 0,-1 0-1 0 0,1 1 0 0 0,-1-1 1 0 0,1 1-1 0 0,0 0 1 0 0,0-1-1 0 0,0 1 1 0 0,0 0-1 0 0,1 0 0 0 0,-1 0 1 0 0,1 0-1 0 0,0 1 1 0 0,0-1-1 0 0,0 0 1 0 0,0 1-1 0 0,0-1 0 0 0,1 0 1 0 0,-1 1-1 0 0,1-1 1 0 0,1 7-1 0 0,-1-5-41 0 0,0-1-1 0 0,1 1 1 0 0,0-1 0 0 0,0 0-1 0 0,0 1 1 0 0,1-1 0 0 0,0 0-1 0 0,-1 0 1 0 0,1 1 0 0 0,1-1-1 0 0,-1-1 1 0 0,1 1 0 0 0,-1 0-1 0 0,1-1 1 0 0,0 1 0 0 0,0-1-1 0 0,1 0 1 0 0,-1 0 0 0 0,7 4-1 0 0,-9-6-58 0 0,0 0-1 0 0,1 0 1 0 0,-1 0-1 0 0,1 0 1 0 0,-1-1-1 0 0,1 1 1 0 0,-1-1-1 0 0,1 1 1 0 0,0-1 0 0 0,-1 1-1 0 0,1-1 1 0 0,-1 0-1 0 0,1 0 1 0 0,0 0-1 0 0,-1 0 1 0 0,1 0-1 0 0,0 0 1 0 0,-1 0-1 0 0,1 0 1 0 0,0-1-1 0 0,-1 1 1 0 0,1-1-1 0 0,-1 1 1 0 0,1-1-1 0 0,1-1 1 0 0,0 0 15 0 0,0 0-1 0 0,-1 0 1 0 0,1-1-1 0 0,-1 1 1 0 0,0-1 0 0 0,0 0-1 0 0,0 0 1 0 0,0 0 0 0 0,0 0-1 0 0,0 0 1 0 0,1-4 0 0 0,3-10-233 0 0,0 0 0 0 0,-2 0 0 0 0,5-28 0 0 0,-6 1-2145 0 0,-4 27-451 0 0,0-1 0 0 0,-1 1 0 0 0,-7-27 0 0 0,4 19-1351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23 9002 0 0,'-13'-8'5328'0'0,"10"17"-2645"0"0,9 26-1288 0 0,-4-27-1010 0 0,27 144-14 0 0,-38-185-3716 0 0,5 23 3240 0 0,1-1 1 0 0,0 1 0 0 0,1-1 0 0 0,-2-12 0 0 0,4 17 110 0 0,0 0 1 0 0,1 0 0 0 0,0 0-1 0 0,0 1 1 0 0,0-1-1 0 0,1 0 1 0 0,-1 0-1 0 0,1 1 1 0 0,1-1 0 0 0,-1 1-1 0 0,1-1 1 0 0,0 1-1 0 0,0 0 1 0 0,7-7-1 0 0,-8 9 15 0 0,0 1 0 0 0,0-1 0 0 0,1 1 0 0 0,-1 0-1 0 0,1 0 1 0 0,0 0 0 0 0,0 0 0 0 0,0 0 0 0 0,-1 1 0 0 0,1-1-1 0 0,1 1 1 0 0,-1 0 0 0 0,0 0 0 0 0,0 0 0 0 0,0 0 0 0 0,1 0-1 0 0,-1 1 1 0 0,0 0 0 0 0,1-1 0 0 0,-1 1 0 0 0,0 0-1 0 0,1 1 1 0 0,-1-1 0 0 0,0 1 0 0 0,1-1 0 0 0,-1 1 0 0 0,4 2-1 0 0,-5-3 10 0 0,0 0 0 0 0,0 1 0 0 0,0 0 0 0 0,-1-1 0 0 0,1 1-1 0 0,0 0 1 0 0,0 0 0 0 0,-1 0 0 0 0,1 0 0 0 0,-1 0-1 0 0,1 0 1 0 0,-1 0 0 0 0,0 1 0 0 0,1-1 0 0 0,-1 0 0 0 0,0 1-1 0 0,0-1 1 0 0,0 1 0 0 0,0 0 0 0 0,0-1 0 0 0,0 1-1 0 0,0 0 1 0 0,-1 0 0 0 0,1-1 0 0 0,0 1 0 0 0,-1 0 0 0 0,0 0-1 0 0,1 0 1 0 0,-1 0 0 0 0,0-1 0 0 0,0 1 0 0 0,0 0 0 0 0,0 0-1 0 0,0 0 1 0 0,-1 0 0 0 0,1 0 0 0 0,-1-1 0 0 0,1 1-1 0 0,-1 0 1 0 0,1 0 0 0 0,-1 0 0 0 0,0-1 0 0 0,0 1 0 0 0,-1 2-1 0 0,-6 8 34 0 0,0 0 0 0 0,-1-1-1 0 0,0 0 1 0 0,-18 17 0 0 0,15-16-76 0 0,9-9 24 0 0,-1 1 0 0 0,1 0-1 0 0,0 0 1 0 0,1 0 0 0 0,-1 0-1 0 0,1 0 1 0 0,0 0 0 0 0,-4 9-1 0 0,6-12 6 0 0,0 0 0 0 0,0 0-1 0 0,-1 1 1 0 0,1-1-1 0 0,0 0 1 0 0,0 0 0 0 0,0 0-1 0 0,1 0 1 0 0,-1 0-1 0 0,0 1 1 0 0,0-1 0 0 0,0 0-1 0 0,1 0 1 0 0,-1 0 0 0 0,1 0-1 0 0,-1 0 1 0 0,1 0-1 0 0,-1 0 1 0 0,1 0 0 0 0,0 0-1 0 0,-1 0 1 0 0,1 0-1 0 0,0 0 1 0 0,0-1 0 0 0,-1 1-1 0 0,1 0 1 0 0,0 0 0 0 0,0-1-1 0 0,0 1 1 0 0,0-1-1 0 0,0 1 1 0 0,0-1 0 0 0,0 1-1 0 0,0-1 1 0 0,1 0 0 0 0,-1 1-1 0 0,0-1 1 0 0,0 0-1 0 0,0 0 1 0 0,2 0 0 0 0,13 3 6 0 0,0-2 1 0 0,0 0-1 0 0,0 0 1 0 0,0-2 0 0 0,1 0-1 0 0,-1-1 1 0 0,15-4 0 0 0,27-9-3190 0 0,-57 15 2754 0 0,0-1 1 0 0,0 1 0 0 0,1 0-1 0 0,-1-1 1 0 0,0 1 0 0 0,0-1-1 0 0,0 0 1 0 0,0 1 0 0 0,0-1-1 0 0,0 0 1 0 0,-1 1 0 0 0,1-1-1 0 0,0 0 1 0 0,0 0 0 0 0,0 0 0 0 0,-1 0-1 0 0,1 0 1 0 0,0 1 0 0 0,-1-1-1 0 0,1-1 1 0 0,-1 1 0 0 0,1-1-1 0 0,1-7-3780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9:59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44 4337 0 0,'-1'-1'292'0'0,"-1"0"-1"0"0,1 1 1 0 0,0-1 0 0 0,0 0-1 0 0,1 0 1 0 0,-1 0 0 0 0,0 0-1 0 0,0 0 1 0 0,0 0-1 0 0,1 0 1 0 0,-1 0 0 0 0,0 0-1 0 0,1 0 1 0 0,-1 0 0 0 0,1-1-1 0 0,-1 1 1 0 0,1 0 0 0 0,0 0-1 0 0,-1-1 1 0 0,1 0 0 0 0,1 0-222 0 0,1 1 0 0 0,0 0 0 0 0,-1 0 1 0 0,1 0-1 0 0,-1 0 0 0 0,1 0 0 0 0,0 0 1 0 0,0 0-1 0 0,0 1 0 0 0,0-1 0 0 0,-1 1 1 0 0,1-1-1 0 0,4 0 0 0 0,-6 1-81 0 0,37-7 231 0 0,-35 7-305 0 0,-1 0 0 0 0,1-1 0 0 0,-1 1 0 0 0,0 0 0 0 0,1 0-1 0 0,-1 0 1 0 0,1 0 0 0 0,-1 0 0 0 0,0 1 0 0 0,1-1 0 0 0,-1 0 0 0 0,0 1 0 0 0,1-1 0 0 0,-1 1 0 0 0,0-1 0 0 0,1 1 0 0 0,-1 0 0 0 0,0-1 0 0 0,0 1 0 0 0,0 0 0 0 0,0 0 0 0 0,0 0-1 0 0,0 0 1 0 0,1 1 0 0 0,-1-1-110 0 0,-1 1 1 0 0,0-1-1 0 0,0 1 0 0 0,0-1 0 0 0,0 0 0 0 0,0 1 0 0 0,0-1 0 0 0,-1 1 0 0 0,1-1 0 0 0,0 0 0 0 0,-1 1 0 0 0,1-1 0 0 0,-1 0 0 0 0,1 1 1 0 0,-1-1-1 0 0,0 0 0 0 0,1 0 0 0 0,-1 0 0 0 0,0 1 0 0 0,-2 1 0 0 0,-20 22-1341 0 0,-15 4 960 0 0,-2 2 3183 0 0,48-28 2739 0 0,16-4-3366 0 0,-1 0-1462 0 0,90-3 1595 0 0,-75 4-4741 0 0,1 1-3384 0 0,-22 0 1086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00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9378 0 0,'4'69'8578'0'0,"-2"-49"-9053"0"0,0-1 0 0 0,-2 0 0 0 0,0 0 0 0 0,-5 30 0 0 0,5-48 204 0 0,0 0-1 0 0,-1 0 1 0 0,1 0 0 0 0,0 0 0 0 0,-1 0 0 0 0,1 0 0 0 0,-1 0-1 0 0,0 0 1 0 0,1 0 0 0 0,-1 0 0 0 0,0 0 0 0 0,1 0 0 0 0,-1-1 0 0 0,0 1-1 0 0,0 0 1 0 0,0-1 0 0 0,1 1 0 0 0,-1 0 0 0 0,0-1 0 0 0,0 1 0 0 0,0-1-1 0 0,0 1 1 0 0,0-1 0 0 0,0 0 0 0 0,0 1 0 0 0,0-1 0 0 0,-1 0 0 0 0,1 0-1 0 0,0 0 1 0 0,-2 0 0 0 0,-41-4-3597 0 0,11 0 3430 0 0,31 4 582 0 0,-1 0 1 0 0,1 1-1 0 0,-1-1 1 0 0,1 1-1 0 0,-1-1 1 0 0,1 1-1 0 0,-1 0 1 0 0,1 0-1 0 0,0 0 1 0 0,-1 0 0 0 0,1 1-1 0 0,0-1 1 0 0,0 1-1 0 0,0-1 1 0 0,0 1-1 0 0,0 0 1 0 0,0-1-1 0 0,0 1 1 0 0,-2 4-1 0 0,2-3 457 0 0,0 1-1 0 0,1-1 0 0 0,0 0 1 0 0,0 1-1 0 0,0-1 1 0 0,0 1-1 0 0,0 0 0 0 0,1-1 1 0 0,0 1-1 0 0,-1-1 0 0 0,1 1 1 0 0,1 6-1 0 0,0-2 526 0 0,1 0 0 0 0,0 0 0 0 0,0 0 1 0 0,0 0-1 0 0,1-1 0 0 0,7 14 0 0 0,14 13-1298 0 0,-21-32 185 0 0,0 1 0 0 0,0 0 0 0 0,0-1-1 0 0,0 0 1 0 0,0 0 0 0 0,0 0 0 0 0,1 0 0 0 0,-1 0 0 0 0,1-1-1 0 0,0 1 1 0 0,-1-1 0 0 0,1 0 0 0 0,0 0 0 0 0,0-1-1 0 0,-1 1 1 0 0,1-1 0 0 0,0 0 0 0 0,0 1 0 0 0,5-2-1 0 0,29-9-1966 0 0,0-8-4618 0 0,-25 12 2781 0 0,2 0-2398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00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13 6545 0 0,'-5'-2'454'0'0,"0"1"-1"0"0,1 0 1 0 0,-1 1-1 0 0,1-1 0 0 0,-1 1 1 0 0,0 0-1 0 0,0 0 1 0 0,1 0-1 0 0,-1 1 0 0 0,0 0 1 0 0,1 0-1 0 0,-1 0 1 0 0,1 0-1 0 0,-1 1 0 0 0,1-1 1 0 0,0 1-1 0 0,-1 0 1 0 0,1 1-1 0 0,0-1 0 0 0,-5 5 1 0 0,7-5-326 0 0,-1 1 0 0 0,0 0 0 0 0,1-1 0 0 0,0 1 0 0 0,0 0 0 0 0,0 1 0 0 0,0-1 0 0 0,0 0 0 0 0,0 0 0 0 0,1 1 0 0 0,0-1 0 0 0,0 1 0 0 0,0-1 0 0 0,0 1 0 0 0,0 0 0 0 0,1-1 0 0 0,-1 1 0 0 0,1 0 0 0 0,0-1 0 0 0,0 1 0 0 0,1 0 0 0 0,-1 0 0 0 0,1-1 0 0 0,-1 1 0 0 0,1-1 0 0 0,3 7 0 0 0,-1-3-118 0 0,1 1 1 0 0,-1-1 0 0 0,2 0-1 0 0,-1-1 1 0 0,1 1-1 0 0,0-1 1 0 0,0 0-1 0 0,1 0 1 0 0,0 0 0 0 0,0-1-1 0 0,9 7 1 0 0,-13-10-14 0 0,0-1 0 0 0,0 1 0 0 0,0-1 0 0 0,1 0 0 0 0,-1 1 0 0 0,0-1 0 0 0,0 0 0 0 0,1 0 0 0 0,-1 0 0 0 0,1-1 0 0 0,-1 1 0 0 0,1-1 1 0 0,-1 1-1 0 0,1-1 0 0 0,-1 0 0 0 0,1 0 0 0 0,-1 0 0 0 0,1 0 0 0 0,-1 0 0 0 0,1-1 0 0 0,-1 1 0 0 0,1-1 0 0 0,-1 1 0 0 0,1-1 0 0 0,-1 0 0 0 0,0 0 0 0 0,1 0 0 0 0,-1-1 0 0 0,0 1 1 0 0,0 0-1 0 0,0-1 0 0 0,0 1 0 0 0,0-1 0 0 0,0 0 0 0 0,0 0 0 0 0,-1 0 0 0 0,1 1 0 0 0,-1-2 0 0 0,3-3 0 0 0,-3 4-113 0 0,0 1 0 0 0,0-1 1 0 0,0 0-1 0 0,0 0 0 0 0,0 0 0 0 0,-1 0 0 0 0,1 0 0 0 0,-1-1 0 0 0,0 1 0 0 0,1 0 0 0 0,-1 0 1 0 0,0 0-1 0 0,0 0 0 0 0,0 0 0 0 0,-1 0 0 0 0,1-1 0 0 0,0 1 0 0 0,-1 0 0 0 0,0 0 1 0 0,1 0-1 0 0,-1 0 0 0 0,0 0 0 0 0,0 0 0 0 0,0 1 0 0 0,0-1 0 0 0,0 0 0 0 0,0 0 0 0 0,-1 1 1 0 0,1-1-1 0 0,-3-2 0 0 0,0 0-444 0 0,-1 0 1 0 0,1 1-1 0 0,-1-1 1 0 0,0 1 0 0 0,0 0-1 0 0,0 0 1 0 0,0 1-1 0 0,0-1 1 0 0,-1 1 0 0 0,-6-2-1 0 0,19 6 552 0 0,-1-1 1 0 0,1-1-1 0 0,0 1 0 0 0,-1-1 0 0 0,1-1 0 0 0,0 1 1 0 0,-1-1-1 0 0,1 0 0 0 0,0-1 0 0 0,-1 1 1 0 0,12-5-1 0 0,-13 3-108 0 0,1 1 0 0 0,-1-1 0 0 0,1 0 0 0 0,-1 0 0 0 0,0-1 0 0 0,-1 0 0 0 0,9-7 1 0 0,-10 8-380 0 0,0-1 0 0 0,0 1 1 0 0,-1-1-1 0 0,1 0 1 0 0,-1 0-1 0 0,3-7 1 0 0,-7 1-2147 0 0,-7-1 4391 0 0,3 9 2000 0 0,11 14-388 0 0,-4-9-3189 0 0,16 28 1120 0 0,16 42 1 0 0,-29-62-2165 0 0,0 0 0 0 0,-1 0 0 0 0,-1 0 0 0 0,2 19 0 0 0,-4-28 429 0 0,0 0-1 0 0,0 0 1 0 0,0 0-1 0 0,0 0 1 0 0,0 0-1 0 0,-1 0 0 0 0,1 0 1 0 0,-1 0-1 0 0,1 0 1 0 0,-2 3-1 0 0,-3 3-3075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01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4385 0 0,'1'13'971'0'0,"1"-1"0"0"0,1 1 0 0 0,1-1 0 0 0,-1 0 0 0 0,2 0 0 0 0,0-1 0 0 0,0 1 0 0 0,9 12 0 0 0,-12-20-874 0 0,1 1-1 0 0,0-1 1 0 0,0 0-1 0 0,0 0 1 0 0,0 0-1 0 0,1 0 1 0 0,-1-1-1 0 0,1 1 1 0 0,0-1-1 0 0,0 0 1 0 0,1 0-1 0 0,-1-1 1 0 0,0 1-1 0 0,1-1 0 0 0,0 0 1 0 0,-1 0-1 0 0,1 0 1 0 0,0-1-1 0 0,0 0 1 0 0,0 0-1 0 0,0 0 1 0 0,9 0-1 0 0,-11-1-59 0 0,-1 0-1 0 0,0 0 1 0 0,0-1-1 0 0,1 1 1 0 0,-1-1-1 0 0,0 1 1 0 0,0-1-1 0 0,0 0 1 0 0,0 0-1 0 0,0 0 1 0 0,0 0-1 0 0,0 0 1 0 0,0 0-1 0 0,-1-1 1 0 0,1 1-1 0 0,0-1 1 0 0,-1 1-1 0 0,1-1 1 0 0,-1 1-1 0 0,3-4 1 0 0,-3 2-79 0 0,1 0 1 0 0,-1 0 0 0 0,1 0 0 0 0,-1-1-1 0 0,0 1 1 0 0,0 0 0 0 0,-1-1-1 0 0,1 1 1 0 0,-1-1 0 0 0,0 1 0 0 0,1 0-1 0 0,-2-5 1 0 0,1 3-376 0 0,0 0 0 0 0,-1-1 1 0 0,0 1-1 0 0,0 0 0 0 0,-1 0 0 0 0,1 0 0 0 0,-1 0 0 0 0,0 1 0 0 0,0-1 1 0 0,0 0-1 0 0,-1 1 0 0 0,0 0 0 0 0,0-1 0 0 0,0 1 0 0 0,0 0 0 0 0,-1 0 1 0 0,-6-5-1 0 0,0 4-352 0 0,0 1 1 0 0,0 1 0 0 0,0-1-1 0 0,-1 2 1 0 0,0-1 0 0 0,-12 0-1 0 0,21 3 677 0 0,1-1 0 0 0,0 1 0 0 0,-1 0-1 0 0,1 0 1 0 0,0 0 0 0 0,-1 0 0 0 0,1 0 0 0 0,-1 0-1 0 0,1 0 1 0 0,0 0 0 0 0,-1 1 0 0 0,1-1-1 0 0,0 1 1 0 0,0-1 0 0 0,-1 1 0 0 0,1-1 0 0 0,-2 2-1 0 0,3-1 110 0 0,-1-1 0 0 0,1 1 0 0 0,0-1-1 0 0,-1 1 1 0 0,1-1 0 0 0,0 1 0 0 0,-1 0-1 0 0,1-1 1 0 0,0 1 0 0 0,0 0 0 0 0,0-1-1 0 0,-1 1 1 0 0,1 0 0 0 0,0-1 0 0 0,0 1 0 0 0,0 0-1 0 0,0-1 1 0 0,0 1 0 0 0,0 0 0 0 0,1-1-1 0 0,-1 1 1 0 0,0 0 0 0 0,0-1 0 0 0,1 2-1 0 0,0 0 325 0 0,0 1 0 0 0,0-1 0 0 0,0 0 0 0 0,1 1 0 0 0,-1-1 0 0 0,1 0 0 0 0,0 0 0 0 0,-1 0 0 0 0,1 0 0 0 0,0 0 0 0 0,0-1 0 0 0,0 1 0 0 0,0-1 0 0 0,1 1 0 0 0,3 1-1 0 0,2 0 69 0 0,0-1-1 0 0,1-1 0 0 0,-1 0 0 0 0,0 0 1 0 0,0 0-1 0 0,1-1 0 0 0,-1 0 0 0 0,0-1 1 0 0,14-2-1 0 0,-13 1-1278 0 0,1 1 0 0 0,-1 0 0 0 0,0 1 0 0 0,1 0 0 0 0,-1 0 0 0 0,0 1 0 0 0,12 2 0 0 0,-6 2-1926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0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2817 0 0,'-18'50'6757'0'0,"-20"20"-4985"0"0,93-82 408 0 0,4 1-1732 0 0,-17 4-2090 0 0,-1-3-4781 0 0,-27 7 2282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02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30 104 6081 0 0,'-2'0'348'0'0,"1"0"-1"0"0,-1 1 0 0 0,1-1 0 0 0,-1 1 1 0 0,1-1-1 0 0,-1 1 0 0 0,1 0 0 0 0,0 0 1 0 0,0-1-1 0 0,-1 1 0 0 0,1 0 0 0 0,0 0 1 0 0,0 0-1 0 0,0 0 0 0 0,0 1 1 0 0,0-1-1 0 0,0 0 0 0 0,0 0 0 0 0,0 0 1 0 0,1 1-1 0 0,-1-1 0 0 0,0 1 0 0 0,1-1 1 0 0,-1 0-1 0 0,1 1 0 0 0,-1 2 0 0 0,1 0-106 0 0,0 0-1 0 0,0 0 1 0 0,1-1-1 0 0,-1 1 1 0 0,1 0-1 0 0,0 0 0 0 0,0-1 1 0 0,0 1-1 0 0,0-1 1 0 0,4 7-1 0 0,1 2-241 0 0,1-1-1 0 0,1 0 1 0 0,0 0-1 0 0,0 0 1 0 0,16 14-1 0 0,-23-23 8 0 0,1-1 0 0 0,0 1-1 0 0,-1-1 1 0 0,1 1 0 0 0,0-1-1 0 0,0 0 1 0 0,0 0 0 0 0,0 0-1 0 0,0 0 1 0 0,0 0 0 0 0,0 0-1 0 0,0-1 1 0 0,1 1 0 0 0,-1 0 0 0 0,0-1-1 0 0,0 0 1 0 0,1 0 0 0 0,-1 0-1 0 0,0 0 1 0 0,0 0 0 0 0,1 0-1 0 0,3-1 1 0 0,-5 0 9 0 0,1 0 0 0 0,0 0 0 0 0,0 0 0 0 0,-1 0-1 0 0,1-1 1 0 0,-1 1 0 0 0,1-1 0 0 0,-1 1 0 0 0,1-1 0 0 0,-1 1 0 0 0,0-1 0 0 0,0 0-1 0 0,0 1 1 0 0,0-1 0 0 0,0 0 0 0 0,0 0 0 0 0,0 0 0 0 0,-1 0 0 0 0,1 0 0 0 0,-1 0-1 0 0,1 0 1 0 0,-1 0 0 0 0,0 0 0 0 0,0-4 0 0 0,0-9 46 0 0,0 0 1 0 0,-1 0-1 0 0,-1-1 1 0 0,0 1-1 0 0,-9-27 1 0 0,-29-71-3040 0 0,41 131-9455 0 0,1-14 9919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0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4049 0 0,'-3'4'6782'0'0,"3"7"-4349"0"0,3 10-822 0 0,3 21 866 0 0,-3-21-1553 0 0,8 36 0 0 0,-9-52-889 0 0,-1 0 0 0 0,1-1 1 0 0,0 1-1 0 0,0-1 0 0 0,0 1 0 0 0,0-1 0 0 0,1 0 1 0 0,0 0-1 0 0,0 0 0 0 0,0 0 0 0 0,0 0 0 0 0,8 6 1 0 0,-9-9-157 0 0,1-1 1 0 0,-1 1 0 0 0,1 0 0 0 0,-1-1 0 0 0,1 0 0 0 0,0 1 0 0 0,-1-1 0 0 0,1 0 0 0 0,-1 0 0 0 0,1 0 0 0 0,0-1-1 0 0,-1 1 1 0 0,1-1 0 0 0,-1 1 0 0 0,1-1 0 0 0,-1 0 0 0 0,1 0 0 0 0,-1 0 0 0 0,0 0 0 0 0,1-1 0 0 0,-1 1 0 0 0,0 0-1 0 0,0-1 1 0 0,0 0 0 0 0,3-2 0 0 0,-1 1-284 0 0,-1 0 0 0 0,1 0 0 0 0,-1 0 0 0 0,0 0 0 0 0,1 0 0 0 0,-1-1 0 0 0,-1 1 0 0 0,1-1 0 0 0,-1 0 0 0 0,1 0 0 0 0,-1 0 0 0 0,0 0 1 0 0,0-1-1 0 0,1-4 0 0 0,-3 0 300 0 0,0-17 80 0 0,0 25 155 0 0,0 0 1 0 0,0 1-1 0 0,0-1 1 0 0,0 1 0 0 0,0-1-1 0 0,0 0 1 0 0,0 1-1 0 0,0-1 1 0 0,0 0-1 0 0,0 1 1 0 0,0-1 0 0 0,1 0-1 0 0,-1 1 1 0 0,0-1-1 0 0,0 1 1 0 0,1-1 0 0 0,-1 0-1 0 0,0 1 1 0 0,1-1-1 0 0,-1 1 1 0 0,1-1-1 0 0,-1 1 1 0 0,1-1 0 0 0,1 4 116 0 0,0 0 1 0 0,0 0 0 0 0,-1 0 0 0 0,1 0 0 0 0,-1 0 0 0 0,0 0 0 0 0,0 0 0 0 0,1 7 0 0 0,3 15-180 0 0,-2 0 1 0 0,0-1-1 0 0,-2 1 0 0 0,-2 32 1 0 0,-8 7-4419 0 0,-2-40-3321 0 0,8-16 4708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0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24 2905 0 0,'-2'1'436'0'0,"1"0"1"0"0,-1 0 0 0 0,1 0-1 0 0,0 0 1 0 0,-1 0-1 0 0,1 1 1 0 0,0-1 0 0 0,0 0-1 0 0,0 1 1 0 0,0-1 0 0 0,0 0-1 0 0,0 1 1 0 0,0-1 0 0 0,0 1-1 0 0,1 0 1 0 0,-1-1 0 0 0,1 1-1 0 0,-1 0 1 0 0,1-1 0 0 0,-1 4-1 0 0,1-3-229 0 0,-1 0 1 0 0,1 0-1 0 0,-1 0 0 0 0,0 0 1 0 0,1 0-1 0 0,-1 0 0 0 0,0 0 1 0 0,0 0-1 0 0,0-1 0 0 0,-1 1 0 0 0,0 2 1 0 0,0-41-328 0 0,2 35 135 0 0,1 0 0 0 0,-1 0 1 0 0,1 0-1 0 0,-1 0 0 0 0,1 0 0 0 0,0 0 1 0 0,0 0-1 0 0,-1 0 0 0 0,2 1 1 0 0,-1-1-1 0 0,0 0 0 0 0,0 1 1 0 0,0-1-1 0 0,1 1 0 0 0,-1-1 0 0 0,1 1 1 0 0,-1 0-1 0 0,1-1 0 0 0,-1 1 1 0 0,1 0-1 0 0,0 0 0 0 0,3-1 0 0 0,0 0 5 0 0,-1 1 0 0 0,0 0 0 0 0,1 1 0 0 0,-1-1 0 0 0,1 1 0 0 0,-1-1 0 0 0,1 1 0 0 0,-1 1 0 0 0,0-1 0 0 0,6 2 0 0 0,-1-1 24 0 0,0 2 0 0 0,0-1 0 0 0,0 1 0 0 0,0 0 0 0 0,-1 1 0 0 0,0 0 1 0 0,1 0-1 0 0,-1 1 0 0 0,-1 0 0 0 0,8 6 0 0 0,-13-10-17 0 0,-1 1-1 0 0,0-1 1 0 0,1 0 0 0 0,-1 1-1 0 0,0-1 1 0 0,0 1 0 0 0,0 0-1 0 0,0-1 1 0 0,0 1 0 0 0,-1 0-1 0 0,1-1 1 0 0,0 1 0 0 0,0 3-1 0 0,-1-4-9 0 0,0-1-1 0 0,0 1 0 0 0,0 0 1 0 0,0 0-1 0 0,0-1 0 0 0,0 1 1 0 0,-1 0-1 0 0,1-1 0 0 0,0 1 1 0 0,0 0-1 0 0,-1-1 0 0 0,1 1 1 0 0,-1 0-1 0 0,1-1 0 0 0,0 1 1 0 0,-1 0-1 0 0,1-1 0 0 0,-1 1 1 0 0,1-1-1 0 0,-1 1 0 0 0,0-1 1 0 0,1 1-1 0 0,-2 0 0 0 0,-2 1-33 0 0,-1 0 0 0 0,0 0-1 0 0,0-1 1 0 0,0 1 0 0 0,0-1-1 0 0,0 0 1 0 0,0-1 0 0 0,-7 1-1 0 0,-81-4-822 0 0,103 5 1430 0 0,-1 0 0 0 0,1 0 0 0 0,14 7-1 0 0,24 6-191 0 0,-11-10-2852 0 0,2-6-6175 0 0,-17-2 3648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03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12467 0 0,'3'4'2976'0'0,"4"1"-1311"0"0,-2 1-633 0 0,-1-1-384 0 0,0-4-320 0 0,-3-1-304 0 0,1 0-376 0 0,-1-1-616 0 0,-1-4-1049 0 0,-1 0-1471 0 0,-2-1-649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7842 0 0,'143'18'7239'0'0,"-134"-17"-6935"0"0,0 0 1 0 0,1 1 0 0 0,-1 0-1 0 0,0 0 1 0 0,0 1 0 0 0,0 0 0 0 0,8 5-1 0 0,-14-7-180 0 0,-1 1 1 0 0,1-1-1 0 0,0 1 0 0 0,-1 0 0 0 0,1 0 0 0 0,-1 0 0 0 0,0 1 0 0 0,0-1 0 0 0,0 1 0 0 0,0-1 0 0 0,0 1 0 0 0,0-1 0 0 0,-1 1 1 0 0,1 0-1 0 0,-1 0 0 0 0,0 0 0 0 0,0 0 0 0 0,0 0 0 0 0,0 0 0 0 0,0 0 0 0 0,-1 0 0 0 0,1 0 0 0 0,-1 0 0 0 0,0 4 0 0 0,-1 7-99 0 0,0 0 0 0 0,-2-1 0 0 0,1 1-1 0 0,-2-1 1 0 0,0 1 0 0 0,0-1-1 0 0,-1-1 1 0 0,-9 18 0 0 0,0 1-1284 0 0,14-31 1217 0 0,0 1 0 0 0,0 0 1 0 0,0-1-1 0 0,0 1 0 0 0,0 0 0 0 0,0-1 0 0 0,1 1 0 0 0,-1 0 0 0 0,0-1 0 0 0,0 1 1 0 0,1 0-1 0 0,-1-1 0 0 0,0 1 0 0 0,1-1 0 0 0,-1 1 0 0 0,1 0 0 0 0,-1-1 0 0 0,1 1 1 0 0,-1-1-1 0 0,1 0 0 0 0,-1 1 0 0 0,1-1 0 0 0,-1 1 0 0 0,1-1 0 0 0,0 0 0 0 0,-1 1 1 0 0,1-1-1 0 0,-1 0 0 0 0,1 0 0 0 0,0 1 0 0 0,-1-1 0 0 0,1 0 0 0 0,0 0 0 0 0,0 0 1 0 0,-1 0-1 0 0,1 0 0 0 0,0 0 0 0 0,-1 0 0 0 0,2 0 0 0 0,29 2-419 0 0,-20-4 393 0 0,-1-1 0 0 0,1 0 0 0 0,-1 0 0 0 0,0-1 0 0 0,0-1 0 0 0,17-9-1 0 0,-23 11-508 0 0,0 0 0 0 0,0 0-1 0 0,0 0 1 0 0,-1 0-1 0 0,6-7 1 0 0,-7 8-69 0 0,-1 0 0 0 0,0-1-1 0 0,0 1 1 0 0,0 0 0 0 0,0 0 0 0 0,0-1 0 0 0,-1 1-1 0 0,1 0 1 0 0,-1-1 0 0 0,1 1 0 0 0,-1-5 0 0 0,0 5 329 0 0,1-14-3375 0 0</inkml:trace>
  <inkml:trace contextRef="#ctx0" brushRef="#br0" timeOffset="1">424 77 5673 0 0,'-5'9'10092'0'0,"-3"12"-6541"0"0,5-1-2602 0 0,1 0-1 0 0,-1 31 1 0 0,13 89-1094 0 0,-6-107 127 0 0,-4-30-75 0 0,11 71-1884 0 0,-10-67 395 0 0,1-1 1 0 0,0 1 0 0 0,1-1-1 0 0,-1 0 1 0 0,5 7 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17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27 3233 0 0,'-21'-21'7600'0'0,"21"21"-7489"0"0,0 0 0 0 0,-1 0 0 0 0,1 0 0 0 0,0-1 1 0 0,0 1-1 0 0,0 0 0 0 0,0 0 0 0 0,0 0 1 0 0,0 0-1 0 0,0-1 0 0 0,0 1 0 0 0,0 0 0 0 0,0 0 1 0 0,0 0-1 0 0,0 0 0 0 0,0-1 0 0 0,0 1 1 0 0,0 0-1 0 0,0 0 0 0 0,0 0 0 0 0,0 0 1 0 0,0-1-1 0 0,1 1 0 0 0,-1-1 890 0 0,1 1-890 0 0,-1 0 0 0 0,0 0 1 0 0,0 0-1 0 0,0 0 0 0 0,0 0 0 0 0,0 0 1 0 0,1 0-1 0 0,-1-1 0 0 0,0 1 0 0 0,0 0 1 0 0,0 0-1 0 0,1 0 0 0 0,18 2 1644 0 0,57 23-702 0 0,-62-19-1046 0 0,1 0 0 0 0,-1-2 0 0 0,1 1 0 0 0,0-2 0 0 0,1 0 0 0 0,-1 0 0 0 0,0-2 0 0 0,22 0 0 0 0,-34-1-298 0 0,0 0 1 0 0,-1-1-1 0 0,1 1 1 0 0,-1-1-1 0 0,1 0 0 0 0,-1 0 1 0 0,1 0-1 0 0,-1 0 1 0 0,1 0-1 0 0,1-2 0 0 0,-2 2-301 0 0,-1 0 0 0 0,0 0-1 0 0,0 0 1 0 0,0-1 0 0 0,0 1-1 0 0,0 0 1 0 0,0 0 0 0 0,0-1-1 0 0,0 1 1 0 0,-1 0-1 0 0,1-1 1 0 0,0 1 0 0 0,-1-1-1 0 0,1 1 1 0 0,-1-1 0 0 0,0 1-1 0 0,1-3 1 0 0,0-1-2873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1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21 2633 0 0,'-6'-19'5664'0'0,"7"19"-5551"0"0,-1-1 1 0 0,0 1-1 0 0,1 0 0 0 0,-1 0 1 0 0,0 0-1 0 0,1 0 0 0 0,-1 0 1 0 0,0 0-1 0 0,0 0 0 0 0,1 0 1 0 0,-1 0-1 0 0,0 0 0 0 0,1 0 1 0 0,-1 0-1 0 0,0 0 0 0 0,1 0 1 0 0,-1 0-1 0 0,0 0 0 0 0,1 0 1 0 0,-1 0-1 0 0,0 0 0 0 0,0 0 1 0 0,1 1-1 0 0,-1-1 0 0 0,0 0 1 0 0,1 0-1 0 0,-1 0 0 0 0,0 1 1 0 0,0-1-1 0 0,1 0 0 0 0,-1 0 1 0 0,0 1-1 0 0,37 30 3126 0 0,-24-19-2976 0 0,40 24 223 0 0,8 6-38 0 0,-60-40-326 0 0,0 0 0 0 0,0-1 1 0 0,0 1-1 0 0,0 0 0 0 0,-1 0 0 0 0,1-1 0 0 0,0 1 1 0 0,-1 0-1 0 0,1 0 0 0 0,-1 0 0 0 0,0 0 0 0 0,0 0 1 0 0,0 0-1 0 0,0 0 0 0 0,0 0 0 0 0,0 0 1 0 0,0 0-1 0 0,0-1 0 0 0,-1 1 0 0 0,1 0 0 0 0,-1 0 1 0 0,0 0-1 0 0,1 0 0 0 0,-3 2 0 0 0,-22 47 892 0 0,23-49-985 0 0,-5 10 46 0 0,-1 0-1 0 0,0-1 1 0 0,-1 0 0 0 0,-1 0 0 0 0,0-1-1 0 0,-12 11 1 0 0,17-17-127 0 0,1-1 0 0 0,-1 1 0 0 0,0-1 0 0 0,0 0 0 0 0,0 0 0 0 0,0-1 0 0 0,-1 0 0 0 0,1 0 0 0 0,-1 0 0 0 0,1 0 1 0 0,-1-1-1 0 0,0 0 0 0 0,1 0 0 0 0,-1 0 0 0 0,0-1 0 0 0,0 0 0 0 0,-10-1 0 0 0,8-4-1615 0 0,14 0-1849 0 0,15-1-2857 0 0,-7 5 3215 0 0,4 4-735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18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 8842 0 0,'-2'-1'1491'0'0,"2"0"-1304"0"0,0 1-1 0 0,-1 0 1 0 0,1 0-1 0 0,0 0 0 0 0,0 0 1 0 0,-1 0-1 0 0,1 0 1 0 0,0 0-1 0 0,0 0 1 0 0,-1 0-1 0 0,1 0 0 0 0,0 0 1 0 0,0 0-1 0 0,-4 2 2797 0 0,4-2-2796 0 0,-3 12 2252 0 0,5 20-1920 0 0,-2-30-74 0 0,9 138 604 0 0,-8-46-3174 0 0,-16-144-434 0 0,14 40 2505 0 0,0-1-1 0 0,1 1 1 0 0,0-1 0 0 0,1 1 0 0 0,0-1 0 0 0,1 1-1 0 0,0 0 1 0 0,1 0 0 0 0,0 0 0 0 0,0 0 0 0 0,8-15-1 0 0,-10 21 66 0 0,1 0 0 0 0,0 0 1 0 0,0 1-1 0 0,1-1 0 0 0,-1 1 0 0 0,0-1 0 0 0,1 1 0 0 0,0 0 0 0 0,0 0 0 0 0,0 0 0 0 0,0 0 0 0 0,1 1 0 0 0,-1-1 0 0 0,1 1 0 0 0,-1 0 0 0 0,1 0 0 0 0,0 0 0 0 0,0 1 0 0 0,0-1 0 0 0,0 1 0 0 0,0 0 0 0 0,0 0 0 0 0,0 0 0 0 0,0 0 0 0 0,1 1 0 0 0,-1 0 0 0 0,0 0 0 0 0,0 0 0 0 0,0 0 0 0 0,1 1 0 0 0,5 1 0 0 0,-8-2 20 0 0,1 1-1 0 0,0 0 0 0 0,0 0 1 0 0,-1 0-1 0 0,1 0 0 0 0,0 0 1 0 0,-1 1-1 0 0,0-1 0 0 0,1 1 1 0 0,-1 0-1 0 0,0-1 0 0 0,1 1 1 0 0,-1 0-1 0 0,0 0 0 0 0,-1 1 1 0 0,1-1-1 0 0,0 0 0 0 0,0 1 1 0 0,-1-1-1 0 0,2 4 0 0 0,-2-2 17 0 0,0 1-1 0 0,0-1 0 0 0,0 0 0 0 0,0 1 1 0 0,-1-1-1 0 0,0 0 0 0 0,0 1 0 0 0,0-1 1 0 0,0 0-1 0 0,-1 1 0 0 0,0-1 0 0 0,-1 5 1 0 0,-2 4 52 0 0,-1-1 1 0 0,0 0 0 0 0,0 0 0 0 0,-1 0-1 0 0,-1-1 1 0 0,0 0 0 0 0,-16 20 0 0 0,7-15-89 0 0,0-2 1 0 0,-23 16-1 0 0,87-29 128 0 0,25-3-187 0 0,41-1-271 0 0,-40-6-4544 0 0,-72 9 4426 0 0,-1-1 0 0 0,1 1 0 0 0,-1 0 0 0 0,1-1 0 0 0,-1 1 0 0 0,1-1 0 0 0,-1 0 0 0 0,1 0 0 0 0,-1 1 0 0 0,1-1 0 0 0,-1 0 0 0 0,0 0 0 0 0,1 0 0 0 0,1-3 0 0 0,1-5-3779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1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26 8258 0 0,'9'-5'2608'0'0,"1"2"-695"0"0,3-2-257 0 0,3 0-288 0 0,-2 2-391 0 0,3 0-265 0 0,-3 1-232 0 0,-1 2-192 0 0,-2 0-112 0 0,-1 2-40 0 0,0 0-80 0 0,-5 2-176 0 0,-1 1-344 0 0,0 2-720 0 0,-3 1-1065 0 0,-1 0-1240 0 0,-5 3-15 0 0,-3 0-1794 0 0</inkml:trace>
  <inkml:trace contextRef="#ctx0" brushRef="#br0" timeOffset="1">0 121 6513 0 0,'9'-8'2833'0'0,"2"2"-585"0"0,5-2-687 0 0,2 3-369 0 0,3 3-352 0 0,1-1-368 0 0,-1 2-232 0 0,0-3-80 0 0,-5 4-96 0 0,1 2-296 0 0,-6-2-608 0 0,-3 0-832 0 0,-2-2-913 0 0,-1-4-2920 0 0,-3 1 1704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19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5313 0 0,'0'0'244'0'0,"-1"0"0"0"0,1 0-1 0 0,-1 0 1 0 0,1-1 0 0 0,0 1 0 0 0,-1 0-1 0 0,1 0 1 0 0,-1 1 0 0 0,1-1 0 0 0,0 0-1 0 0,-1 0 1 0 0,1 0 0 0 0,-1 0 0 0 0,1 0-1 0 0,0 0 1 0 0,-1 0 0 0 0,1 1 0 0 0,0-1-1 0 0,-1 0 1 0 0,1 0 0 0 0,0 0 0 0 0,-1 1-1 0 0,1-1 1 0 0,0 0 0 0 0,-1 1 0 0 0,1-1-1 0 0,0 0 1 0 0,0 1 0 0 0,-1-1 0 0 0,1 0-1 0 0,0 1 1 0 0,0 0 0 0 0,-4 18 3097 0 0,6 24-2085 0 0,-2-40-887 0 0,10 68 206 0 0,3 27-3414 0 0,-12-80 164 0 0,0 0 1 0 0,-1 0-1 0 0,-4 24 0 0 0,1-22-1149 0 0</inkml:trace>
  <inkml:trace contextRef="#ctx0" brushRef="#br0" timeOffset="1">1 488 5873 0 0,'0'-3'2041'0'0,"3"-3"-265"0"0,2-3-224 0 0,1 0-175 0 0,2-1-289 0 0,2-1-328 0 0,0-1-256 0 0,1 1-168 0 0,0 3-152 0 0,-1 2-64 0 0,0 4-8 0 0,-1 2-192 0 0,-2 5-496 0 0,-1 0-760 0 0,-1 3-1129 0 0,-2 0-711 0 0,-4 3 695 0 0,-2 4-1568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19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6273 0 0,'47'-12'5825'0'0,"-39"9"-5381"0"0,1 1-1 0 0,0-1 0 0 0,0 1 0 0 0,0 1 0 0 0,0 0 0 0 0,0 0 0 0 0,1 1 0 0 0,-1 0 0 0 0,16 2 0 0 0,-24-2-391 0 0,0 1 1 0 0,0-1-1 0 0,0 0 1 0 0,0 1-1 0 0,0-1 1 0 0,0 1-1 0 0,0-1 1 0 0,0 1-1 0 0,0-1 1 0 0,0 1-1 0 0,0 0 1 0 0,0-1-1 0 0,0 1 1 0 0,-1 0-1 0 0,1 0 1 0 0,0 0-1 0 0,-1-1 1 0 0,1 1-1 0 0,0 0 1 0 0,-1 0-1 0 0,1 0 1 0 0,-1 0-1 0 0,0 0 1 0 0,1 0-1 0 0,-1 0 1 0 0,1 2-1 0 0,-1 0-26 0 0,0-1 0 0 0,0 1-1 0 0,0 0 1 0 0,-1-1 0 0 0,1 1 0 0 0,-1 0 0 0 0,1 0-1 0 0,-1-1 1 0 0,0 1 0 0 0,-2 3 0 0 0,-1 2-287 0 0,0 0 1 0 0,-1 0 0 0 0,0 0-1 0 0,0 0 1 0 0,-10 10 0 0 0,-18 9-1534 0 0,32-25 1672 0 0,-1-1 1 0 0,1 0 0 0 0,-1 0-1 0 0,0 0 1 0 0,1 0-1 0 0,-1 0 1 0 0,0-1-1 0 0,1 1 1 0 0,-1 0 0 0 0,0-1-1 0 0,0 1 1 0 0,0-1-1 0 0,0 0 1 0 0,1 1-1 0 0,-1-1 1 0 0,0 0 0 0 0,0 0-1 0 0,0 0 1 0 0,0-1-1 0 0,-2 1 1 0 0,4 0 110 0 0,0 0 0 0 0,0 0-1 0 0,-1 0 1 0 0,1 0 0 0 0,0-1 0 0 0,0 1-1 0 0,0 0 1 0 0,0 0 0 0 0,-1 0 0 0 0,1 0-1 0 0,0 0 1 0 0,0 0 0 0 0,0 0 0 0 0,0 0-1 0 0,0-1 1 0 0,-1 1 0 0 0,1 0 0 0 0,0 0 0 0 0,0 0-1 0 0,0 0 1 0 0,0-1 0 0 0,0 1 0 0 0,0 0-1 0 0,0 0 1 0 0,0 0 0 0 0,0 0 0 0 0,0-1-1 0 0,0 1 1 0 0,0 0 0 0 0,0 0 0 0 0,-1 0-1 0 0,1 0 1 0 0,0-1 0 0 0,1 1 0 0 0,-1 0 0 0 0,0 0-1 0 0,0 0 1 0 0,0-1 0 0 0,0 1 0 0 0,0 0-1 0 0,0 0 1 0 0,0 0 0 0 0,0 0 0 0 0,0-1-1 0 0,0 1 1 0 0,0 0 0 0 0,0 0 0 0 0,1 0 0 0 0,10-8 189 0 0,16-1 1019 0 0,-6 5-181 0 0,1 1-1 0 0,0 1 1 0 0,0 1-1 0 0,34 3 0 0 0,-24 0-1111 0 0,33-4 1 0 0,-55 2-1285 0 0,-2 0-2594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1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8898 0 0,'1'4'7008'0'0,"2"8"-3379"0"0,26 71-2304 0 0,-19-57-1317 0 0,18 49-96 0 0,-15-26-3564 0 0,-17-58-386 0 0,3 5 3943 0 0,0 1 1 0 0,0-1-1 0 0,0 1 1 0 0,0 0-1 0 0,0-1 0 0 0,1 0 1 0 0,-1-5-1 0 0,2 0 209 0 0,0 0-1 0 0,0-1 0 0 0,1 1 0 0 0,0 0 0 0 0,0 0 1 0 0,1 0-1 0 0,1 0 0 0 0,-1 1 0 0 0,1-1 0 0 0,1 1 1 0 0,0 0-1 0 0,0 0 0 0 0,0 1 0 0 0,1-1 0 0 0,0 1 1 0 0,1 1-1 0 0,10-10 0 0 0,-16 15-87 0 0,0 0-1 0 0,-1 0 1 0 0,1 0 0 0 0,0 1-1 0 0,0-1 1 0 0,0 0-1 0 0,1 1 1 0 0,-1-1 0 0 0,0 0-1 0 0,0 1 1 0 0,0-1 0 0 0,0 1-1 0 0,0 0 1 0 0,1-1-1 0 0,-1 1 1 0 0,0 0 0 0 0,0 0-1 0 0,1 0 1 0 0,-1 0-1 0 0,0 0 1 0 0,0 0 0 0 0,1 0-1 0 0,-1 0 1 0 0,0 0 0 0 0,0 1-1 0 0,1-1 1 0 0,-1 0-1 0 0,0 1 1 0 0,0-1 0 0 0,0 1-1 0 0,0 0 1 0 0,0-1 0 0 0,0 1-1 0 0,1 0 1 0 0,-2-1-1 0 0,1 1 1 0 0,0 0 0 0 0,0 0-1 0 0,0 0 1 0 0,0 0 0 0 0,0 0-1 0 0,-1 0 1 0 0,1 0-1 0 0,0 2 1 0 0,1 0 77 0 0,0 1 0 0 0,0 0 0 0 0,-1 0 0 0 0,0 0 0 0 0,0 1 0 0 0,0-1 1 0 0,0 0-1 0 0,-1 0 0 0 0,1 1 0 0 0,-1-1 0 0 0,-1 9 0 0 0,-1-4-43 0 0,0 1 0 0 0,-1-1 1 0 0,0 0-1 0 0,-1 0 0 0 0,0 0 0 0 0,-1 0 0 0 0,0-1 1 0 0,0 0-1 0 0,0 0 0 0 0,-1 0 0 0 0,-8 8 1 0 0,-11 16-299 0 0,25-32 222 0 0,-1 1 0 0 0,1-1-1 0 0,-1 1 1 0 0,1-1-1 0 0,-1 1 1 0 0,1-1 0 0 0,-1 1-1 0 0,1 0 1 0 0,0-1-1 0 0,-1 1 1 0 0,1 0 0 0 0,0-1-1 0 0,-1 1 1 0 0,1 0-1 0 0,0-1 1 0 0,0 1 0 0 0,0 0-1 0 0,0 0 1 0 0,0-1-1 0 0,0 1 1 0 0,0 0 0 0 0,0 0-1 0 0,0-1 1 0 0,0 1-1 0 0,0 0 1 0 0,0-1 0 0 0,1 1-1 0 0,-1 0 1 0 0,0-1-1 0 0,0 1 1 0 0,1 0 0 0 0,-1-1-1 0 0,1 2 1 0 0,1-1 5 0 0,-1 0 1 0 0,1 0-1 0 0,0 0 1 0 0,-1-1 0 0 0,1 1-1 0 0,0 0 1 0 0,0-1-1 0 0,0 1 1 0 0,-1-1-1 0 0,1 0 1 0 0,0 1-1 0 0,3-1 1 0 0,5 0 17 0 0,0 0-1 0 0,0-1 1 0 0,0 0 0 0 0,12-4-1 0 0,-9 2-235 0 0,22-8-105 0 0,-18-2-5524 0 0,-16 0 1112 0 0,-2 10 3931 0 0,1-4-2517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52 6433 0 0,'0'-1'251'0'0,"-2"-3"657"0"0,1 1-1 0 0,-1-1 0 0 0,1 1 0 0 0,0-1 0 0 0,1 1 0 0 0,-1-1 0 0 0,0-7 0 0 0,1 10-834 0 0,1 0 0 0 0,-1 1 0 0 0,0-1 0 0 0,1 0 1 0 0,-1 0-1 0 0,1 0 0 0 0,-1 1 0 0 0,1-1 0 0 0,0 0 0 0 0,-1 1 1 0 0,1-1-1 0 0,0 0 0 0 0,-1 1 0 0 0,1-1 0 0 0,0 1 0 0 0,0-1 0 0 0,0 1 1 0 0,-1-1-1 0 0,1 1 0 0 0,0 0 0 0 0,0-1 0 0 0,0 1 0 0 0,0 0 1 0 0,0 0-1 0 0,0 0 0 0 0,0 0 0 0 0,-1-1 0 0 0,1 1 0 0 0,0 0 0 0 0,0 1 1 0 0,0-1-1 0 0,0 0 0 0 0,0 0 0 0 0,0 0 0 0 0,0 1 0 0 0,1-1 1 0 0,2 1-230 0 0,1 0 1 0 0,0 0-1 0 0,0 0 1 0 0,-1 1-1 0 0,1 0 1 0 0,-1 0-1 0 0,0 0 1 0 0,7 4-1 0 0,-10-5-102 0 0,0-1-1 0 0,1 1 1 0 0,-1 0-1 0 0,0-1 1 0 0,0 1-1 0 0,0 0 1 0 0,-1-1 0 0 0,1 1-1 0 0,0 0 1 0 0,0 0-1 0 0,0 0 1 0 0,-1 0-1 0 0,1 0 1 0 0,0 0-1 0 0,-1 0 1 0 0,1 0-1 0 0,-1 0 1 0 0,1 1-1 0 0,-1-1 1 0 0,1 0-1 0 0,-1 0 1 0 0,0 0-1 0 0,0 1 1 0 0,0-1-1 0 0,1 0 1 0 0,-1 0-1 0 0,0 0 1 0 0,-1 1 0 0 0,1-1-1 0 0,0 0 1 0 0,0 0-1 0 0,0 0 1 0 0,-1 1-1 0 0,1-1 1 0 0,-1 0-1 0 0,1 0 1 0 0,-1 0-1 0 0,0 2 1 0 0,0-3 169 0 0,1 1 1 0 0,-1 0-1 0 0,1-1 1 0 0,-1 1-1 0 0,0-1 1 0 0,1 1-1 0 0,-1-1 1 0 0,0 0-1 0 0,0 1 1 0 0,1-1-1 0 0,-1 0 1 0 0,0 1-1 0 0,0-1 1 0 0,0 0-1 0 0,1 0 1 0 0,-1 0-1 0 0,0 1 1 0 0,0-1-1 0 0,0 0 1 0 0,0 0-1 0 0,0 0 1 0 0,0-1-1 0 0,-7 2-577 0 0,-4 8-1128 0 0</inkml:trace>
  <inkml:trace contextRef="#ctx0" brushRef="#br0" timeOffset="1">1 142 3641 0 0,'5'0'1992'0'0,"3"2"361"0"0,5 0-321 0 0,1-2-432 0 0,4 0-543 0 0,0 1-393 0 0,1-1-272 0 0,0 2-144 0 0,-1-2-136 0 0,-2 0-64 0 0,0 0-344 0 0,-3-2-728 0 0,-3 1-1041 0 0,-2-1-1039 0 0,-5-3 575 0 0,2-3-1240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0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 3337 0 0,'-6'3'8047'0'0,"4"8"-4174"0"0,4 19-2087 0 0,-1-22-919 0 0,0 20-752 0 0,-4 44 0 0 0,1-55-1504 0 0,-1 0-1 0 0,0-1 0 0 0,-1 1 1 0 0,-1-1-1 0 0,-1 0 0 0 0,-13 27 0 0 0,-16 34-755 0 0,31-67 2720 0 0,1 0 0 0 0,0 0 0 0 0,0 0 0 0 0,1 0 1 0 0,1 0-1 0 0,-1 12 0 0 0,3-19-351 0 0,-1 0 0 0 0,1 0 0 0 0,0 0 0 0 0,0 0-1 0 0,0 0 1 0 0,1 0 0 0 0,-1 0 0 0 0,1 0 0 0 0,-1-1 0 0 0,1 1 0 0 0,0 0 0 0 0,0-1 0 0 0,0 0 0 0 0,1 1 0 0 0,-1-1 0 0 0,0 0-1 0 0,1 0 1 0 0,0 0 0 0 0,-1-1 0 0 0,6 3 0 0 0,-1 1-166 0 0,1-1 0 0 0,0-1-1 0 0,-1 0 1 0 0,1 0 0 0 0,1 0 0 0 0,11 2-1 0 0,-17-5-44 0 0,0 1 0 0 0,0-1 0 0 0,0 0 0 0 0,0 0 0 0 0,-1 0 0 0 0,1-1 0 0 0,0 1 0 0 0,0-1 0 0 0,0 1 0 0 0,-1-1 0 0 0,1 0 0 0 0,0 0 0 0 0,0 0 0 0 0,-1 0 0 0 0,1-1 0 0 0,-1 1 0 0 0,0-1 1 0 0,1 1-1 0 0,-1-1 0 0 0,0 0 0 0 0,0 0 0 0 0,0 0 0 0 0,0 0 0 0 0,0 0 0 0 0,0-1 0 0 0,-1 1 0 0 0,1-1 0 0 0,-1 1 0 0 0,1-1 0 0 0,-1 1 0 0 0,0-1 0 0 0,0 0 0 0 0,0 1 0 0 0,-1-1 0 0 0,1 0 0 0 0,-1 0 0 0 0,1-5 0 0 0,-1 4 73 0 0,1-1 0 0 0,-1 1 0 0 0,0-1 0 0 0,0 0 0 0 0,0 1 0 0 0,-1-1 0 0 0,0 1 0 0 0,0-1 0 0 0,0 1 0 0 0,0-1-1 0 0,-1 1 1 0 0,0 0 0 0 0,0 0 0 0 0,0 0 0 0 0,0 0 0 0 0,-1 0 0 0 0,1 0 0 0 0,-1 1 0 0 0,0-1 0 0 0,0 1 0 0 0,0-1 0 0 0,-1 1 0 0 0,-5-4 0 0 0,2 3 194 0 0,-1 1 0 0 0,0-1 0 0 0,0 1-1 0 0,-10-2 1 0 0,-10 2-1886 0 0,26 3 1004 0 0,1 0-1 0 0,-1 1 1 0 0,1-1-1 0 0,0 0 1 0 0,-1 0 0 0 0,1 1-1 0 0,-1-1 1 0 0,1 1-1 0 0,0 0 1 0 0,0-1 0 0 0,-1 1-1 0 0,1 0 1 0 0,0 0-1 0 0,-2 1 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1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15 158 5729 0 0,'-1'1'332'0'0,"0"-1"0"0"0,1 0 1 0 0,-1 1-1 0 0,0-1 0 0 0,0 1 0 0 0,1-1 0 0 0,-1 1 0 0 0,0-1 0 0 0,1 1 1 0 0,-1-1-1 0 0,1 1 0 0 0,-1 0 0 0 0,1-1 0 0 0,-1 1 0 0 0,1 0 0 0 0,-1-1 0 0 0,1 1 1 0 0,-1 0-1 0 0,1 0 0 0 0,-1 0 0 0 0,0 21 2902 0 0,11 19-1045 0 0,-7-31-2057 0 0,2-1 1 0 0,-1 1 0 0 0,1-1 0 0 0,0 0 0 0 0,1-1 0 0 0,0 0 0 0 0,1 1-1 0 0,-1-2 1 0 0,12 11 0 0 0,-16-16-120 0 0,0-1-1 0 0,0 1 0 0 0,0 0 1 0 0,0-1-1 0 0,0 0 0 0 0,0 1 1 0 0,0-1-1 0 0,0 0 0 0 0,1 0 1 0 0,-1 0-1 0 0,0 0 0 0 0,1-1 1 0 0,-1 1-1 0 0,1-1 1 0 0,-1 1-1 0 0,1-1 0 0 0,-1 0 1 0 0,1 0-1 0 0,-1 0 0 0 0,1 0 1 0 0,-1 0-1 0 0,1-1 0 0 0,-1 1 1 0 0,1-1-1 0 0,-1 0 0 0 0,0 1 1 0 0,1-1-1 0 0,-1 0 1 0 0,0-1-1 0 0,1 1 0 0 0,-1 0 1 0 0,0-1-1 0 0,0 1 0 0 0,0-1 1 0 0,0 1-1 0 0,-1-1 0 0 0,1 0 1 0 0,0 0-1 0 0,-1 0 1 0 0,1 0-1 0 0,-1 0 0 0 0,0 0 1 0 0,2-4-1 0 0,0 1 34 0 0,0-1-1 0 0,0 0 1 0 0,-1 1 0 0 0,0-1 0 0 0,0 0-1 0 0,-1 0 1 0 0,1-1 0 0 0,-1 1 0 0 0,0 0-1 0 0,-1 0 1 0 0,0-1 0 0 0,0 1 0 0 0,0 0 0 0 0,-1-1-1 0 0,0 1 1 0 0,0 0 0 0 0,0 0 0 0 0,-1 0-1 0 0,-3-8 1 0 0,-1-2-710 0 0,-1 1 0 0 0,-10-18-1 0 0,-17-22-8727 0 0</inkml:trace>
  <inkml:trace contextRef="#ctx0" brushRef="#br0" timeOffset="1">236 0 8626 0 0,'0'8'4689'0'0,"0"4"-1320"0"0,2 4-1057 0 0,-1 6-632 0 0,1 1-559 0 0,1 4-377 0 0,0 6-216 0 0,1 0-224 0 0,-1 5-176 0 0,0 0-80 0 0,2-2-248 0 0,0-6-376 0 0,1 0-608 0 0,1-8-1121 0 0,1-4-1424 0 0,0-7-1264 0 0,-7-6 1056 0 0,6 0-968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8978 0 0,'-13'69'3247'0'0,"2"0"-1"0"0,-2 111 1 0 0,13-73-4729 0 0,4-1-4737 0 0,-5-91 705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1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45 4993 0 0,'-11'-2'744'0'0,"2"1"160"0"0,0 0-1 0 0,0 0 1 0 0,0 0-1 0 0,0 1 1 0 0,0 1 0 0 0,-11 1-1 0 0,17-1-678 0 0,1 0 0 0 0,-1 0-1 0 0,1 0 1 0 0,-1 0 0 0 0,1 1-1 0 0,-1-1 1 0 0,1 1 0 0 0,0-1-1 0 0,-1 1 1 0 0,1 0-1 0 0,0 0 1 0 0,0 0 0 0 0,0 0-1 0 0,1 0 1 0 0,-1 1 0 0 0,0-1-1 0 0,1 0 1 0 0,0 1 0 0 0,-1-1-1 0 0,1 1 1 0 0,0 0 0 0 0,0-1-1 0 0,1 1 1 0 0,-2 3-1 0 0,1 1-43 0 0,0 0 0 0 0,0 1 0 0 0,1-1-1 0 0,0 1 1 0 0,0-1 0 0 0,1 1 0 0 0,0-1-1 0 0,0 0 1 0 0,1 1 0 0 0,0-1 0 0 0,0 0-1 0 0,1 0 1 0 0,-1 0 0 0 0,7 10 0 0 0,-7-12-178 0 0,1-1 0 0 0,-1 1 0 0 0,1-1 0 0 0,0 0-1 0 0,0 0 1 0 0,0 0 0 0 0,1 0 0 0 0,-1-1 0 0 0,1 1 0 0 0,0-1 0 0 0,0 0 0 0 0,0 0 0 0 0,0-1 0 0 0,1 1 0 0 0,-1-1 0 0 0,1 0 0 0 0,-1 0 0 0 0,1 0 0 0 0,0 0 0 0 0,0-1 0 0 0,0 0 0 0 0,7 1 0 0 0,-10-2-2 0 0,0 0 1 0 0,0 0 0 0 0,0-1-1 0 0,0 1 1 0 0,0 0-1 0 0,0-1 1 0 0,0 1 0 0 0,-1-1-1 0 0,1 1 1 0 0,0-1-1 0 0,0 0 1 0 0,0 0 0 0 0,-1 0-1 0 0,1 0 1 0 0,0 0-1 0 0,-1 0 1 0 0,1-1 0 0 0,-1 1-1 0 0,1 0 1 0 0,1-3 0 0 0,-1 1-3 0 0,-1 0 1 0 0,1 0-1 0 0,0-1 1 0 0,-1 1 0 0 0,0-1-1 0 0,0 1 1 0 0,0 0-1 0 0,0-1 1 0 0,0 0 0 0 0,-1-4-1 0 0,1-9-15 0 0,-2 1 0 0 0,0-1-1 0 0,-6-29 1 0 0,6 42 12 0 0,0-9-221 0 0,-2 0 1 0 0,1 1 0 0 0,-2-1 0 0 0,0 1 0 0 0,0 0-1 0 0,-1 0 1 0 0,-13-22 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5385 0 0,'3'2'1008'0'0,"0"1"-1"0"0,0-1 0 0 0,0 1 1 0 0,-1-1-1 0 0,1 1 0 0 0,-1 0 1 0 0,0 0-1 0 0,3 4 0 0 0,11 31 3065 0 0,-11-16-3319 0 0,4 40 1 0 0,-7-41-128 0 0,-1-14-637 0 0,7 92-402 0 0,-8-88-667 0 0,-1 0 1 0 0,0-1-1 0 0,0 1 0 0 0,-3 11 1 0 0,3-21 819 0 0,1 0 0 0 0,0 1 0 0 0,-1-1-1 0 0,1 0 1 0 0,-1 1 0 0 0,1-1 0 0 0,-1 0 0 0 0,0 0 0 0 0,1 0 0 0 0,-1 0 0 0 0,0 0 0 0 0,0 0 0 0 0,0 0 0 0 0,0 0-1 0 0,0 0 1 0 0,0 0 0 0 0,0 0 0 0 0,0 0 0 0 0,0 0 0 0 0,0-1 0 0 0,-1 1 0 0 0,1-1 0 0 0,0 1 0 0 0,0-1 0 0 0,-1 1-1 0 0,1-1 1 0 0,0 0 0 0 0,-1 1 0 0 0,1-1 0 0 0,0 0 0 0 0,-1 0 0 0 0,1 0 0 0 0,0 0 0 0 0,-1 0 0 0 0,1 0 0 0 0,0-1 0 0 0,-1 1-1 0 0,1 0 1 0 0,0-1 0 0 0,-2 0 0 0 0,2 1 223 0 0,-12 1-2936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20 107 6169 0 0,'-2'5'706'0'0,"-1"-1"-1"0"0,1 1 1 0 0,0-1 0 0 0,0 1-1 0 0,0 0 1 0 0,0 0-1 0 0,1 0 1 0 0,0 0-1 0 0,0 0 1 0 0,0 7 0 0 0,1-6-429 0 0,0-1 0 0 0,0 0 1 0 0,0 0-1 0 0,1 0 1 0 0,0 0-1 0 0,0 0 1 0 0,1 0-1 0 0,-1 0 1 0 0,5 8-1 0 0,-4-9-246 0 0,0-1 0 0 0,0 1 1 0 0,1-1-1 0 0,-1 0 0 0 0,1 1 0 0 0,-1-1 0 0 0,1 0 1 0 0,0-1-1 0 0,0 1 0 0 0,1 0 0 0 0,-1-1 0 0 0,1 0 1 0 0,-1 0-1 0 0,1 0 0 0 0,0 0 0 0 0,-1 0 0 0 0,1-1 1 0 0,0 0-1 0 0,0 1 0 0 0,0-2 0 0 0,0 1 0 0 0,0 0 0 0 0,0-1 1 0 0,1 0-1 0 0,-1 0 0 0 0,0 0 0 0 0,7-1 0 0 0,-3-1 47 0 0,-1 0 1 0 0,0 0-1 0 0,0-1 0 0 0,0 0 0 0 0,0 0 0 0 0,0-1 0 0 0,-1 0 0 0 0,0 0 0 0 0,0 0 0 0 0,0-1 0 0 0,0 0 0 0 0,0 0 0 0 0,-1 0 0 0 0,0-1 0 0 0,0 0 0 0 0,-1 0 0 0 0,0 0 0 0 0,0-1 1 0 0,4-7-1 0 0,-5 7-193 0 0,0 0 0 0 0,0 0 0 0 0,-1 0 1 0 0,1 0-1 0 0,-2 0 0 0 0,1-1 1 0 0,-1 1-1 0 0,0-13 0 0 0,-1 14-275 0 0,0 1 1 0 0,0 0-1 0 0,-1 0 0 0 0,0-1 0 0 0,0 1 1 0 0,-1 0-1 0 0,1 0 0 0 0,-1 0 0 0 0,0 0 0 0 0,-1 1 1 0 0,1-1-1 0 0,-6-8 0 0 0,6 11-84 0 0,0-1 0 0 0,0 1 0 0 0,0 0 0 0 0,-1 0 0 0 0,1-1 0 0 0,0 2 0 0 0,-1-1 0 0 0,1 0 0 0 0,-1 0 0 0 0,0 1-1 0 0,1 0 1 0 0,-1-1 0 0 0,0 1 0 0 0,0 0 0 0 0,0 0 0 0 0,-6 0 0 0 0,-12 0-3043 0 0</inkml:trace>
  <inkml:trace contextRef="#ctx0" brushRef="#br0" timeOffset="1">22 120 5713 0 0,'6'2'2617'0'0,"3"0"-49"0"0,2 1-663 0 0,2 0-529 0 0,-4-5-320 0 0,3-1-280 0 0,1 0-207 0 0,3 0-241 0 0,0-1-120 0 0,3 0-88 0 0,1 0-120 0 0,1 1-376 0 0,1-2-1017 0 0,-1 2-1623 0 0,-3-2-945 0 0,1 0-1904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11018 0 0,'10'-4'1618'0'0,"1"2"-1"0"0,-1-1 0 0 0,1 2 1 0 0,11-2-1 0 0,-13 3-1156 0 0,0 0 1 0 0,-1 0-1 0 0,1 1 1 0 0,0 0-1 0 0,12 4 0 0 0,-16-4-498 0 0,0 1-1 0 0,0 0 1 0 0,0 0-1 0 0,0 0 1 0 0,0 1-1 0 0,0-1 1 0 0,-1 1-1 0 0,1 0 1 0 0,-1 1-1 0 0,0-1 1 0 0,0 1-1 0 0,0-1 1 0 0,0 1-1 0 0,-1 1 1 0 0,0-1 0 0 0,0 0-1 0 0,0 1 1 0 0,0-1-1 0 0,-1 1 1 0 0,1 0-1 0 0,-1 0 1 0 0,2 7-1 0 0,-4-9-315 0 0,1 0 1 0 0,-1 0-1 0 0,1 0 0 0 0,-1 0 0 0 0,0 0 1 0 0,0 1-1 0 0,0-1 0 0 0,-1 0 0 0 0,1 0 0 0 0,-1 0 1 0 0,0 0-1 0 0,0 0 0 0 0,0 0 0 0 0,0 0 1 0 0,0 0-1 0 0,-1 0 0 0 0,1 0 0 0 0,-1-1 1 0 0,0 1-1 0 0,0-1 0 0 0,0 1 0 0 0,0-1 0 0 0,-4 4 1 0 0,-6 5-1097 0 0,-1-1 0 0 0,0 0 1 0 0,-22 12-1 0 0,5-3 1248 0 0,17-11 436 0 0,-14 12 1137 0 0,16-3 6912 0 0,21-19-6264 0 0,11-6-262 0 0,-3 0-661 0 0,44-18 331 0 0,-58 25-1422 0 0,0 0-1 0 0,-1 0 1 0 0,1 0 0 0 0,0 0 0 0 0,0 1-1 0 0,0-1 1 0 0,0 1 0 0 0,0 0 0 0 0,0 1 0 0 0,0-1-1 0 0,0 1 1 0 0,0-1 0 0 0,6 3 0 0 0,-10-3-200 0 0,1 1 0 0 0,0 0 1 0 0,-1 0-1 0 0,1-1 1 0 0,0 1-1 0 0,-1 0 1 0 0,1 0-1 0 0,-1 0 1 0 0,0-1-1 0 0,1 1 1 0 0,-1 0-1 0 0,0 0 1 0 0,1 0-1 0 0,-1 0 0 0 0,0 0 1 0 0,0 0-1 0 0,0 0 1 0 0,0 0-1 0 0,0 0 1 0 0,0 0-1 0 0,0-1 1 0 0,0 1-1 0 0,0 0 1 0 0,0 0-1 0 0,0 0 0 0 0,-1 0 1 0 0,1 0-1 0 0,0 0 1 0 0,-1 0-1 0 0,1 0 1 0 0,-1-1-1 0 0,1 1 1 0 0,-1 0-1 0 0,0 1 1 0 0,-19 33-5439 0 0,18-32 4936 0 0,-29 33-3986 0 0,28-33 4614 0 0,0 0 0 0 0,0-1 0 0 0,0 0 0 0 0,0 1 0 0 0,-1-1 0 0 0,1-1 0 0 0,-1 1 0 0 0,1 0 0 0 0,-8 1 0 0 0,10-3 107 0 0,1 0 1 0 0,0 1 0 0 0,0-1-1 0 0,0 0 1 0 0,-1 0 0 0 0,1 0-1 0 0,0 0 1 0 0,0 0 0 0 0,0 0-1 0 0,-1 0 1 0 0,1 0 0 0 0,0 0 0 0 0,0 0-1 0 0,-1 0 1 0 0,1 0 0 0 0,0 0-1 0 0,0 0 1 0 0,0 0 0 0 0,-1 0-1 0 0,1 0 1 0 0,0 0 0 0 0,0 0-1 0 0,-1 0 1 0 0,1 0 0 0 0,0 0-1 0 0,0 0 1 0 0,0 0 0 0 0,-1 0 0 0 0,1 0-1 0 0,0-1 1 0 0,0 1 0 0 0,0 0-1 0 0,0 0 1 0 0,-1 0 0 0 0,1 0-1 0 0,0-1 1 0 0,0 1 0 0 0,0 0-1 0 0,0 0 1 0 0,0 0 0 0 0,0 0-1 0 0,-1-1 1 0 0,1 1 0 0 0,0 0 0 0 0,0 0-1 0 0,0-1 1 0 0,0 1 0 0 0,0 0-1 0 0,0 0 1 0 0,0 0 0 0 0,0-1-1 0 0,0 1 1 0 0,0 0 0 0 0,0 0-1 0 0,0-1 1 0 0,0 1 0 0 0,0 0-1 0 0,0 0 1 0 0,0 0 0 0 0,0-1 0 0 0,0 1-1 0 0,1 0 1 0 0,-1-1 0 0 0,11-11 4580 0 0,-5 10-3942 0 0,-1 0 0 0 0,1 0 1 0 0,0 0-1 0 0,0 1 0 0 0,0 0 0 0 0,0 0 0 0 0,0 1 1 0 0,1-1-1 0 0,-1 1 0 0 0,0 1 0 0 0,0-1 1 0 0,0 1-1 0 0,9 2 0 0 0,-11-2-610 0 0,-1 0-1 0 0,0 0 0 0 0,0 0 0 0 0,0 1 1 0 0,0-1-1 0 0,0 1 0 0 0,0 0 1 0 0,-1 0-1 0 0,1 0 0 0 0,-1 0 1 0 0,1 0-1 0 0,-1 0 0 0 0,0 1 1 0 0,1-1-1 0 0,-1 1 0 0 0,0 0 1 0 0,-1-1-1 0 0,1 1 0 0 0,0 0 1 0 0,-1 0-1 0 0,0 0 0 0 0,0 0 1 0 0,0 0-1 0 0,0 1 0 0 0,0-1 1 0 0,0 3-1 0 0,1 26-1065 0 0,-5-15-2367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13299 0 0,'8'-2'1142'0'0,"1"1"-1"0"0,0 0 1 0 0,0 0 0 0 0,0 1-1 0 0,0 0 1 0 0,0 1 0 0 0,13 2-1 0 0,-20-3-1056 0 0,0 1-1 0 0,0-1 1 0 0,-1 1-1 0 0,1-1 1 0 0,0 1-1 0 0,0 0 1 0 0,-1 0-1 0 0,1 0 1 0 0,0 0-1 0 0,-1 0 1 0 0,1 0-1 0 0,-1 0 1 0 0,1 0-1 0 0,-1 1 1 0 0,1-1 0 0 0,-1 0-1 0 0,0 1 1 0 0,0 0-1 0 0,0-1 1 0 0,0 1-1 0 0,0 0 1 0 0,0-1-1 0 0,0 1 1 0 0,-1 0-1 0 0,1 0 1 0 0,0-1-1 0 0,-1 1 1 0 0,0 0-1 0 0,1 0 1 0 0,-1 0-1 0 0,0 0 1 0 0,0 0-1 0 0,0 0 1 0 0,0 0-1 0 0,0 0 1 0 0,-1 0-1 0 0,1-1 1 0 0,-1 1-1 0 0,1 0 1 0 0,-2 2 0 0 0,-1 6 51 0 0,0-1 1 0 0,-1 0-1 0 0,-10 16 1 0 0,10-18-582 0 0,0 1 1 0 0,0-1-1 0 0,1 1 0 0 0,0 0 1 0 0,0 0-1 0 0,-2 12 1 0 0,-1 5-6028 0 0,1-7-1066 0 0,4-1 929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3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17556 0 0,'5'1'2496'0'0,"1"2"-1247"0"0,2 1-425 0 0,2 2-176 0 0,-5-4-440 0 0,0 3-120 0 0,-2-1-176 0 0,0 3-456 0 0,0-1-1001 0 0,1 2-1879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3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44 7690 0 0,'-4'-1'1408'0'0,"-26"-9"3063"0"0,29 9-4195 0 0,-1 1 0 0 0,1-1 0 0 0,0 1-1 0 0,-1-1 1 0 0,1 1 0 0 0,0-1 0 0 0,0 0-1 0 0,0 0 1 0 0,-1 0 0 0 0,1 0 0 0 0,0 0-1 0 0,0 0 1 0 0,0 0 0 0 0,0 0 0 0 0,1 0-1 0 0,-3-3 1 0 0,3 4-220 0 0,1-1 1 0 0,-1 0-1 0 0,0 1 0 0 0,0-1 0 0 0,0 1 0 0 0,1-1 0 0 0,-1 1 0 0 0,0-1 1 0 0,0 1-1 0 0,1-1 0 0 0,-1 1 0 0 0,1-1 0 0 0,-1 1 0 0 0,0-1 1 0 0,1 1-1 0 0,-1 0 0 0 0,1-1 0 0 0,-1 1 0 0 0,1-1 0 0 0,-1 1 1 0 0,1 0-1 0 0,-1 0 0 0 0,1-1 0 0 0,-1 1 0 0 0,1 0 0 0 0,0 0 0 0 0,-1 0 1 0 0,1 0-1 0 0,-1-1 0 0 0,1 1 0 0 0,0 0 0 0 0,22-3 252 0 0,15 3-99 0 0,0 1 0 0 0,-1 2 1 0 0,56 12-1 0 0,39 4-7345 0 0,-128-19 6185 0 0,0 0 1 0 0,-1 0-1 0 0,1 0 0 0 0,0 0 0 0 0,-1-1 1 0 0,1 1-1 0 0,4-2 0 0 0,1-3-3602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3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4569 0 0,'27'20'9007'0'0,"21"4"-5756"0"0,-16-8-1630 0 0,-25-12-1296 0 0,7 3 104 0 0,0 1-1 0 0,0 0 1 0 0,-1 1-1 0 0,13 12 1 0 0,-24-19-350 0 0,1 0-1 0 0,0 1 1 0 0,-1 0 0 0 0,1 0 0 0 0,-1 0 0 0 0,0 0-1 0 0,0 0 1 0 0,0 0 0 0 0,0 0 0 0 0,-1 1-1 0 0,1-1 1 0 0,-1 1 0 0 0,0-1 0 0 0,0 1-1 0 0,0-1 1 0 0,-1 1 0 0 0,1 0 0 0 0,-1-1-1 0 0,0 1 1 0 0,0 0 0 0 0,0 0 0 0 0,0-1-1 0 0,-2 6 1 0 0,-6 20-205 0 0,-2 1-1 0 0,-1-2 1 0 0,-1 1-1 0 0,-1-2 1 0 0,-26 40-1 0 0,35-61-364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17 9066 0 0,'-24'-13'5278'0'0,"16"10"-2887"0"0,21 8-1641 0 0,64 19-681 0 0,-49-15-1073 0 0,41 16 1 0 0,-68-24 752 0 0,1-1 0 0 0,-1 1 0 0 0,1 0-1 0 0,0 0 1 0 0,-1 0 0 0 0,0 0 0 0 0,1 0 0 0 0,-1 0-1 0 0,0 1 1 0 0,0-1 0 0 0,1 0 0 0 0,0 3-1 0 0,-1-3-15 0 0,-1 0-1 0 0,0 0 1 0 0,1 0-1 0 0,-1 0 1 0 0,0 0-1 0 0,0-1 1 0 0,0 1-1 0 0,0 0 1 0 0,0 0-1 0 0,0 0 1 0 0,0 0-1 0 0,0 0 0 0 0,0 0 1 0 0,0 0-1 0 0,-1 0 1 0 0,1-1-1 0 0,0 1 1 0 0,-1 0-1 0 0,1 0 1 0 0,0 0-1 0 0,-1-1 1 0 0,1 1-1 0 0,-1 0 1 0 0,0 0-1 0 0,1-1 0 0 0,-1 1 1 0 0,0 1-1 0 0,-8 7-2994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7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4273 0 0,'17'9'5606'0'0,"45"3"-3494"0"0,3-8-939 0 0,-61-4-1137 0 0,0 0 0 0 0,0-1 1 0 0,-1 1-1 0 0,1-1 0 0 0,0 0 0 0 0,0 0 0 0 0,0 0 1 0 0,0-1-1 0 0,-1 1 0 0 0,1-1 0 0 0,-1 0 0 0 0,1 0 1 0 0,-1 0-1 0 0,4-3 0 0 0,-53 18 1660 0 0,42-11-1621 0 0,1 1-1 0 0,0 0 1 0 0,-1-1-1 0 0,1 1 1 0 0,0 0-1 0 0,1 1 1 0 0,-1-1-1 0 0,1 0 1 0 0,-1 1-1 0 0,1 0 1 0 0,0-1-1 0 0,0 1 1 0 0,1 0-1 0 0,-1 0 1 0 0,1 0-1 0 0,0 0 1 0 0,0 0-1 0 0,0 0 1 0 0,0 0-1 0 0,1 7 1 0 0,-1-7-42 0 0,1-1 1 0 0,0 0-1 0 0,1 0 1 0 0,-1 0-1 0 0,1 1 1 0 0,-1-1-1 0 0,1 0 1 0 0,0 0 0 0 0,0 0-1 0 0,0 0 1 0 0,1 0-1 0 0,-1 0 1 0 0,1-1-1 0 0,-1 1 1 0 0,1 0-1 0 0,0-1 1 0 0,0 1-1 0 0,0-1 1 0 0,1 1-1 0 0,-1-1 1 0 0,0 0-1 0 0,1 0 1 0 0,-1 0-1 0 0,1-1 1 0 0,0 1-1 0 0,0 0 1 0 0,5 1-1 0 0,-6-2-26 0 0,0 0-1 0 0,-1-1 1 0 0,1 1-1 0 0,0-1 1 0 0,-1 0-1 0 0,1 1 0 0 0,0-1 1 0 0,0 0-1 0 0,-1 0 1 0 0,1 0-1 0 0,0 0 1 0 0,0-1-1 0 0,-1 1 0 0 0,1 0 1 0 0,0-1-1 0 0,-1 1 1 0 0,1-1-1 0 0,0 1 1 0 0,-1-1-1 0 0,1 0 0 0 0,-1 0 1 0 0,1 0-1 0 0,2-2 1 0 0,-2 1 0 0 0,1-1 0 0 0,-1 0 0 0 0,0 0 0 0 0,0 0 0 0 0,0 0 0 0 0,0 0 0 0 0,0-1 0 0 0,-1 1 0 0 0,0-1 0 0 0,3-6 0 0 0,-2-1-66 0 0,0 0-1 0 0,0 0 1 0 0,-1 0 0 0 0,-1 0-1 0 0,0 0 1 0 0,-2-19-1 0 0,1 24-188 0 0,0 0 0 0 0,-1 0-1 0 0,0 1 1 0 0,0-1-1 0 0,0 1 1 0 0,-1-1-1 0 0,-3-5 1 0 0,-16-16-4551 0 0,22 27 4360 0 0,1 0 0 0 0,0 0 0 0 0,0 1 0 0 0,0-1 1 0 0,0 0-1 0 0,0 0 0 0 0,0 0 0 0 0,0 0 0 0 0,0 0 0 0 0,0 0 1 0 0,0 0-1 0 0,0-1 0 0 0,-1 1 0 0 0,1 0 0 0 0,0 0 0 0 0,2-1 1 0 0,26-12-229 0 0,-14 1 520 0 0,3-3 798 0 0,-9 11 2900 0 0,-5 11 2392 0 0,1 17-3633 0 0,-4-17-1341 0 0,4 14 348 0 0,-3-9-1028 0 0,1 0-1 0 0,0 0 1 0 0,8 18-1 0 0,-10-28-290 0 0,-1 0 0 0 0,1-1 0 0 0,0 1 0 0 0,0 0 0 0 0,0-1 0 0 0,0 1 0 0 0,0 0 0 0 0,0-1 0 0 0,1 0-1 0 0,-1 1 1 0 0,0-1 0 0 0,1 0 0 0 0,-1 1 0 0 0,1-1 0 0 0,0 0 0 0 0,-1 0 0 0 0,1 0 0 0 0,0 0 0 0 0,0-1 0 0 0,-1 1-1 0 0,1 0 1 0 0,0-1 0 0 0,0 1 0 0 0,0-1 0 0 0,0 0 0 0 0,0 1 0 0 0,0-1 0 0 0,0 0 0 0 0,1-1 0 0 0,0 1-17 0 0,-1-1 1 0 0,0 0 0 0 0,0 0-1 0 0,0 0 1 0 0,0-1 0 0 0,-1 1-1 0 0,1 0 1 0 0,0-1 0 0 0,0 1 0 0 0,-1-1-1 0 0,1 0 1 0 0,-1 1 0 0 0,0-1-1 0 0,1 0 1 0 0,1-4 0 0 0,-1 4-583 0 0,-1-1 1 0 0,1 1-1 0 0,0-1 1 0 0,0 1-1 0 0,0 0 1 0 0,0 0-1 0 0,1 0 1 0 0,3-3-1 0 0,-16 11-5454 0 0,-1 1 3702 0 0,-16 10 1347 0 0,21-14 1331 0 0,-1 0 0 0 0,1 0 0 0 0,1 1 0 0 0,-1 0-1 0 0,1 0 1 0 0,-1 0 0 0 0,1 0 0 0 0,0 1-1 0 0,1 0 1 0 0,-6 6 0 0 0,9-8-36 0 0,-1-1 0 0 0,1 1 0 0 0,0 0 1 0 0,-1 0-1 0 0,1-1 0 0 0,1 1 0 0 0,-1 0 0 0 0,0 0 0 0 0,1 0 0 0 0,-1 0 1 0 0,1 0-1 0 0,0 0 0 0 0,0 0 0 0 0,0 0 0 0 0,1 0 0 0 0,-1-1 0 0 0,0 1 1 0 0,1 0-1 0 0,0 0 0 0 0,0 0 0 0 0,0 0 0 0 0,0-1 0 0 0,0 1 0 0 0,1 0 1 0 0,2 4-1 0 0,-2-3-215 0 0,1-1 0 0 0,-1 1 0 0 0,1 0 1 0 0,0-1-1 0 0,0 0 0 0 0,0 0 0 0 0,0 0 0 0 0,1 0 1 0 0,-1 0-1 0 0,1 0 0 0 0,-1-1 0 0 0,1 0 0 0 0,0 0 1 0 0,7 3-1 0 0,-8-4-240 0 0,-1-1 0 0 0,1 0 1 0 0,-1 1-1 0 0,0-1 0 0 0,1 0 1 0 0,-1-1-1 0 0,1 1 0 0 0,-1 0 1 0 0,1-1-1 0 0,-1 1 0 0 0,0-1 1 0 0,1 0-1 0 0,-1 1 0 0 0,0-1 1 0 0,0 0-1 0 0,0-1 0 0 0,1 1 1 0 0,-1 0-1 0 0,0-1 0 0 0,-1 1 1 0 0,1-1-1 0 0,0 1 0 0 0,0-1 1 0 0,-1 0-1 0 0,1 0 0 0 0,-1 0 1 0 0,1 0-1 0 0,0-2 0 0 0,0 2-206 0 0,0-1-1 0 0,-1 1 0 0 0,0-1 1 0 0,1 1-1 0 0,-1-1 0 0 0,0 0 1 0 0,-1 0-1 0 0,1 1 1 0 0,0-1-1 0 0,-1 0 0 0 0,1 0 1 0 0,-1 0-1 0 0,0 1 0 0 0,0-1 1 0 0,0 0-1 0 0,-1-6 1 0 0,0-5-627 0 0,1 12 781 0 0,0 0 0 0 0,1 0 0 0 0,-1 1 0 0 0,0-1 0 0 0,1 0-1 0 0,-1 0 1 0 0,1 1 0 0 0,0-1 0 0 0,0 0 0 0 0,0 1 0 0 0,1-3 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31:2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10146 0 0,'29'2'5981'0'0,"-26"-2"-5577"0"0,0 0 1 0 0,0-1 0 0 0,0 2 0 0 0,0-1 0 0 0,0 0-1 0 0,0 1 1 0 0,0-1 0 0 0,-1 1 0 0 0,1 0 0 0 0,0 0-1 0 0,0 0 1 0 0,-1 0 0 0 0,1 0 0 0 0,-1 1 0 0 0,1-1-1 0 0,-1 1 1 0 0,1 0 0 0 0,-1 0 0 0 0,3 3 0 0 0,1 2-211 0 0,-1 0 1 0 0,1 0-1 0 0,-2 1 1 0 0,1 0 0 0 0,-1-1-1 0 0,0 2 1 0 0,-1-1-1 0 0,0 0 1 0 0,0 1 0 0 0,-1 0-1 0 0,0-1 1 0 0,0 1-1 0 0,-1 0 1 0 0,0 0 0 0 0,-1 0-1 0 0,0 0 1 0 0,0 0-1 0 0,-3 16 1 0 0,-2 6-499 0 0,-2 1 1 0 0,-1-1-1 0 0,-22 57 1 0 0,10-50-4759 0 0,1-17-6208 0 0</inkml:trace>
  <inkml:trace contextRef="#ctx0" brushRef="#br0" timeOffset="1">98 632 7642 0 0,'10'20'3768'0'0,"1"-4"41"0"0,2 3-904 0 0,1-6-961 0 0,-7-8-567 0 0,0-1-633 0 0,0-2-336 0 0,-3-2-192 0 0,0-2-112 0 0,-2-2-88 0 0,1 2-96 0 0,1-4-296 0 0,-1 2-472 0 0,-1-1-953 0 0,1 0-1872 0 0,-3-2-1280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3361 0 0,'3'-2'588'0'0,"-1"0"0"0"0,1 0 0 0 0,-1 0 0 0 0,1 0 0 0 0,0 0 0 0 0,0 1 0 0 0,0-1 0 0 0,0 1 0 0 0,0 0 1 0 0,5-1-1 0 0,-3 0 160 0 0,2-1-228 0 0,1 0-1 0 0,0 0 1 0 0,0 1 0 0 0,0 0-1 0 0,1 1 1 0 0,-1 0 0 0 0,0 0-1 0 0,10 0 1 0 0,-15 1-469 0 0,-1 1 0 0 0,0-1-1 0 0,1 1 1 0 0,-1-1 0 0 0,0 1 0 0 0,0 0 0 0 0,1-1 0 0 0,-1 1 0 0 0,0 0 0 0 0,0 0 0 0 0,0 1-1 0 0,0-1 1 0 0,0 0 0 0 0,-1 1 0 0 0,1-1 0 0 0,0 1 0 0 0,-1 0 0 0 0,1-1 0 0 0,-1 1-1 0 0,1 0 1 0 0,-1 0 0 0 0,0 0 0 0 0,0 0 0 0 0,0 0 0 0 0,0 0 0 0 0,0 1 0 0 0,0-1-1 0 0,0 0 1 0 0,-1 0 0 0 0,1 1 0 0 0,-1-1 0 0 0,0 0 0 0 0,0 0 0 0 0,0 4 0 0 0,1-1-619 0 0,-1 0 1 0 0,0 0 0 0 0,-1 0-1 0 0,1 0 1 0 0,-1 0 0 0 0,0-1-1 0 0,0 1 1 0 0,0 0 0 0 0,-1 0-1 0 0,1-1 1 0 0,-1 1 0 0 0,0-1 0 0 0,-1 0-1 0 0,1 0 1 0 0,-1 1 0 0 0,-3 3-1 0 0,-32 27-4289 0 0,9-14 5230 0 0,27-20-214 0 0,1 0-32 0 0,0-1 0 0 0,0 1 0 0 0,1-1-1 0 0,-1 1 1 0 0,0-1 0 0 0,0 1 0 0 0,1-1 0 0 0,-1 1 0 0 0,0 0 0 0 0,1-1 0 0 0,-1 1-1 0 0,1 0 1 0 0,-1 0 0 0 0,1-1 0 0 0,-1 1 0 0 0,1 0 0 0 0,0 0 0 0 0,-1 0 0 0 0,1 0-1 0 0,0-1 1 0 0,0 1 0 0 0,-1 0 0 0 0,1 0 0 0 0,0 0 0 0 0,0 0 0 0 0,0 0 0 0 0,0 0-1 0 0,0 1 1 0 0,1-1-7 0 0,0-1-1 0 0,-1 1 0 0 0,1-1 1 0 0,-1 1-1 0 0,1-1 1 0 0,0 0-1 0 0,-1 1 1 0 0,1-1-1 0 0,0 1 0 0 0,0-1 1 0 0,-1 0-1 0 0,1 0 1 0 0,0 0-1 0 0,0 1 0 0 0,-1-1 1 0 0,1 0-1 0 0,0 0 1 0 0,0 0-1 0 0,0 0 0 0 0,-1 0 1 0 0,1 0-1 0 0,0 0 1 0 0,0-1-1 0 0,-1 1 0 0 0,1 0 1 0 0,0 0-1 0 0,0-1 1 0 0,-1 1-1 0 0,1 0 0 0 0,0-1 1 0 0,0 1-1 0 0,-1 0 1 0 0,1-1-1 0 0,27-15 1280 0 0,26-12 1152 0 0,-52 27-2408 0 0,1 0 0 0 0,-1 0-1 0 0,0 0 1 0 0,0 1 0 0 0,0-1 0 0 0,1 1-1 0 0,-1 0 1 0 0,0-1 0 0 0,0 1-1 0 0,1 0 1 0 0,-1 0 0 0 0,0 1-1 0 0,0-1 1 0 0,1 0 0 0 0,-1 1-1 0 0,0-1 1 0 0,0 1 0 0 0,0 0-1 0 0,0 0 1 0 0,0 0 0 0 0,2 1-1 0 0,-2-1-135 0 0,-2-1-1 0 0,1 1 0 0 0,0 0 0 0 0,0 0 0 0 0,0 0 1 0 0,0 0-1 0 0,0 0 0 0 0,-1 0 0 0 0,1 0 0 0 0,0 0 1 0 0,-1 0-1 0 0,1 0 0 0 0,-1 0 0 0 0,1 0 0 0 0,-1 1 1 0 0,0-1-1 0 0,1 0 0 0 0,-1 0 0 0 0,0 1 0 0 0,0-1 0 0 0,0 0 1 0 0,0 0-1 0 0,0 1 0 0 0,0 0 0 0 0,-1 1-348 0 0,0 1 0 0 0,0-1 0 0 0,0 0-1 0 0,0 0 1 0 0,-1 0 0 0 0,1 0 0 0 0,-1 0 0 0 0,0 0 0 0 0,-2 2-1 0 0,-5 6-1883 0 0,-1 0 0 0 0,0-1 0 0 0,-12 10 0 0 0,9-9 983 0 0,-18 13 851 0 0,43-50 7264 0 0,-9 23-6649 0 0,0 0 1 0 0,0 0 0 0 0,1 0 0 0 0,-1 0 0 0 0,1 0-1 0 0,0 1 1 0 0,0 0 0 0 0,0 0 0 0 0,0 0-1 0 0,0 0 1 0 0,0 0 0 0 0,1 1 0 0 0,-1 0-1 0 0,0 0 1 0 0,1 0 0 0 0,-1 0 0 0 0,1 1-1 0 0,0 0 1 0 0,-1 0 0 0 0,1 0 0 0 0,-1 0 0 0 0,1 1-1 0 0,-1 0 1 0 0,1 0 0 0 0,-1 0 0 0 0,0 0-1 0 0,7 3 1 0 0,-4-1-129 0 0,0 1 0 0 0,0 0 0 0 0,0 0 0 0 0,-1 0 0 0 0,1 1 0 0 0,-1 0 0 0 0,0 0 0 0 0,0 0 0 0 0,-1 1 0 0 0,0 0 0 0 0,0 0-1 0 0,0 1 1 0 0,-1-1 0 0 0,8 15 0 0 0,-11-16-919 0 0,0 2-1587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8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26 6153 0 0,'-1'0'354'0'0,"-1"0"-1"0"0,0 0 1 0 0,0 0-1 0 0,0 0 1 0 0,0 1-1 0 0,0-1 1 0 0,1 1-1 0 0,-1-1 1 0 0,0 1-1 0 0,0-1 1 0 0,0 1-1 0 0,1 0 1 0 0,-1 0-1 0 0,1 0 1 0 0,-1 0-1 0 0,1 0 1 0 0,-1 0-1 0 0,1 1 1 0 0,-1-1-1 0 0,1 0 1 0 0,0 1-1 0 0,0-1 1 0 0,0 1-1 0 0,-1 1 1 0 0,1 0-239 0 0,1-1 1 0 0,0 1 0 0 0,-1-1 0 0 0,1 1 0 0 0,1-1 0 0 0,-1 1-1 0 0,0-1 1 0 0,1 1 0 0 0,-1-1 0 0 0,1 1 0 0 0,-1-1 0 0 0,1 1-1 0 0,0-1 1 0 0,0 0 0 0 0,1 1 0 0 0,-1-1 0 0 0,3 3 0 0 0,1 3-110 0 0,0 0 0 0 0,1-1 0 0 0,0 0 0 0 0,0 0 0 0 0,1-1 0 0 0,0 0-1 0 0,14 11 1 0 0,-19-16-13 0 0,-1 0-1 0 0,1 0 1 0 0,-1 0-1 0 0,0 0 1 0 0,1 0-1 0 0,0 0 1 0 0,-1-1-1 0 0,1 1 1 0 0,-1 0 0 0 0,1-1-1 0 0,0 1 1 0 0,0-1-1 0 0,-1 0 1 0 0,1 0-1 0 0,0 0 1 0 0,0 1-1 0 0,-1-1 1 0 0,1-1-1 0 0,0 1 1 0 0,0 0-1 0 0,-1 0 1 0 0,1-1-1 0 0,0 1 1 0 0,-1-1-1 0 0,1 1 1 0 0,0-1-1 0 0,-1 0 1 0 0,1 0-1 0 0,-1 0 1 0 0,1 1-1 0 0,-1-2 1 0 0,1 1-1 0 0,-1 0 1 0 0,0 0-1 0 0,0 0 1 0 0,1-1-1 0 0,-1 1 1 0 0,0 0-1 0 0,0-1 1 0 0,0 1-1 0 0,0-1 1 0 0,-1 1-1 0 0,1-1 1 0 0,0 0-1 0 0,-1 1 1 0 0,1-1-1 0 0,0-3 1 0 0,1-3 19 0 0,-1 1 1 0 0,1-1 0 0 0,-1 0 0 0 0,-1 0 0 0 0,0 0 0 0 0,0 0 0 0 0,-1-11 0 0 0,1 16-28 0 0,-1 0 0 0 0,1 0 0 0 0,0 0 0 0 0,-1 0 0 0 0,0 0 0 0 0,0 0-1 0 0,1 0 1 0 0,-2 1 0 0 0,1-1 0 0 0,0 0 0 0 0,-1 1 0 0 0,1-1 0 0 0,-1 1 0 0 0,0-1 0 0 0,1 1 0 0 0,-1 0 0 0 0,0-1 0 0 0,-1 1 0 0 0,1 0 0 0 0,0 1 0 0 0,-1-1 0 0 0,1 0 0 0 0,-3-1 0 0 0,4 3-86 0 0,0 0-1 0 0,0-1 1 0 0,0 1-1 0 0,1 0 1 0 0,-1 0-1 0 0,0 0 1 0 0,0 0-1 0 0,1 0 1 0 0,-1 0-1 0 0,0 0 0 0 0,0 0 1 0 0,0 0-1 0 0,1 0 1 0 0,-1 0-1 0 0,0 1 1 0 0,0-1-1 0 0,0 0 1 0 0,1 1-1 0 0,-1-1 1 0 0,0 0-1 0 0,1 1 1 0 0,-1-1-1 0 0,0 1 1 0 0,0 0-1 0 0,0 0-347 0 0,0 0 0 0 0,0 0 0 0 0,1 0 0 0 0,-1 0 0 0 0,1 0 0 0 0,-1 0 0 0 0,1 0 0 0 0,-1 0-1 0 0,1 0 1 0 0,-1 1 0 0 0,1-1 0 0 0,0 0 0 0 0,0 0 0 0 0,-1 0 0 0 0,1 3 0 0 0,-10-10-2997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3841 0 0,'3'2'810'0'0,"1"1"1"0"0,-1 1-1 0 0,0-1 1 0 0,0 0 0 0 0,0 1-1 0 0,0 0 1 0 0,0-1-1 0 0,-1 1 1 0 0,0 0-1 0 0,0 0 1 0 0,0 1-1 0 0,0-1 1 0 0,1 5 0 0 0,0 5 471 0 0,0 1 0 0 0,1 26 0 0 0,-3-28-2507 0 0,0 1 0 0 0,1-1 1 0 0,5 20-1 0 0,-21-40-9912 0 0,9 5 9130 0 0</inkml:trace>
  <inkml:trace contextRef="#ctx0" brushRef="#br0" timeOffset="1">8 231 2841 0 0,'-2'10'1457'0'0,"0"0"0"0"0,0 0 0 0 0,1 0 0 0 0,1 0 0 0 0,-1 0 1 0 0,3 19-1 0 0,-1-25-1289 0 0,0-1 1 0 0,0 0 0 0 0,0 0-1 0 0,0 0 1 0 0,1 0 0 0 0,-1 0-1 0 0,1 0 1 0 0,0 0 0 0 0,0 0-1 0 0,0 0 1 0 0,0-1 0 0 0,1 1-1 0 0,-1-1 1 0 0,0 1-1 0 0,1-1 1 0 0,0 0 0 0 0,0 0-1 0 0,-1 0 1 0 0,1-1 0 0 0,0 1-1 0 0,1-1 1 0 0,-1 1 0 0 0,0-1-1 0 0,5 1 1 0 0,-3-1-214 0 0,1 0-1 0 0,-1 0 0 0 0,1 0 1 0 0,0-1-1 0 0,0 1 1 0 0,-1-1-1 0 0,1-1 1 0 0,0 1-1 0 0,0-1 1 0 0,-1 0-1 0 0,1-1 1 0 0,8-2-1 0 0,25-14-3059 0 0,-4-5-4090 0 0,-21 10 2694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9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8330 0 0,'4'6'3200'0'0,"-1"3"-1271"0"0,2 3-505 0 0,-2 3-432 0 0,0-2-335 0 0,-1 1-281 0 0,-2 1-224 0 0,0-1-224 0 0,0 1-432 0 0,0 1-793 0 0,-2-3-1231 0 0,-1-3-1201 0 0,-3-7 632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9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7162 0 0,'38'7'8362'0'0,"-21"-1"-7437"0"0,0 1 0 0 0,23 12-1 0 0,-27-12-974 0 0,0 1-1 0 0,-1 0 1 0 0,0 0-1 0 0,0 1 1 0 0,-1 1-1 0 0,0 0 1 0 0,12 15-1 0 0,-19-19 4 0 0,-1 0 0 0 0,0 0-1 0 0,0 0 1 0 0,-1 0-1 0 0,1 1 1 0 0,-1-1 0 0 0,1 10-1 0 0,-2-13-291 0 0,-1 0-1 0 0,0-1 1 0 0,0 1-1 0 0,0 0 1 0 0,0 0 0 0 0,0 0-1 0 0,0 0 1 0 0,-1 0-1 0 0,0 2 1 0 0,0-3-61 0 0,1-1 1 0 0,-1 0-1 0 0,1 0 0 0 0,-1 0 1 0 0,0 0-1 0 0,1 0 0 0 0,-1 0 0 0 0,0 0 1 0 0,0 0-1 0 0,1 0 0 0 0,-1 0 1 0 0,0 0-1 0 0,0 0 0 0 0,0-1 1 0 0,0 1-1 0 0,0 0 0 0 0,-1-1 1 0 0,1 1-1 0 0,0-1 0 0 0,0 1 0 0 0,-2 0 1 0 0,-9 1-3361 0 0</inkml:trace>
  <inkml:trace contextRef="#ctx0" brushRef="#br0" timeOffset="1">45 189 3257 0 0,'3'8'6764'0'0,"3"7"-3661"0"0,5 34-1228 0 0,-12 9-3742 0 0,1-59 1794 0 0,1 0 0 0 0,0 0 0 0 0,-1 0 0 0 0,1 1 0 0 0,0-1 0 0 0,0 0 0 0 0,0 0 0 0 0,0 0 0 0 0,0 1 0 0 0,-1-1 0 0 0,1 0 0 0 0,0 1 0 0 0,1-1 0 0 0,-1 1 0 0 0,0-1 0 0 0,0 1 0 0 0,0-1-1 0 0,0 1 1 0 0,2-1 0 0 0,22-5 379 0 0,35 5 340 0 0,14-2-340 0 0,-68 2-639 0 0,0 0 0 0 0,-1 0 0 0 0,1-1 1 0 0,0 1-1 0 0,-1-1 0 0 0,1-1 1 0 0,-1 1-1 0 0,0-1 0 0 0,0 0 0 0 0,6-4 1 0 0,-10 6-19 0 0,1-1 0 0 0,0 0 1 0 0,-1 1-1 0 0,1-1 1 0 0,-1 0-1 0 0,1 0 1 0 0,-1 0-1 0 0,0 0 0 0 0,0 0 1 0 0,0 0-1 0 0,0 0 1 0 0,0-1-1 0 0,0 1 1 0 0,-1 0-1 0 0,1-4 0 0 0,1-7-2220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2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2040 0 0,'1'0'229'0'0,"0"0"0"0"0,0 1 0 0 0,-1-1 0 0 0,1 0 0 0 0,0 1 0 0 0,0-1 0 0 0,-1 1-1 0 0,1-1 1 0 0,0 1 0 0 0,-1-1 0 0 0,1 1 0 0 0,0 0 0 0 0,-1-1 0 0 0,1 1-1 0 0,-1 0 1 0 0,1 0 0 0 0,-1-1 0 0 0,1 1 0 0 0,-1 0 0 0 0,0 0 0 0 0,1 0 0 0 0,-1-1-1 0 0,0 1 1 0 0,0 0 0 0 0,1 0 0 0 0,-1 1 0 0 0,5 31 1527 0 0,-4-22-1054 0 0,0-7-555 0 0,-1-1-1 0 0,1 0 0 0 0,0 0 1 0 0,0 1-1 0 0,0-1 1 0 0,0 0-1 0 0,0 0 0 0 0,1 0 1 0 0,0 0-1 0 0,2 4 0 0 0,-2-6-40 0 0,0 1-1 0 0,0-1 1 0 0,0 1-1 0 0,0-1 1 0 0,1 0-1 0 0,-1 0 1 0 0,0 0-1 0 0,0-1 1 0 0,1 1-1 0 0,-1 0 1 0 0,0-1-1 0 0,1 1 1 0 0,-1-1-1 0 0,1 0 1 0 0,2 0-1 0 0,42 0 93 0 0,-27-3-2720 0 0,-30 0-5148 0 0,-9-8 6799 0 0,10 6 133 0 0,-6 3-963 0 0</inkml:trace>
  <inkml:trace contextRef="#ctx0" brushRef="#br0" timeOffset="1">0 194 4569 0 0,'0'13'2032'0'0,"5"2"49"0"0,1 1-377 0 0,4-2-472 0 0,1-4-591 0 0,1 0-409 0 0,0-2-136 0 0,3-2-80 0 0,1-3-16 0 0,0-1-176 0 0,2-4-609 0 0,0-2-839 0 0,0-4-912 0 0,-2-4 279 0 0,0-4-1496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20 2985 0 0,'-9'-7'2127'0'0,"-11"-5"2128"0"0,19 12-3939 0 0,1 0 1 0 0,-1 0-1 0 0,1 0 1 0 0,-1 0-1 0 0,1 0 1 0 0,-1 0-1 0 0,1 0 0 0 0,-1 0 1 0 0,0 0-1 0 0,1 0 1 0 0,-1 0-1 0 0,1 0 1 0 0,-1 1-1 0 0,1-1 0 0 0,-1 0 1 0 0,1 0-1 0 0,-1 0 1 0 0,1 1-1 0 0,-1-1 1 0 0,1 0-1 0 0,-1 1 0 0 0,0 0 1 0 0,38-1 616 0 0,-25 1-814 0 0,-2 0-50 0 0,0-1 0 0 0,-1 1 0 0 0,1 0 0 0 0,-1 1 0 0 0,0 1 0 0 0,1-1 0 0 0,16 8 0 0 0,-22-8-40 0 0,-1 1 0 0 0,1-1 0 0 0,-1 0 0 0 0,0 1 0 0 0,1 0 0 0 0,-1 0 0 0 0,0 0 1 0 0,-1 0-1 0 0,1 1 0 0 0,-1-1 0 0 0,1 1 0 0 0,-1-1 0 0 0,0 1 0 0 0,0 0 0 0 0,-1 0 0 0 0,1 0 1 0 0,-1 0-1 0 0,0 0 0 0 0,0 0 0 0 0,1 6 0 0 0,-1-4-197 0 0,3 18 374 0 0,-2 0 1 0 0,1 26-1 0 0,-3-42-790 0 0,-1 0-1 0 0,0 0 0 0 0,0 0 1 0 0,-3 9-1 0 0,3-13-379 0 0,-1 0 1 0 0,1 0-1 0 0,-1 0 0 0 0,0-1 0 0 0,0 1 1 0 0,0 0-1 0 0,0-1 0 0 0,-1 0 1 0 0,-3 4-1 0 0,-3 2-3587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5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 5433 0 0,'0'-1'119'0'0,"0"1"-1"0"0,0 0 1 0 0,0 0-1 0 0,0 0 1 0 0,0-1-1 0 0,0 1 1 0 0,0 0-1 0 0,0 0 1 0 0,0 0-1 0 0,0-1 1 0 0,0 1-1 0 0,0 0 1 0 0,0 0-1 0 0,0 0 1 0 0,0-1-1 0 0,0 1 1 0 0,0 0-1 0 0,0 0 1 0 0,0 0-1 0 0,0-1 1 0 0,1 1-1 0 0,-1 0 1 0 0,0 0-1 0 0,0 0 1 0 0,0 0-1 0 0,0 0 1 0 0,0-1-1 0 0,1 1 1 0 0,-1 0-1 0 0,0 0 0 0 0,0 0 1 0 0,0 0-1 0 0,0 0 1 0 0,1 0-1 0 0,-1-1 1 0 0,0 1-1 0 0,0 0 1 0 0,0 0-1 0 0,1 0 1 0 0,-1 0-1 0 0,0 0 1 0 0,9 6 2112 0 0,6 11-880 0 0,-11-6-1263 0 0,0-1-1 0 0,0 0 1 0 0,-1 1 0 0 0,0 0-1 0 0,-1 0 1 0 0,1 13-1 0 0,-3-20-314 0 0,1 0-1 0 0,-1 0 1 0 0,0 0-1 0 0,0 0 0 0 0,0 0 1 0 0,0 0-1 0 0,-1-1 1 0 0,1 1-1 0 0,-1 0 1 0 0,0 0-1 0 0,0-1 1 0 0,-1 1-1 0 0,1 0 1 0 0,-1-1-1 0 0,0 1 1 0 0,0-1-1 0 0,0 0 1 0 0,0 0-1 0 0,-1 0 0 0 0,1 0 1 0 0,-4 3-1 0 0,6-5 220 0 0,-1-1 0 0 0,1 0 0 0 0,-1 1 0 0 0,0-1-1 0 0,1 0 1 0 0,-1 1 0 0 0,0-1 0 0 0,1 0 0 0 0,-1 0 0 0 0,0 1-1 0 0,0-1 1 0 0,1 0 0 0 0,-1 0 0 0 0,0 0 0 0 0,0 0-1 0 0,1 0 1 0 0,-1 0 0 0 0,0 0 0 0 0,0 0 0 0 0,1 0 0 0 0,-1-1-1 0 0,0 1 1 0 0,1 0 0 0 0,-1 0 0 0 0,0-1 0 0 0,1 1-1 0 0,-1 0 1 0 0,0-1 0 0 0,1 1 0 0 0,-1 0 0 0 0,0-1 0 0 0,1 1-1 0 0,-1-1 1 0 0,0-1 0 0 0,1 2 98 0 0,-1-1 0 0 0,1 1 1 0 0,0-1-1 0 0,0 1 0 0 0,0-1 1 0 0,0 0-1 0 0,-1 1 0 0 0,1-1 0 0 0,0 1 1 0 0,0-1-1 0 0,0 0 0 0 0,0 1 0 0 0,0-1 1 0 0,0 1-1 0 0,1-1 0 0 0,-1 0 0 0 0,0 1 1 0 0,0-1-1 0 0,0 1 0 0 0,1-1 1 0 0,-1 0-1 0 0,0 1 0 0 0,0-1 0 0 0,1 1 1 0 0,-1-1-1 0 0,0 1 0 0 0,1-1 0 0 0,-1 1 1 0 0,1-1-1 0 0,-1 1 0 0 0,1 0 0 0 0,-1-1 1 0 0,1 1-1 0 0,-1 0 0 0 0,1-1 0 0 0,-1 1 1 0 0,1 0-1 0 0,-1 0 0 0 0,1-1 1 0 0,0 1-1 0 0,-1 0 0 0 0,1 0 0 0 0,-1 0 1 0 0,2 0-1 0 0,11-4 416 0 0,0 0-1 0 0,1 2 1 0 0,25-3 0 0 0,5 0-2024 0 0,0-8-4850 0 0,-34 9 3905 0 0,1 0-1018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3481 0 0,'-1'23'6355'0'0,"-2"3"-4597"0"0,-1 29-1850 0 0,4-55 88 0 0,0 1 0 0 0,0-1-1 0 0,0 0 1 0 0,0 1 0 0 0,0-1-1 0 0,0 0 1 0 0,0 1-1 0 0,1-1 1 0 0,-1 0 0 0 0,0 1-1 0 0,0-1 1 0 0,0 0 0 0 0,0 0-1 0 0,0 1 1 0 0,1-1-1 0 0,-1 0 1 0 0,0 0 0 0 0,0 1-1 0 0,1-1 1 0 0,-1 0 0 0 0,0 0-1 0 0,0 0 1 0 0,1 1 0 0 0,-1-1-1 0 0,0 0 1 0 0,0 0-1 0 0,1 0 1 0 0,-1 0 0 0 0,0 0-1 0 0,1 1 1 0 0,-1-1 0 0 0,0 0-1 0 0,1 0 1 0 0,-1 0-1 0 0,0 0 1 0 0,1 0 0 0 0,-1 0-1 0 0,1 0 1 0 0,18-4-2 0 0,18-12 33 0 0,-3 1-605 0 0,-11 8-3860 0 0,-30-3 1338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6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16 2849 0 0,'-2'3'300'0'0,"0"0"0"0"0,0 1 0 0 0,0-1 0 0 0,0 1 0 0 0,1-1 1 0 0,0 1-1 0 0,-1-1 0 0 0,1 1 0 0 0,1 0 0 0 0,-1-1 0 0 0,0 1 0 0 0,1 0 1 0 0,0 0-1 0 0,0-1 0 0 0,0 1 0 0 0,0 0 0 0 0,1 0 0 0 0,0-1 1 0 0,0 5-1 0 0,0-4-225 0 0,1-1 1 0 0,-1 1-1 0 0,0-1 1 0 0,1 0-1 0 0,-1 0 1 0 0,1 1-1 0 0,0-1 1 0 0,0-1-1 0 0,0 1 1 0 0,1 0-1 0 0,-1 0 1 0 0,1-1-1 0 0,-1 1 1 0 0,1-1-1 0 0,0 0 1 0 0,0 0-1 0 0,0 0 1 0 0,0 0-1 0 0,0 0 1 0 0,1-1-1 0 0,-1 1 1 0 0,0-1-1 0 0,1 0 1 0 0,-1 0-1 0 0,1 0 1 0 0,-1-1-1 0 0,1 1 1 0 0,0-1-1 0 0,-1 0 1 0 0,1 0-1 0 0,4-1 1 0 0,-5 1 13 0 0,0-1 0 0 0,0 0 0 0 0,0 0 0 0 0,0 0 0 0 0,0 0 0 0 0,0 0 0 0 0,-1-1 0 0 0,1 1 0 0 0,-1-1 0 0 0,1 0 0 0 0,-1 0 0 0 0,1 0 0 0 0,-1 0 0 0 0,0 0 0 0 0,0-1 0 0 0,0 1 1 0 0,0 0-1 0 0,-1-1 0 0 0,1 0 0 0 0,-1 1 0 0 0,1-1 0 0 0,-1 0 0 0 0,0 0 0 0 0,0 0 0 0 0,0 0 0 0 0,0 1 0 0 0,-1-1 0 0 0,1-1 0 0 0,-1 1 0 0 0,0 0 0 0 0,0 0 0 0 0,0 0 0 0 0,0-3 0 0 0,0 3-54 0 0,-1-1-1 0 0,1 1 1 0 0,0 0 0 0 0,-1 0-1 0 0,1 0 1 0 0,-1 0-1 0 0,0 0 1 0 0,0 0-1 0 0,0 0 1 0 0,-1 0-1 0 0,1 0 1 0 0,-1 0-1 0 0,1 0 1 0 0,-1 1 0 0 0,0-1-1 0 0,0 1 1 0 0,0-1-1 0 0,0 1 1 0 0,-1 0-1 0 0,1 0 1 0 0,-1 0-1 0 0,1 0 1 0 0,-1 0-1 0 0,0 0 1 0 0,1 1-1 0 0,-1 0 1 0 0,0-1 0 0 0,0 1-1 0 0,0 0 1 0 0,0 0-1 0 0,0 1 1 0 0,-5-2-1 0 0,-16 3 309 0 0,13 4-1763 0 0,10-5 1218 0 0,1 1 0 0 0,0-1 1 0 0,0 0-1 0 0,-1 0 0 0 0,1 1 1 0 0,0-1-1 0 0,0 0 0 0 0,0 1 0 0 0,0-1 1 0 0,0 0-1 0 0,0 1 0 0 0,-1-1 0 0 0,1 0 1 0 0,0 1-1 0 0,0-1 0 0 0,0 0 0 0 0,0 1 1 0 0,0-1-1 0 0,0 0 0 0 0,0 1 0 0 0,0-1 1 0 0,1 1-1 0 0,-1-1 0 0 0,0 0 0 0 0,0 1 1 0 0,0-1-1 0 0,0 0 0 0 0,0 0 1 0 0,1 1-1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5:4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20 248 8370 0 0,'-1'0'263'0'0,"0"0"1"0"0,0 0-1 0 0,0 0 0 0 0,0 0 1 0 0,0 0-1 0 0,0 0 1 0 0,0 0-1 0 0,0 1 0 0 0,0-1 1 0 0,1 0-1 0 0,-1 1 1 0 0,0-1-1 0 0,0 0 0 0 0,0 1 1 0 0,0-1-1 0 0,1 1 1 0 0,-1-1-1 0 0,0 1 1 0 0,0-1-1 0 0,0 2 0 0 0,1-1-169 0 0,0-1 0 0 0,0 1-1 0 0,0-1 1 0 0,0 1 0 0 0,0-1-1 0 0,0 1 1 0 0,0-1 0 0 0,1 1-1 0 0,-1-1 1 0 0,0 1 0 0 0,0-1-1 0 0,1 0 1 0 0,-1 1 0 0 0,0-1-1 0 0,1 1 1 0 0,-1-1 0 0 0,0 0 0 0 0,1 1-1 0 0,-1-1 1 0 0,0 0 0 0 0,1 1-1 0 0,-1-1 1 0 0,1 0 0 0 0,-1 1-1 0 0,1-1 1 0 0,-1 0 0 0 0,1 0-1 0 0,-1 0 1 0 0,1 0 0 0 0,-1 1-1 0 0,1-1 1 0 0,-1 0 0 0 0,1 0-1 0 0,-1 0 1 0 0,1 0 0 0 0,-1 0-1 0 0,1 0 1 0 0,2 0 188 0 0,1-1 0 0 0,-1 1-1 0 0,0 0 1 0 0,0-1 0 0 0,0 0 0 0 0,0 1-1 0 0,0-1 1 0 0,0-1 0 0 0,4-1 0 0 0,19-5 333 0 0,8 6-320 0 0,1 2 0 0 0,-1 1 0 0 0,57 9 0 0 0,51 3-7 0 0,119-25 473 0 0,-143 4-140 0 0,149 10-1 0 0,-238 0-529 0 0,213 12 406 0 0,-175-13-398 0 0,108-13 1 0 0,517-51 210 0 0,-435 46-29 0 0,-40 0-52 0 0,180-13-55 0 0,-303 22-167 0 0,662-25 215 0 0,-446 11-133 0 0,-75 3-34 0 0,861-30 178 0 0,-672 52-49 0 0,-52 2-23 0 0,-230-1-16 0 0,241 39-1 0 0,-54-3 60 0 0,635 69-112 0 0,-639-68-72 0 0,-48-7 17 0 0,-160-15-20 0 0,-29-3-14 0 0,0-4 0 0 0,1-3-1 0 0,93-4 1 0 0,-108-9 17 0 0,0 3 0 0 0,1 4 0 0 0,126 20 0 0 0,-86-3-82 0 0,0-6 0 0 0,230-1 1 0 0,-187-15 61 0 0,257 28 0 0 0,-222-8-26 0 0,221-8 0 0 0,-265-14 24 0 0,106 4-2 0 0,-221 3-1 0 0,254 9 32 0 0,-279-13-29 0 0,17 0-3 0 0,-1 0 1 0 0,1 2-1 0 0,-1 1 1 0 0,0 0-1 0 0,27 8 0 0 0,-37-6 11 0 0,1-1 0 0 0,-1 0-1 0 0,1-1 1 0 0,0 0 0 0 0,22-2-1 0 0,-32 0-157 0 0,1-1-1 0 0,-1 0 1 0 0,0 0-1 0 0,0 0 0 0 0,1-1 1 0 0,-1 0-1 0 0,0 0 0 0 0,-1-1 1 0 0,1 1-1 0 0,0-1 1 0 0,-1-1-1 0 0,1 1 0 0 0,-1-1 1 0 0,0 0-1 0 0,0 0 0 0 0,4-5 1 0 0,-7 7 129 0 0,-1 0 0 0 0,1 0 1 0 0,0 0-1 0 0,0 0 1 0 0,0 1-1 0 0,0-1 0 0 0,0 1 1 0 0,0-1-1 0 0,0 1 1 0 0,1 0-1 0 0,-1 0 0 0 0,0 0 1 0 0,1 0-1 0 0,-1 1 0 0 0,0-1 1 0 0,1 0-1 0 0,-1 1 1 0 0,4-1-1 0 0,0 2 88 0 0,-1 0 0 0 0,1 0 0 0 0,0 0 1 0 0,-1 1-1 0 0,0 0 0 0 0,8 3 0 0 0,5 2 178 0 0,-10-5-190 0 0,-1-1 1 0 0,1 1-1 0 0,-1-2 0 0 0,1 1 1 0 0,-1-1-1 0 0,1 0 0 0 0,0 0 0 0 0,-1-1 1 0 0,1 0-1 0 0,-1 0 0 0 0,1-1 1 0 0,9-3-1 0 0,-8 2-42 0 0,-4 4-2456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6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92 4961 0 0,'-1'6'882'0'0,"1"1"0"0"0,0-1 0 0 0,0 0 0 0 0,1 1 0 0 0,2 10 0 0 0,-2-10-565 0 0,1 0 0 0 0,1-1 0 0 0,-1 1-1 0 0,1 0 1 0 0,5 8 0 0 0,-7-12-311 0 0,1 0-1 0 0,0 0 1 0 0,0 0-1 0 0,1 0 1 0 0,-1 0-1 0 0,0 0 1 0 0,1-1-1 0 0,0 1 1 0 0,0-1-1 0 0,0 0 1 0 0,0 1-1 0 0,0-1 1 0 0,0-1-1 0 0,0 1 1 0 0,0 0-1 0 0,1-1 1 0 0,-1 0-1 0 0,1 0 1 0 0,-1 0-1 0 0,1 0 1 0 0,0 0-1 0 0,-1-1 1 0 0,1 1-1 0 0,0-1 1 0 0,4 0-1 0 0,-6-1 3 0 0,-1 1 0 0 0,1 0 0 0 0,-1 0-1 0 0,1-1 1 0 0,-1 1 0 0 0,0-1 0 0 0,1 1-1 0 0,-1-1 1 0 0,0 0 0 0 0,1 0 0 0 0,-1 1-1 0 0,0-1 1 0 0,0 0 0 0 0,0 0 0 0 0,0 0 0 0 0,0 0-1 0 0,0 0 1 0 0,0-1 0 0 0,0 1 0 0 0,0 0-1 0 0,1-2 1 0 0,-1 0 42 0 0,0-1 0 0 0,0 1 1 0 0,0 0-1 0 0,0-1 0 0 0,0 1 0 0 0,0-1 0 0 0,-1 0 0 0 0,0-5 0 0 0,0-2 180 0 0,-1 0 0 0 0,0 0 0 0 0,-1 0 0 0 0,-6-20-1 0 0,5 24-151 0 0,1 1 0 0 0,-1 0-1 0 0,-1-1 1 0 0,1 2 0 0 0,-1-1-1 0 0,0 0 1 0 0,0 1-1 0 0,-1-1 1 0 0,0 1 0 0 0,0 1-1 0 0,0-1 1 0 0,0 1 0 0 0,-1-1-1 0 0,0 2 1 0 0,0-1 0 0 0,0 1-1 0 0,0-1 1 0 0,0 2-1 0 0,-1-1 1 0 0,1 1 0 0 0,-1 0-1 0 0,0 0 1 0 0,1 1 0 0 0,-1 0-1 0 0,0 0 1 0 0,0 0 0 0 0,-10 1-1 0 0,17 0-127 0 0,-1 0 1 0 0,0 0-1 0 0,1 0 0 0 0,-1 0 1 0 0,0 0-1 0 0,1 0 0 0 0,-1 0 0 0 0,0 0 1 0 0,1 1-1 0 0,-1-1 0 0 0,1 0 1 0 0,-1 0-1 0 0,0 0 0 0 0,1 1 1 0 0,-1-1-1 0 0,1 0 0 0 0,-1 1 0 0 0,1-1 1 0 0,-1 0-1 0 0,1 1 0 0 0,-1-1 1 0 0,1 1-1 0 0,-1-1 0 0 0,1 1 0 0 0,-1-1 1 0 0,1 1-1 0 0,0-1 0 0 0,-1 1 1 0 0,1-1-1 0 0,0 1 0 0 0,0-1 1 0 0,-1 1-1 0 0,1 0 0 0 0,0-1 0 0 0,0 1 1 0 0,0 0-1 0 0,0-1 0 0 0,0 1 1 0 0,0-1-1 0 0,0 1 0 0 0,0 0 1 0 0,0-1-1 0 0,0 1 0 0 0,0 0 0 0 0,0-1 1 0 0,0 1-1 0 0,0 0 0 0 0,0-1 1 0 0,1 1-1 0 0,-1-1 0 0 0,0 1 0 0 0,1 0 1 0 0,1 3-1001 0 0,-1 0 1 0 0,1 0 0 0 0,0-1-1 0 0,1 1 1 0 0,-1-1 0 0 0,0 1-1 0 0,5 3 1 0 0,4 3-2596 0 0</inkml:trace>
  <inkml:trace contextRef="#ctx0" brushRef="#br0" timeOffset="1">264 37 6217 0 0,'2'10'2433'0'0,"3"1"-329"0"0,-2 5-255 0 0,0 2-177 0 0,0 0-584 0 0,-1 1-504 0 0,1 0-127 0 0,-1-1-249 0 0,0-2-152 0 0,-2-1-328 0 0,1-4-593 0 0,-1-1-1023 0 0,-16-17-10331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7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4401 0 0,'0'7'730'0'0,"0"14"1351"0"0,1 1 0 0 0,3 24 0 0 0,-3-42-1926 0 0,0 1 0 0 0,0 0 0 0 0,0-1 0 0 0,0 1-1 0 0,1-1 1 0 0,0 1 0 0 0,0-1 0 0 0,0 0 0 0 0,0 0 0 0 0,1 0 0 0 0,-1 0 0 0 0,1 0-1 0 0,0 0 1 0 0,0-1 0 0 0,1 1 0 0 0,3 2 0 0 0,-5-5-142 0 0,0 0 1 0 0,0 0-1 0 0,0 0 0 0 0,0-1 1 0 0,-1 1-1 0 0,1-1 0 0 0,0 0 1 0 0,0 1-1 0 0,0-1 0 0 0,0 0 1 0 0,1 0-1 0 0,-1 0 0 0 0,0 0 1 0 0,0-1-1 0 0,0 1 0 0 0,0-1 0 0 0,-1 1 1 0 0,1-1-1 0 0,0 1 0 0 0,0-1 1 0 0,3-1-1 0 0,41-27-934 0 0,-26 15-574 0 0,38-16-5589 0 0,-37 22 3708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7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7202 0 0,'1'-4'5987'0'0,"-1"4"-5899"0"0,16-4 1564 0 0,18 0-1104 0 0,-24 4-433 0 0,0 1 0 0 0,1 0-1 0 0,-1 0 1 0 0,0 1 0 0 0,1 1 0 0 0,-1-1 0 0 0,-1 2 0 0 0,1-1 0 0 0,0 2 0 0 0,-1-1 0 0 0,14 9 0 0 0,-19-10-290 0 0,0 0-1 0 0,0 0 1 0 0,-1 1 0 0 0,1-1 0 0 0,-1 1-1 0 0,0 0 1 0 0,0 0 0 0 0,0 0 0 0 0,-1 0 0 0 0,1 0-1 0 0,2 7 1 0 0,-4-7-348 0 0,1 1 1 0 0,-1 0-1 0 0,0-1 0 0 0,-1 1 0 0 0,1 0 1 0 0,-1-1-1 0 0,0 1 0 0 0,0 0 1 0 0,0 0-1 0 0,-1-1 0 0 0,1 1 0 0 0,-1 0 1 0 0,-3 7-1 0 0,-5 8-2063 0 0,-3 0-847 0 0</inkml:trace>
  <inkml:trace contextRef="#ctx0" brushRef="#br0" timeOffset="1">13 314 6737 0 0,'12'-3'6793'0'0,"0"1"-3782"0"0,13-3-747 0 0,3-7-974 0 0,51-15-1 0 0,-71 25-1311 0 0,0 0 1 0 0,0 0 0 0 0,0 1-1 0 0,0 0 1 0 0,0 1 0 0 0,0-1-1 0 0,0 2 1 0 0,1-1-1 0 0,-1 1 1 0 0,0 0 0 0 0,15 5-1 0 0,-20-5 20 0 0,0 1 0 0 0,0 0 0 0 0,0 0 0 0 0,0 0 0 0 0,0 0 0 0 0,-1 1 0 0 0,1-1 0 0 0,-1 1 0 0 0,0-1 0 0 0,1 1 0 0 0,-1 0-1 0 0,0 0 1 0 0,-1 0 0 0 0,1 0 0 0 0,0 0 0 0 0,-1 0 0 0 0,0 1 0 0 0,0-1 0 0 0,0 0 0 0 0,1 5 0 0 0,1 32-933 0 0,-11-3-3381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7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 8314 0 0,'-1'5'9231'0'0,"4"23"-6462"0"0,0-12-2540 0 0,1 0 1 0 0,1 0-1 0 0,0 0 1 0 0,2-1-1 0 0,10 21 1 0 0,-15-32-240 0 0,0 1 1 0 0,1-1 0 0 0,0 1-1 0 0,0-1 1 0 0,0 0 0 0 0,0 0-1 0 0,1 0 1 0 0,0-1-1 0 0,0 1 1 0 0,0-1 0 0 0,0 0-1 0 0,0 0 1 0 0,1 0 0 0 0,-1-1-1 0 0,1 1 1 0 0,0-1-1 0 0,-1 0 1 0 0,1-1 0 0 0,0 1-1 0 0,0-1 1 0 0,7 1 0 0 0,-9-2 5 0 0,1-1 0 0 0,0 0 0 0 0,-1 0 0 0 0,1 0 0 0 0,-1 0 0 0 0,1-1 0 0 0,-1 1 0 0 0,1-1 0 0 0,-1 0 0 0 0,0 0 0 0 0,0 0 0 0 0,0-1 0 0 0,0 1 0 0 0,0-1 0 0 0,-1 1 0 0 0,1-1 1 0 0,-1 0-1 0 0,0 0 0 0 0,0 0 0 0 0,0 0 0 0 0,3-6 0 0 0,0 1-227 0 0,-1-1 0 0 0,1 1 0 0 0,-2-1 0 0 0,1 0 0 0 0,-1 0 0 0 0,0-1 0 0 0,1-13 0 0 0,-3 19-135 0 0,-1 1 1 0 0,0 0 0 0 0,0-1 0 0 0,-1 1-1 0 0,1 0 1 0 0,-1 0 0 0 0,0-1 0 0 0,0 1-1 0 0,0 0 1 0 0,0 0 0 0 0,0 0 0 0 0,-1 0-1 0 0,1 0 1 0 0,-1 0 0 0 0,0 0 0 0 0,0 1-1 0 0,0-1 1 0 0,0 1 0 0 0,0-1 0 0 0,0 1-1 0 0,-1 0 1 0 0,-4-3 0 0 0,-34-19-5693 0 0,14 14 4883 0 0,-3 4-1725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8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3953 0 0,'12'-8'6731'0'0,"19"1"-3339"0"0,-18 4-2265 0 0,33-14 424 0 0,-33 11-1231 0 0,1 0 0 0 0,0 1-1 0 0,21-4 1 0 0,-31 9-542 0 0,0-1 1 0 0,0 1 0 0 0,0-1 0 0 0,1 1-1 0 0,-1 1 1 0 0,0-1 0 0 0,0 0-1 0 0,0 1 1 0 0,0 0 0 0 0,0 0 0 0 0,0 0-1 0 0,0 1 1 0 0,0-1 0 0 0,0 1 0 0 0,0 0-1 0 0,5 4 1 0 0,1 8-3554 0 0,-10-14 3709 0 0,0 0-1 0 0,0 0 1 0 0,0 0 0 0 0,0 1 0 0 0,1-1 0 0 0,-1 0 0 0 0,0 0 0 0 0,0 0-1 0 0,0 1 1 0 0,0-1 0 0 0,0 0 0 0 0,0 0 0 0 0,0 1 0 0 0,0-1-1 0 0,0 0 1 0 0,0 0 0 0 0,0 1 0 0 0,1-1 0 0 0,-1 0 0 0 0,0 0 0 0 0,-1 0-1 0 0,1 1 1 0 0,0-1 0 0 0,0 0 0 0 0,0 0 0 0 0,0 1 0 0 0,0-1 0 0 0,0 0-1 0 0,0 0 1 0 0,0 0 0 0 0,0 1 0 0 0,0-1 0 0 0,-1 0 0 0 0,1 0-1 0 0,0 0 1 0 0,0 1 0 0 0,0-1 0 0 0,0 0 0 0 0,-1 0 0 0 0,1 0 0 0 0,0 0-1 0 0,0 1 1 0 0,0-1 0 0 0,0 0 0 0 0,-1 0 0 0 0,1 0 0 0 0,0 0 0 0 0,0 0-1 0 0,-1 0 1 0 0,1 0 0 0 0,0 0 0 0 0,0 0 0 0 0,-1 0 0 0 0,1 0-1 0 0,-22-5-2416 0 0,22 5 2366 0 0,-1 0 0 0 0,1 1 0 0 0,-1-1 0 0 0,1 0 0 0 0,-1 0 0 0 0,1 1 1 0 0,-1-1-1 0 0,1 0 0 0 0,-1 0 0 0 0,1 1 0 0 0,-1-1 0 0 0,1 1 0 0 0,-1-1 0 0 0,1 0 0 0 0,0 1 0 0 0,-1-1 0 0 0,1 1 0 0 0,0-1 0 0 0,-1 1 0 0 0,1-1 0 0 0,0 1 0 0 0,0-1 0 0 0,-1 1 0 0 0,1-1 0 0 0,0 1 0 0 0,0 0 0 0 0</inkml:trace>
  <inkml:trace contextRef="#ctx0" brushRef="#br0" timeOffset="1">72 275 5961 0 0,'46'-27'8023'0'0,"-24"14"-6938"0"0,40-18 0 0 0,-57 29-1049 0 0,0 0 1 0 0,1 0-1 0 0,0 0 0 0 0,-1 1 0 0 0,1 0 0 0 0,0 0 0 0 0,-1 0 0 0 0,1 1 0 0 0,0 0 0 0 0,0 0 0 0 0,0 0 0 0 0,10 3 1 0 0,-13-2 55 0 0,1 0 0 0 0,-1 1 0 0 0,0-1 0 0 0,0 1 0 0 0,0 0 0 0 0,0 0 1 0 0,0 0-1 0 0,-1 0 0 0 0,1 0 0 0 0,-1 1 0 0 0,1-1 0 0 0,-1 1 0 0 0,0 0 1 0 0,0 0-1 0 0,0-1 0 0 0,0 1 0 0 0,0 1 0 0 0,-1-1 0 0 0,0 0 0 0 0,1 0 0 0 0,0 5 1 0 0,0-1-317 0 0,-1-1 0 0 0,1 1 1 0 0,-1 0-1 0 0,0 1 0 0 0,-1-1 1 0 0,0 0-1 0 0,0 0 0 0 0,-1 0 1 0 0,-1 11-1 0 0,1-18-107 0 0,1 1-1 0 0,0 0 1 0 0,0-1-1 0 0,-1 1 0 0 0,1 0 1 0 0,0-1-1 0 0,-1 1 1 0 0,1 0-1 0 0,-1-1 1 0 0,1 1-1 0 0,-1-1 1 0 0,1 1-1 0 0,-1 0 1 0 0,1-1-1 0 0,-1 0 0 0 0,0 1 1 0 0,1-1-1 0 0,-1 1 1 0 0,0-1-1 0 0,1 0 1 0 0,-1 1-1 0 0,0-1 1 0 0,0 0-1 0 0,-22 2-3623 0 0,-21-11 2075 0 0,42 8 1763 0 0,-14-2-1540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20:38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20 3689 0 0,'-2'0'291'0'0,"1"0"-1"0"0,0 0 1 0 0,-1 1 0 0 0,1-1 0 0 0,0 0-1 0 0,-1 1 1 0 0,1 0 0 0 0,0-1 0 0 0,0 1-1 0 0,0 0 1 0 0,0-1 0 0 0,0 1 0 0 0,-1 0-1 0 0,1 0 1 0 0,1 0 0 0 0,-1 0 0 0 0,0 0-1 0 0,0 0 1 0 0,0 0 0 0 0,0 0 0 0 0,1 1-1 0 0,-1-1 1 0 0,1 0 0 0 0,-1 0 0 0 0,1 0-1 0 0,-1 1 1 0 0,1-1 0 0 0,0 0 0 0 0,-1 1-1 0 0,1-1 1 0 0,0 0 0 0 0,0 1 0 0 0,0-1-1 0 0,0 0 1 0 0,0 1 0 0 0,0-1 0 0 0,1 1-1 0 0,-1-1 1 0 0,0 0 0 0 0,1 0 0 0 0,-1 1-1 0 0,1-1 1 0 0,-1 0 0 0 0,2 2 0 0 0,-1 1-12 0 0,1 0 1 0 0,0-1 0 0 0,0 1 0 0 0,0 0 0 0 0,1-1-1 0 0,-1 1 1 0 0,1-1 0 0 0,0 0 0 0 0,0 0 0 0 0,0 0-1 0 0,0 0 1 0 0,0-1 0 0 0,6 4 0 0 0,-2-3-258 0 0,1-1 0 0 0,0-1 1 0 0,1 1-1 0 0,-1-1 0 0 0,0-1 0 0 0,0 1 1 0 0,0-1-1 0 0,1-1 0 0 0,-1 0 1 0 0,0 0-1 0 0,0 0 0 0 0,10-4 1 0 0,14-1-2704 0 0,-1-3-5853 0 0,-16 4 2018 0 0</inkml:trace>
  <inkml:trace contextRef="#ctx0" brushRef="#br0" timeOffset="1">560 5 7970 0 0,'3'0'7921'0'0,"-1"0"-6640"0"0,-4-3-425 0 0,2 1 208 0 0,2 4-968 0 0,-2-1-184 0 0,3 4-392 0 0,0-2-800 0 0,1 4-1137 0 0,-3 1-1544 0 0,-10-10 233 0 0,10 12-1474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4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23 1456 0 0,'-3'3'262'0'0,"1"0"-18"0"0,-1 0-1 0 0,1-1 0 0 0,-1 1 0 0 0,0-1 1 0 0,1 0-1 0 0,-1 0 0 0 0,0 0 0 0 0,0 0 1 0 0,-5 2-1 0 0,7-4-152 0 0,-1 0-1 0 0,1 0 1 0 0,0 0 0 0 0,-1-1-1 0 0,1 1 1 0 0,-1 0 0 0 0,1-1-1 0 0,0 1 1 0 0,-1-1 0 0 0,1 1-1 0 0,0-1 1 0 0,-1 1-1 0 0,1-1 1 0 0,0 0 0 0 0,0 0-1 0 0,0 0 1 0 0,0 0 0 0 0,0 0-1 0 0,0 0 1 0 0,0 0 0 0 0,0 0-1 0 0,0 0 1 0 0,0 0 0 0 0,1 0-1 0 0,-1-1 1 0 0,0 1 0 0 0,0-2-1 0 0,-23-25 6378 0 0,27 30-6305 0 0,0 1-1 0 0,0-1 0 0 0,0 0 0 0 0,1 0 0 0 0,-1 0 0 0 0,1 0 0 0 0,-1 0 0 0 0,1-1 0 0 0,0 0 0 0 0,0 0 0 0 0,0 0 0 0 0,6 1 0 0 0,55 0 943 0 0,-19-1-232 0 0,163 31 869 0 0,-141-19-1270 0 0,0-3-1 0 0,134 3 1 0 0,-8-31 25 0 0,-123 9-339 0 0,116 0 1 0 0,-176 9-197 0 0,-1 1 0 0 0,1 0 0 0 0,-1 0 1 0 0,1 1-1 0 0,-1 1 0 0 0,19 6 0 0 0,-56-22-9364 0 0,-14-6 3324 0 0,19 9 2274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39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228 233 4737 0 0,'-4'-2'273'0'0,"-1"0"-1"0"0,1 1 1 0 0,0 0 0 0 0,0 0 0 0 0,-1 0-1 0 0,1 1 1 0 0,0-1 0 0 0,-1 1-1 0 0,1 0 1 0 0,-1 0 0 0 0,1 1 0 0 0,0-1-1 0 0,-8 3 1 0 0,9-1-37 0 0,0-1 0 0 0,0 1 0 0 0,0 0 0 0 0,0 0 0 0 0,0 1 0 0 0,0-1 0 0 0,1 1 0 0 0,-1-1 1 0 0,1 1-1 0 0,0 0 0 0 0,0 0 0 0 0,0 0 0 0 0,0 0 0 0 0,0 0 0 0 0,1 0 0 0 0,-1 0 0 0 0,0 6 0 0 0,-2 3 64 0 0,1 0-1 0 0,0 0 1 0 0,1 0 0 0 0,1 1-1 0 0,0-1 1 0 0,1 1 0 0 0,1 20 0 0 0,2-7-143 0 0,1 1 1 0 0,10 39-1 0 0,-11-57-138 0 0,1-1 0 0 0,0 1 1 0 0,0-1-1 0 0,1 1 0 0 0,0-1 0 0 0,1-1 0 0 0,-1 1 0 0 0,1-1 1 0 0,1 0-1 0 0,-1 0 0 0 0,16 11 0 0 0,8 4-29 0 0,56 32 0 0 0,-62-40 28 0 0,-17-10-6 0 0,0 0-1 0 0,0-1 1 0 0,1 0-1 0 0,-1 0 1 0 0,1 0 0 0 0,0-1-1 0 0,0 0 1 0 0,-1-1-1 0 0,1 0 1 0 0,0 0 0 0 0,0-1-1 0 0,0 0 1 0 0,0 0-1 0 0,0-1 1 0 0,15-2-1 0 0,-17 1 41 0 0,0 0-1 0 0,0 0 0 0 0,0-1 0 0 0,-1 1 0 0 0,1-1 1 0 0,-1-1-1 0 0,1 1 0 0 0,-1-1 0 0 0,0 0 0 0 0,-1 0 0 0 0,1 0 1 0 0,-1-1-1 0 0,1 1 0 0 0,-1-1 0 0 0,-1 0 0 0 0,1-1 1 0 0,-1 1-1 0 0,0-1 0 0 0,0 1 0 0 0,4-12 0 0 0,2-13 99 0 0,0 0 0 0 0,-2-1 0 0 0,-2 0 0 0 0,3-49 0 0 0,-5 12-60 0 0,-8-72 1 0 0,4 128-35 0 0,0-1 1 0 0,-1 0-1 0 0,0 1 0 0 0,-1-1 0 0 0,-1 1 0 0 0,-7-20 0 0 0,8 26-11 0 0,-1 0 0 0 0,0 0 0 0 0,0 0 0 0 0,0 1 0 0 0,0-1 0 0 0,-1 1 0 0 0,0 0-1 0 0,0 0 1 0 0,0 0 0 0 0,-1 1 0 0 0,0 0 0 0 0,0 0 0 0 0,-10-5 0 0 0,-3 1 56 0 0,0 0 0 0 0,0 1 0 0 0,-1 1 1 0 0,0 0-1 0 0,0 2 0 0 0,0 0 0 0 0,-1 2 1 0 0,1 0-1 0 0,-1 1 0 0 0,0 1 0 0 0,1 1 1 0 0,-28 5-1 0 0,37-4-81 0 0,1 0 0 0 0,-1 0 0 0 0,1 2 0 0 0,-1-1 0 0 0,1 1 0 0 0,0 0 0 0 0,0 1 0 0 0,1 0 0 0 0,0 1 0 0 0,-1 0 1 0 0,2 1-1 0 0,-1-1 0 0 0,1 2 0 0 0,0-1 0 0 0,1 1 0 0 0,-1 0 0 0 0,2 1 0 0 0,-1 0 0 0 0,1 0 0 0 0,0 0 0 0 0,1 0 0 0 0,0 1 0 0 0,1 0 0 0 0,-6 18 0 0 0,4-2-513 0 0,1-1-1 0 0,1 1 1 0 0,0 28-1 0 0,4-34-1127 0 0,0 0 0 0 0,4 26 0 0 0,-4-44 1167 0 0,1 0 1 0 0,-1 0-1 0 0,0 0 0 0 0,1-1 1 0 0,-1 1-1 0 0,1 0 0 0 0,0 0 1 0 0,-1-1-1 0 0,1 1 0 0 0,0 0 1 0 0,0-1-1 0 0,0 1 0 0 0,0-1 0 0 0,0 1 1 0 0,2 1-1 0 0,3 1-4013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40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38 1400 0 0,'-11'-2'1039'0'0,"-25"-6"2774"0"0,35 7-3357 0 0,0 1 1 0 0,-1-1-1 0 0,1 1 0 0 0,0-1 1 0 0,0 0-1 0 0,0 1 1 0 0,0-1-1 0 0,0 0 0 0 0,0 0 1 0 0,0 0-1 0 0,0 0 0 0 0,0 1 1 0 0,1-1-1 0 0,-2-2 0 0 0,2 3-359 0 0,0-1 0 0 0,0 1-1 0 0,0-1 1 0 0,0 1-1 0 0,0-1 1 0 0,1 1-1 0 0,-1 0 1 0 0,0-1 0 0 0,0 1-1 0 0,0-1 1 0 0,1 1-1 0 0,-1 0 1 0 0,0-1-1 0 0,0 1 1 0 0,1 0 0 0 0,-1-1-1 0 0,0 1 1 0 0,1 0-1 0 0,-1-1 1 0 0,0 1-1 0 0,1 0 1 0 0,-1 0 0 0 0,0-1-1 0 0,1 1 1 0 0,-1 0-1 0 0,1 0 1 0 0,-1 0-1 0 0,0 0 1 0 0,1-1 0 0 0,-1 1-1 0 0,1 0 1 0 0,-1 0-1 0 0,1 0 1 0 0,-1 0-1 0 0,1 0 1 0 0,17-3 777 0 0,4 5-257 0 0,0 0 0 0 0,0 1-1 0 0,22 7 1 0 0,21 4-340 0 0,58-2-326 0 0,0-6-1 0 0,147-10 1 0 0,-109-1 108 0 0,19-5 64 0 0,24 0 737 0 0,-183 12-828 0 0,-18-2-2446 0 0,-10-4-1792 0 0,0 0 1887 0 0,-7-4-2053 0 0,-3 1-1058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98 702 2497 0 0,'-1'1'162'0'0,"0"-1"1"0"0,1 1 0 0 0,-1-1 0 0 0,0 1 0 0 0,0-1 0 0 0,0 0 0 0 0,0 1 0 0 0,0-1 0 0 0,0 0 0 0 0,0 0 0 0 0,0 1-1 0 0,0-1 1 0 0,0 0 0 0 0,0 0 0 0 0,0 0 0 0 0,0 0 0 0 0,0 0 0 0 0,0-1 0 0 0,0 1 0 0 0,0 0 0 0 0,1 0 0 0 0,-1-1-1 0 0,0 1 1 0 0,0 0 0 0 0,0-1 0 0 0,0 1 0 0 0,0-1 0 0 0,0 1 0 0 0,1-1 0 0 0,-1 1 0 0 0,0-1 0 0 0,0 0 0 0 0,1 1-1 0 0,-1-1 1 0 0,0 0 0 0 0,1 0 0 0 0,-2-1 0 0 0,0-4-46 0 0,0 1 1 0 0,0-1-1 0 0,0 1 0 0 0,0-1 1 0 0,0-9-1 0 0,0 5 37 0 0,-26-196 148 0 0,22 150-70 0 0,-6-159 4068 0 0,11 210-4229 0 0,0 1-1 0 0,1-1 1 0 0,-1 0 0 0 0,1 1-1 0 0,0-1 1 0 0,0 0-1 0 0,0 1 1 0 0,1-1 0 0 0,0 1-1 0 0,-1-1 1 0 0,2 1 0 0 0,-1-1-1 0 0,0 1 1 0 0,1-1-1 0 0,0 1 1 0 0,0 0 0 0 0,0 0-1 0 0,1 0 1 0 0,-1 0-1 0 0,1 0 1 0 0,4-4 0 0 0,-3 4-17 0 0,-1 0 0 0 0,1 1 0 0 0,0-1 0 0 0,1 0 1 0 0,-1 1-1 0 0,1 0 0 0 0,-1 0 0 0 0,1 1 0 0 0,0-1 1 0 0,0 1-1 0 0,0 0 0 0 0,1 0 0 0 0,-1 1 0 0 0,0 0 1 0 0,0 0-1 0 0,1 0 0 0 0,-1 0 0 0 0,7 1 0 0 0,146 1 771 0 0,-82 2-744 0 0,84-9 0 0 0,146-12 378 0 0,-246 19-319 0 0,1 3 1 0 0,-1 2 0 0 0,62 15 0 0 0,-107-18-268 0 0,-11-2 226 0 0,0-1-1 0 0,0 1 1 0 0,0 1-1 0 0,0-1 1 0 0,0 0-1 0 0,0 1 1 0 0,5 2-1 0 0,-8-2-39 0 0,1-1-1 0 0,-1 1 1 0 0,1-1-1 0 0,-1 1 1 0 0,0-1 0 0 0,0 1-1 0 0,0-1 1 0 0,0 1 0 0 0,0 0-1 0 0,0 0 1 0 0,0 0-1 0 0,-1 0 1 0 0,1-1 0 0 0,-1 1-1 0 0,1 0 1 0 0,-1 0 0 0 0,0 0-1 0 0,0 0 1 0 0,0 2-1 0 0,7 65 223 0 0,-2-22-135 0 0,-2 79 1 0 0,-5-53-112 0 0,-6 57-1044 0 0,-1-143-7868 0 0,9 12 7778 0 0,-7-12-5352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27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92 105 7034 0 0,'-6'0'658'0'0,"0"-2"0"0"0,0 1 1 0 0,0-1-1 0 0,0 0 0 0 0,1 0 1 0 0,-1-1-1 0 0,1 1 1 0 0,-1-1-1 0 0,1-1 0 0 0,0 1 1 0 0,0-1-1 0 0,0 0 1 0 0,1 0-1 0 0,-1 0 0 0 0,-5-8 1 0 0,51 16 1972 0 0,3 2-2138 0 0,-1-1 0 0 0,1-2 0 0 0,0-3 1 0 0,82-8-1 0 0,-112 6-411 0 0,59-10 697 0 0,0 3 1 0 0,102 0-1 0 0,435 49-2 0 0,-547-37-815 0 0,0-3 0 0 0,1-3 0 0 0,-1-2 0 0 0,0-3 1 0 0,102-28-1 0 0,-133 29 32 0 0,0 1 0 0 0,1 2 0 0 0,0 1 0 0 0,0 2 1 0 0,40 2-1 0 0,-22 5-8 0 0,1 1 0 0 0,78 22-1 0 0,-103-21 15 0 0,1-3-1 0 0,0 0 0 0 0,0-1 0 0 0,1-2 1 0 0,-1-1-1 0 0,0-1 0 0 0,1-2 1 0 0,34-6-1 0 0,9-3 6 0 0,0 4 0 0 0,0 2 0 0 0,92 7 0 0 0,316 56 79 0 0,-255-25-51 0 0,-162-28-17 0 0,0-3 0 0 0,91-8 0 0 0,-92 1-6 0 0,1 4-1 0 0,90 8 0 0 0,1 20 62 0 0,-107-16 45 0 0,0-2-1 0 0,1-3 0 0 0,-1-1 1 0 0,85-4-1 0 0,-113-1 60 0 0,0 0-1 0 0,0 1 1 0 0,30 6 0 0 0,-34-4-147 0 0,-1 0 1 0 0,0-2-1 0 0,1 0 1 0 0,-1 0-1 0 0,1-1 1 0 0,-1-1 0 0 0,17-3-1 0 0,-24 2-19 0 0,0-1-1 0 0,0 0 1 0 0,-1 0 0 0 0,1 0-1 0 0,8-6 1 0 0,-11 6-5 0 0,1 0-1 0 0,0 0 1 0 0,-1 0 0 0 0,1 1 0 0 0,1 0 0 0 0,-1 0-1 0 0,0 0 1 0 0,0 1 0 0 0,1 0 0 0 0,6-1 0 0 0,5 2 9 0 0,-1 1 0 0 0,1 0 0 0 0,29 8 0 0 0,-31-6-18 0 0,0 0 0 0 0,0-1 1 0 0,0 0-1 0 0,24-1 1 0 0,-38-1 2 0 0,-1 0 0 0 0,1 0 0 0 0,-1 0 0 0 0,1 0 1 0 0,-1 0-1 0 0,1 0 0 0 0,-1 0 0 0 0,1 0 0 0 0,-1 0 0 0 0,1 0 0 0 0,-1 0 1 0 0,1 0-1 0 0,-1 0 0 0 0,1-1 0 0 0,-1 1 0 0 0,1 0 0 0 0,-1 0 0 0 0,1 0 1 0 0,-1-1-1 0 0,1 1 0 0 0,-1 0 0 0 0,0-1 0 0 0,1 1 0 0 0,-1 0 0 0 0,1-1 1 0 0,-1 1-1 0 0,1-1 0 0 0,-2 1-52 0 0,0 0 0 0 0,0 0 0 0 0,0 0 0 0 0,0 0-1 0 0,0 0 1 0 0,0 0 0 0 0,0 0 0 0 0,0 1 0 0 0,0-1 0 0 0,0 0 0 0 0,0 1 0 0 0,0-1 0 0 0,0 0 0 0 0,0 1 0 0 0,0-1-1 0 0,1 1 1 0 0,-2 0 0 0 0,-13 9-1607 0 0,12-7 610 0 0,-1 0 0 0 0,1-1 0 0 0,-1 0 0 0 0,0 0 0 0 0,0 0 0 0 0,1 0 0 0 0,-1 0 0 0 0,-1-1 0 0 0,1 0 0 0 0,-4 1-1 0 0,-12-1-6712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4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1941 557 4689 0 0,'-11'-4'443'0'0,"9"4"-322"0"0,0-1 1 0 0,0 1 0 0 0,1-1-1 0 0,-1 0 1 0 0,0 1-1 0 0,1-1 1 0 0,-1 0 0 0 0,1 0-1 0 0,-1 0 1 0 0,1 0 0 0 0,-1-1-1 0 0,1 1 1 0 0,-1 0-1 0 0,1-1 1 0 0,0 1 0 0 0,0-1-1 0 0,0 1 1 0 0,0-1-1 0 0,0 1 1 0 0,-1-3 0 0 0,-8-16 469 0 0,-1 1 0 0 0,0 1 0 0 0,-2 0 0 0 0,0 0 0 0 0,-1 1 0 0 0,-1 1 1 0 0,0 1-1 0 0,-1 0 0 0 0,-1 1 0 0 0,0 0 0 0 0,-22-12 0 0 0,-231-124 1491 0 0,231 133-1850 0 0,-1 1-1 0 0,0 2 0 0 0,-1 2 1 0 0,0 2-1 0 0,-55-7 0 0 0,-624-59 364 0 0,682 72-577 0 0,1 2 0 0 0,-1 2 1 0 0,0 2-1 0 0,1 1 0 0 0,0 2 0 0 0,0 1 0 0 0,-51 16 0 0 0,71-18-107 0 0,12-4-97 0 0,1 1 1 0 0,0 0-1 0 0,0 0 0 0 0,0 0 1 0 0,0 1-1 0 0,0-1 0 0 0,1 1 0 0 0,-1 0 1 0 0,0 0-1 0 0,1 0 0 0 0,-6 4 1 0 0,9-5 4 0 0,0-1 1 0 0,-1 0 0 0 0,1 0 0 0 0,0 1-1 0 0,0-1 1 0 0,0 0 0 0 0,0 1 0 0 0,0-1 0 0 0,0 0-1 0 0,-1 1 1 0 0,1-1 0 0 0,0 0 0 0 0,0 1-1 0 0,0-1 1 0 0,0 0 0 0 0,0 1 0 0 0,0-1 0 0 0,0 1-1 0 0,0-1 1 0 0,1 0 0 0 0,-1 1 0 0 0,0-1-1 0 0,0 0 1 0 0,0 1 0 0 0,0-1 0 0 0,0 0-1 0 0,0 0 1 0 0,1 1 0 0 0,-1-1 0 0 0,0 0 0 0 0,0 1-1 0 0,1-1 1 0 0,-1 0 0 0 0,0 0 0 0 0,0 1-1 0 0,1-1 1 0 0,-1 0 0 0 0,0 0 0 0 0,0 0 0 0 0,1 0-1 0 0,-1 1 1 0 0,0-1 0 0 0,1 0 0 0 0,-1 0-1 0 0,0 0 1 0 0,1 0 0 0 0,-1 0 0 0 0,0 0 0 0 0,1 0-1 0 0,5 2-4654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5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235 438 5177 0 0,'-7'19'3471'0'0,"7"-19"-3397"0"0,0 0-1 0 0,0 0 1 0 0,0 1 0 0 0,0-1-1 0 0,0 0 1 0 0,-1 0-1 0 0,1 0 1 0 0,0 0 0 0 0,0 0-1 0 0,0 0 1 0 0,0 1 0 0 0,0-1-1 0 0,-1 0 1 0 0,1 0-1 0 0,0 0 1 0 0,0 0 0 0 0,0 0-1 0 0,0 0 1 0 0,-1 0-1 0 0,1 0 1 0 0,0 0 0 0 0,0 0-1 0 0,0 0 1 0 0,0 0-1 0 0,-1 0 1 0 0,1 0 0 0 0,0 0-1 0 0,0 0 1 0 0,0 0-1 0 0,0 0 1 0 0,-1 0 0 0 0,1 0-1 0 0,0 0 1 0 0,0 0 0 0 0,0 0-1 0 0,0 0 1 0 0,-1 0-1 0 0,1 0 1 0 0,0 0 0 0 0,0-1-1 0 0,0 1 1 0 0,0 0-1 0 0,0 0 1 0 0,-1 0 0 0 0,-14-30 3328 0 0,11 18-3847 0 0,-71-136 1030 0 0,31 63-481 0 0,13 30-30 0 0,18 32 88 0 0,1 1 0 0 0,-14-37-1 0 0,26 59-156 0 0,0-1 0 0 0,0 1 0 0 0,0-1 0 0 0,0 1 0 0 0,0-1 0 0 0,0 1 0 0 0,0-1 0 0 0,0 1 0 0 0,0 0 0 0 0,0-1 0 0 0,1 1 0 0 0,-1-1 0 0 0,0 1 0 0 0,0-1 0 0 0,0 1 0 0 0,1 0 0 0 0,-1-1 0 0 0,0 1 0 0 0,1 0 0 0 0,-1-1 0 0 0,0 1 0 0 0,1 0 0 0 0,-1-1 0 0 0,0 1 0 0 0,1 0 0 0 0,-1 0 0 0 0,0-1 0 0 0,1 1 0 0 0,-1 0 0 0 0,1 0 0 0 0,-1 0 0 0 0,0 0 0 0 0,1-1 0 0 0,-1 1 0 0 0,1 0 0 0 0,-1 0 0 0 0,1 0 0 0 0,-1 0 0 0 0,1 0 0 0 0,-1 0 0 0 0,0 0 0 0 0,1 0 0 0 0,-1 0 0 0 0,1 0 0 0 0,-1 1 0 0 0,1-1 0 0 0,-1 0 0 0 0,1 0 0 0 0,0 1 0 0 0,30 4 65 0 0,-26-4-32 0 0,27 5 21 0 0,-1-1-1 0 0,1-1 1 0 0,0-2 0 0 0,0-1 0 0 0,0-2 0 0 0,-1-1 0 0 0,1-1 0 0 0,50-13 0 0 0,-72 12-347 0 0,17-6 551 0 0,-27 10-582 0 0,1 0 0 0 0,0-1 0 0 0,0 1 0 0 0,0 0 0 0 0,-1 0 0 0 0,1 0-1 0 0,0-1 1 0 0,0 1 0 0 0,0 0 0 0 0,0 0 0 0 0,-1 0 0 0 0,1 0 0 0 0,0 1 0 0 0,0-1 0 0 0,0 0 0 0 0,0 0 0 0 0,-1 0 0 0 0,1 1-1 0 0,0-1 1 0 0,0 0 0 0 0,0 1 0 0 0,1 0 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72 3985 0 0,'-1'-7'1010'0'0,"0"0"0"0"0,-1 0 0 0 0,-1 0 0 0 0,1 0 0 0 0,-1 0 0 0 0,0 0 0 0 0,0 0 0 0 0,-7-8 0 0 0,10 15-895 0 0,-1 0 0 0 0,1 0 0 0 0,-1 1 0 0 0,1-1 0 0 0,0 0 0 0 0,0 0 0 0 0,-1 1 0 0 0,1-1 0 0 0,0 0 0 0 0,0 1 0 0 0,-1-1 0 0 0,1 0 0 0 0,0 1 0 0 0,0-1 0 0 0,0 0 0 0 0,-1 1 0 0 0,1-1 0 0 0,0 0 0 0 0,0 1 0 0 0,0-1-1 0 0,0 1 1 0 0,0-1 0 0 0,0 1 0 0 0,0-1 0 0 0,0 0 0 0 0,0 1 0 0 0,0-1 0 0 0,0 1 0 0 0,0-1 0 0 0,0 0 0 0 0,0 1 0 0 0,0-1 0 0 0,0 0 0 0 0,1 1 0 0 0,-1 0 0 0 0,0 22 445 0 0,20 108 357 0 0,-10-70-2145 0 0,5 109-1 0 0,-17-162-1331 0 0,-4-14-1965 0 0,-2-6-1063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7978 0 0,'0'1'83'0'0,"0"-1"0"0"0,0 0 0 0 0,0 0 0 0 0,0 1 0 0 0,0-1 1 0 0,0 0-1 0 0,0 0 0 0 0,0 1 0 0 0,0-1 0 0 0,0 0 0 0 0,0 1 1 0 0,0-1-1 0 0,0 0 0 0 0,0 0 0 0 0,0 1 0 0 0,0-1 0 0 0,0 0 0 0 0,0 0 1 0 0,0 1-1 0 0,1-1 0 0 0,-1 0 0 0 0,0 0 0 0 0,0 0 0 0 0,0 1 0 0 0,1-1 1 0 0,-1 0-1 0 0,0 0 0 0 0,0 0 0 0 0,0 0 0 0 0,1 1 0 0 0,-1-1 1 0 0,0 0-1 0 0,0 0 0 0 0,1 0 0 0 0,-1 0 0 0 0,0 0 0 0 0,0 0 0 0 0,1 0 1 0 0,-1 0-1 0 0,0 0 0 0 0,0 0 0 0 0,1 0 0 0 0,-1 0 0 0 0,0 0 0 0 0,1 0 1 0 0,-1 0-1 0 0,23 10 411 0 0,-13-6-1 0 0,89 45 876 0 0,-52-24-1159 0 0,1-3-1 0 0,1-1 1 0 0,58 16 0 0 0,-73-30-730 0 0,-20-6-3871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40 246 3745 0 0,'6'3'881'0'0,"-4"-2"-474"0"0,0 1 0 0 0,0-1 0 0 0,1 0 0 0 0,-1 0 0 0 0,0-1 1 0 0,0 1-1 0 0,1 0 0 0 0,-1-1 0 0 0,1 1 0 0 0,-1-1 0 0 0,0 0 0 0 0,1 0 1 0 0,-1 0-1 0 0,3 0 0 0 0,-4-1-250 0 0,-1 0-1 0 0,0 0 1 0 0,0 0-1 0 0,0 0 1 0 0,1 1 0 0 0,-1-1-1 0 0,0 0 1 0 0,0 0-1 0 0,0 0 1 0 0,0 0 0 0 0,0 0-1 0 0,-1 0 1 0 0,1 0-1 0 0,0 1 1 0 0,0-1 0 0 0,-1 0-1 0 0,1 0 1 0 0,0 0 0 0 0,-1 0-1 0 0,1 1 1 0 0,-1-2-1 0 0,-12-22 215 0 0,10 20-148 0 0,-8-15-164 0 0,2-1 0 0 0,0 0 0 0 0,1 0-1 0 0,0-1 1 0 0,2 0 0 0 0,-7-38-1 0 0,13 58-58 0 0,0 0 0 0 0,0 0 0 0 0,-1 0 1 0 0,1 0-1 0 0,0 0 0 0 0,0 0 0 0 0,0 0 0 0 0,0 0 0 0 0,0 0 0 0 0,0 0 0 0 0,1 0 0 0 0,-1 0 0 0 0,0 0 0 0 0,0 0 0 0 0,1 0 0 0 0,-1 0 0 0 0,0 0 0 0 0,1 0 1 0 0,-1 0-1 0 0,1 1 0 0 0,0-1 0 0 0,-1 0 0 0 0,1 0 0 0 0,-1 0 0 0 0,1 1 0 0 0,0-1 0 0 0,1-1 0 0 0,0 2 0 0 0,-1 0-1 0 0,1 0 1 0 0,-1-1 0 0 0,1 1-1 0 0,-1 0 1 0 0,1 0 0 0 0,-1 1-1 0 0,1-1 1 0 0,-1 0 0 0 0,1 0-1 0 0,-1 1 1 0 0,1-1 0 0 0,-1 1-1 0 0,1-1 1 0 0,1 2 0 0 0,8 4 2 0 0,-1 0 0 0 0,0 1-1 0 0,11 8 1 0 0,-12-8 9 0 0,-1 0 0 0 0,1 0 0 0 0,-1 1 0 0 0,-1-1 0 0 0,0 2 0 0 0,0-1 0 0 0,10 17 0 0 0,-16-19 0 0 0,-5-11-141 0 0,-7-13-87 0 0,9 9 188 0 0,1 1 1 0 0,0-1-1 0 0,0 0 0 0 0,1-11 0 0 0,-1 17 26 0 0,1 1-1 0 0,0 0 1 0 0,0 0-1 0 0,1 0 1 0 0,-1 0-1 0 0,0 0 1 0 0,1 0 0 0 0,-1 0-1 0 0,1 0 1 0 0,-1 0-1 0 0,1 1 1 0 0,0-1-1 0 0,0 0 1 0 0,0 0-1 0 0,0 0 1 0 0,0 1-1 0 0,0-1 1 0 0,1 0-1 0 0,-1 1 1 0 0,1 0-1 0 0,-1-1 1 0 0,1 1-1 0 0,-1 0 1 0 0,4-3-1 0 0,-3 4 7 0 0,-1 0 0 0 0,1 0 0 0 0,0 0 0 0 0,-1 0-1 0 0,1 1 1 0 0,0-1 0 0 0,-1 0 0 0 0,1 1-1 0 0,-1-1 1 0 0,1 1 0 0 0,-1 0 0 0 0,1-1-1 0 0,-1 1 1 0 0,1 0 0 0 0,-1 0 0 0 0,0 0-1 0 0,0 0 1 0 0,1 0 0 0 0,-1 0 0 0 0,0 0 0 0 0,1 2-1 0 0,27 31 164 0 0,-23-27-115 0 0,14 20 72 0 0,14 20 31 0 0,-31-44-170 0 0,0 1 0 0 0,0-1 0 0 0,0 0 0 0 0,1-1 0 0 0,-1 1 0 0 0,1 0-1 0 0,-1-1 1 0 0,1 0 0 0 0,6 3 0 0 0,-9-5-81 0 0,-1 0-1 0 0,1 0 1 0 0,-1-1 0 0 0,0 1-1 0 0,1 0 1 0 0,-1 0 0 0 0,0-1-1 0 0,1 1 1 0 0,-1 0 0 0 0,0-1-1 0 0,1 1 1 0 0,-1 0 0 0 0,0-1 0 0 0,1 1-1 0 0,-1-1 1 0 0,0 1 0 0 0,0 0-1 0 0,0-1 1 0 0,0 1 0 0 0,1-1-1 0 0,-1 1 1 0 0,0-1 0 0 0,0 1-1 0 0,0-1 1 0 0,0 1 0 0 0,0-1 0 0 0,0 1-1 0 0,0 0 1 0 0,0-1 0 0 0,0 1-1 0 0,0-1 1 0 0,0 1 0 0 0,-1-1-1 0 0,1 1 1 0 0,0-1 0 0 0,0 1-1 0 0,0 0 1 0 0,-1-2 0 0 0,-4-21-3350 0 0,0 7 1132 0 0,1-1-1318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55 4153 0 0,'-17'-51'5809'0'0,"17"51"-5767"0"0,0 0 0 0 0,0 0 0 0 0,0 0 0 0 0,0 0 1 0 0,0 0-1 0 0,0 0 0 0 0,0-1 0 0 0,0 1 0 0 0,0 0 0 0 0,0 0 0 0 0,0 0 0 0 0,0 0 0 0 0,0 0 0 0 0,0 0 0 0 0,0 0 0 0 0,0 0 0 0 0,0 0 1 0 0,0 0-1 0 0,0-1 0 0 0,0 1 0 0 0,0 0 0 0 0,0 0 0 0 0,0 0 0 0 0,0 0 0 0 0,0 0 0 0 0,0 0 0 0 0,0 0 0 0 0,0 0 0 0 0,0 0 1 0 0,0 0-1 0 0,0 0 0 0 0,0-1 0 0 0,0 1 0 0 0,0 0 0 0 0,0 0 0 0 0,0 0 0 0 0,0 0 0 0 0,1 0 0 0 0,-1 0 0 0 0,0 0 0 0 0,0 0 0 0 0,0 0 1 0 0,0 0-1 0 0,0 0 0 0 0,0 0 0 0 0,0 0 0 0 0,0 0 0 0 0,0 0 0 0 0,0 0 0 0 0,0 0 0 0 0,1 0 0 0 0,-1 0 0 0 0,0 0 0 0 0,0 0 1 0 0,0 0-1 0 0,0 0 0 0 0,0 0 0 0 0,0 0 0 0 0,0 0 0 0 0,0 0 0 0 0,0 0 0 0 0,0 0 0 0 0,0 0 0 0 0,1 0 0 0 0,6 6 1336 0 0,5 10-288 0 0,39 91 1024 0 0,-34-67-2416 0 0,2-1 1 0 0,36 56-1 0 0,-54-94 121 0 0,-1 1 0 0 0,1-1 0 0 0,0 0 0 0 0,0 0 0 0 0,0 1-1 0 0,0-1 1 0 0,0 0 0 0 0,0 0 0 0 0,0 0 0 0 0,0 0 0 0 0,0 0 0 0 0,1 0 0 0 0,-1-1 0 0 0,0 1-1 0 0,1 0 1 0 0,-1-1 0 0 0,0 1 0 0 0,1-1 0 0 0,-1 1 0 0 0,1-1 0 0 0,1 1 0 0 0,-2-2-67 0 0,0 1 0 0 0,0-1 0 0 0,0 0 0 0 0,0 1 0 0 0,-1-1 1 0 0,1 0-1 0 0,0 0 0 0 0,0 0 0 0 0,-1 0 0 0 0,1 0 0 0 0,-1 0 1 0 0,1 0-1 0 0,-1 0 0 0 0,1 0 0 0 0,-1 0 0 0 0,1 0 0 0 0,-1 0 1 0 0,0 0-1 0 0,0 0 0 0 0,0 0 0 0 0,1 0 0 0 0,-1 0 0 0 0,0 0 1 0 0,0 0-1 0 0,0-1 0 0 0,-1 1 0 0 0,1 0 0 0 0,0-1 0 0 0,0-12-3146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7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37 4281 0 0,'0'0'1069'0'0,"7"25"4142"0"0,-5-18-4905 0 0,1-1-1 0 0,0 1 1 0 0,0-1-1 0 0,1 1 1 0 0,0-1-1 0 0,0 0 1 0 0,0 0 0 0 0,1-1-1 0 0,10 10 1 0 0,-14-13-301 0 0,1-1 0 0 0,0 1 0 0 0,0-1-1 0 0,0 0 1 0 0,0 1 0 0 0,0-1 0 0 0,0 0 0 0 0,0 0 0 0 0,0 0 0 0 0,0-1 0 0 0,1 1 0 0 0,-1-1 0 0 0,0 1 0 0 0,1-1 0 0 0,-1 1 0 0 0,0-1 0 0 0,1 0 0 0 0,-1 0 0 0 0,0 0 0 0 0,1-1-1 0 0,-1 1 1 0 0,0-1 0 0 0,1 1 0 0 0,-1-1 0 0 0,0 1 0 0 0,0-1 0 0 0,0 0 0 0 0,1 0 0 0 0,-1 0 0 0 0,0-1 0 0 0,0 1 0 0 0,0 0 0 0 0,-1-1 0 0 0,4-2 0 0 0,-4 3 6 0 0,1-1 1 0 0,0 0-1 0 0,-1 0 1 0 0,1 0-1 0 0,-1 0 1 0 0,0 0-1 0 0,1 0 1 0 0,-1 0 0 0 0,0 0-1 0 0,0 0 1 0 0,0 0-1 0 0,-1-1 1 0 0,1 1-1 0 0,0 0 1 0 0,-1-1-1 0 0,0 1 1 0 0,1 0 0 0 0,-1-1-1 0 0,0 1 1 0 0,0-1-1 0 0,0 1 1 0 0,-1 0-1 0 0,1-1 1 0 0,-1 1-1 0 0,1 0 1 0 0,-1-1 0 0 0,0 1-1 0 0,0 0 1 0 0,0 0-1 0 0,0-1 1 0 0,0 1-1 0 0,0 0 1 0 0,0 0-1 0 0,-1 0 1 0 0,1 1-1 0 0,-4-4 1 0 0,2 0 23 0 0,-2 1 0 0 0,1 0-1 0 0,0 0 1 0 0,-1 0 0 0 0,0 0 0 0 0,1 1 0 0 0,-2 0 0 0 0,1 0-1 0 0,0 0 1 0 0,0 1 0 0 0,-1-1 0 0 0,0 1 0 0 0,-9-2-1 0 0,11 3-25 0 0,1 1 0 0 0,-1 0 0 0 0,0 0 0 0 0,1 0-1 0 0,-1 0 1 0 0,0 1 0 0 0,1-1 0 0 0,-1 1-1 0 0,0 0 1 0 0,1 0 0 0 0,-5 2 0 0 0,7-3-46 0 0,1 0-1 0 0,-1 1 1 0 0,0-1 0 0 0,0 1 0 0 0,1-1 0 0 0,-1 1 0 0 0,1 0 0 0 0,-1-1 0 0 0,0 1 0 0 0,1 0-1 0 0,-1-1 1 0 0,1 1 0 0 0,0 0 0 0 0,-1-1 0 0 0,1 1 0 0 0,-1 0 0 0 0,1 0 0 0 0,0 0-1 0 0,0-1 1 0 0,-1 2 0 0 0,1 0-127 0 0,0-1 0 0 0,1 1-1 0 0,-1 0 1 0 0,0-1 0 0 0,0 1-1 0 0,1-1 1 0 0,-1 1 0 0 0,1-1-1 0 0,-1 1 1 0 0,1-1-1 0 0,0 1 1 0 0,0-1 0 0 0,-1 0-1 0 0,3 3 1 0 0,13 14-4528 0 0,-5-10 332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8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4329 0 0,'-5'3'1544'0'0,"5"0"-47"0"0,-2 4-9 0 0,4-1-256 0 0,3 5-296 0 0,0 2-264 0 0,0 2-207 0 0,3 1-185 0 0,-2 2-128 0 0,2-1-88 0 0,0 0-32 0 0,0-1-136 0 0,0-2-408 0 0,-1-2-617 0 0,-2-4-767 0 0,-4-4-489 0 0</inkml:trace>
  <inkml:trace contextRef="#ctx0" brushRef="#br0" timeOffset="1">7 209 4777 0 0,'2'8'608'0'0,"1"12"416"0"0,1-1-1 0 0,1 1 1 0 0,1-1-1 0 0,1 0 1 0 0,0 0-1 0 0,19 32 0 0 0,-26-50-998 0 0,1 0-1 0 0,-1 0 1 0 0,1 0-1 0 0,0 0 1 0 0,-1 0-1 0 0,1 0 1 0 0,0 0 0 0 0,0 0-1 0 0,0 0 1 0 0,0-1-1 0 0,0 1 1 0 0,-1 0-1 0 0,1 0 1 0 0,0-1-1 0 0,1 1 1 0 0,-1-1-1 0 0,0 1 1 0 0,0-1-1 0 0,0 1 1 0 0,0-1-1 0 0,0 0 1 0 0,0 0-1 0 0,1 1 1 0 0,-1-1-1 0 0,0 0 1 0 0,0 0-1 0 0,0 0 1 0 0,1 0-1 0 0,-1 0 1 0 0,0-1-1 0 0,0 1 1 0 0,0 0-1 0 0,0 0 1 0 0,1-1 0 0 0,-1 1-1 0 0,0-1 1 0 0,0 1-1 0 0,0-1 1 0 0,0 1-1 0 0,0-1 1 0 0,0 0-1 0 0,0 0 1 0 0,0 1-1 0 0,0-1 1 0 0,-1 0-1 0 0,1 0 1 0 0,0 0-1 0 0,0 0 1 0 0,0-1-1 0 0,6-8-602 0 0,-1 1 0 0 0,0-1 0 0 0,-1 0 0 0 0,5-14 0 0 0,-4 12-892 0 0,10-30-2840 0 0,-8 23 901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8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59 3641 0 0,'-1'0'109'0'0,"1"0"1"0"0,-1-1-1 0 0,1 1 1 0 0,-1 0-1 0 0,1 0 0 0 0,0-1 1 0 0,-1 1-1 0 0,1 0 1 0 0,0-1-1 0 0,-1 1 1 0 0,1 0-1 0 0,0-1 1 0 0,0 1-1 0 0,-1-1 0 0 0,1 1 1 0 0,0 0-1 0 0,0-1 1 0 0,0 1-1 0 0,-1-1 1 0 0,1 1-1 0 0,0-1 1 0 0,0 1-1 0 0,0 0 1 0 0,0-1-1 0 0,0 1 0 0 0,0-1 1 0 0,0 1-1 0 0,0-1 1 0 0,0 1-1 0 0,0-1 1 0 0,0 0-1 0 0,12-11 1890 0 0,27-6-377 0 0,-34 16-1332 0 0,1-1-139 0 0,-1 1 1 0 0,1 0-1 0 0,-1 1 0 0 0,1-1 0 0 0,0 1 0 0 0,0 0 0 0 0,0 0 0 0 0,6 1 0 0 0,-11 0-108 0 0,0 0 0 0 0,0 0-1 0 0,1 0 1 0 0,-1 0-1 0 0,0 1 1 0 0,0-1-1 0 0,0 0 1 0 0,0 1-1 0 0,0-1 1 0 0,0 1-1 0 0,0-1 1 0 0,0 1-1 0 0,0 0 1 0 0,0-1-1 0 0,0 1 1 0 0,0 0 0 0 0,0 0-1 0 0,0 1 1 0 0,0 0-15 0 0,0-1 1 0 0,0 1 0 0 0,0 0 0 0 0,-1-1 0 0 0,1 1 0 0 0,-1 0 0 0 0,0 0-1 0 0,1 0 1 0 0,-1-1 0 0 0,0 1 0 0 0,0 0 0 0 0,0 0 0 0 0,0 0 0 0 0,-1-1-1 0 0,1 4 1 0 0,-4 11-8 0 0,0-1-1 0 0,-1 0 0 0 0,-8 18 1 0 0,7-22-92 0 0,2 0-1 0 0,0 1 1 0 0,0 0 0 0 0,1-1-1 0 0,0 1 1 0 0,-1 21 0 0 0,3-33 63 0 0,1 1-1 0 0,0-1 1 0 0,0 0 0 0 0,0 1 0 0 0,1-1-1 0 0,-1 0 1 0 0,0 1 0 0 0,0-1-1 0 0,0 0 1 0 0,0 1 0 0 0,0-1 0 0 0,0 0-1 0 0,0 1 1 0 0,1-1 0 0 0,-1 0 0 0 0,0 1-1 0 0,0-1 1 0 0,0 0 0 0 0,1 0 0 0 0,-1 1-1 0 0,0-1 1 0 0,0 0 0 0 0,1 0-1 0 0,-1 1 1 0 0,0-1 0 0 0,0 0 0 0 0,1 0-1 0 0,-1 0 1 0 0,0 0 0 0 0,1 1 0 0 0,-1-1-1 0 0,0 0 1 0 0,1 0 0 0 0,0 0 0 0 0,15-3-84 0 0,13-11 67 0 0,-1-7-52 0 0,-23 17-252 0 0,-1 0 1 0 0,1 0-1 0 0,0 0 0 0 0,1 1 1 0 0,-1 0-1 0 0,7-3 1 0 0,-9 5-288 0 0,0 0-1 0 0,-1 0 1 0 0,1 1 0 0 0,0-1 0 0 0,0 1 0 0 0,-1 0 0 0 0,1 0 0 0 0,0 0-1 0 0,0 0 1 0 0,-1 1 0 0 0,4 0 0 0 0,3 0-1962 0 0</inkml:trace>
  <inkml:trace contextRef="#ctx0" brushRef="#br0" timeOffset="1">287 46 4433 0 0,'-1'-1'155'0'0,"0"-1"0"0"0,1 1-1 0 0,-1 0 1 0 0,1-1 0 0 0,-1 1 0 0 0,1-1-1 0 0,0 1 1 0 0,0-1 0 0 0,0 1 0 0 0,-1-1 0 0 0,1 1-1 0 0,0-1 1 0 0,1 1 0 0 0,-1-3 0 0 0,0 4-79 0 0,1 0-1 0 0,-1-1 1 0 0,0 1 0 0 0,0 0 0 0 0,1-1-1 0 0,-1 1 1 0 0,0 0 0 0 0,0 0 0 0 0,1-1-1 0 0,-1 1 1 0 0,0 0 0 0 0,1 0 0 0 0,-1-1-1 0 0,0 1 1 0 0,1 0 0 0 0,-1 0 0 0 0,1 0 0 0 0,-1 0-1 0 0,0 0 1 0 0,1 0 0 0 0,-1 0 0 0 0,1-1-1 0 0,-1 1 1 0 0,0 0 0 0 0,1 0 0 0 0,-1 1-1 0 0,1-1 1 0 0,-1 0 0 0 0,0 0 0 0 0,1 0-1 0 0,-1 0 1 0 0,1 0 0 0 0,1 1 149 0 0,1 0-1 0 0,-1 0 1 0 0,1 1 0 0 0,-1-1-1 0 0,0 0 1 0 0,0 1 0 0 0,0-1 0 0 0,0 1-1 0 0,0 0 1 0 0,0 0 0 0 0,0 0-1 0 0,0 0 1 0 0,-1 0 0 0 0,3 4-1 0 0,2 7 114 0 0,-2 0-1 0 0,0 0 0 0 0,-1 0 0 0 0,0 0 1 0 0,2 26-1 0 0,2 6-1320 0 0,0-9-3861 0 0,-5-21-585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8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65 120 7082 0 0,'-4'-2'507'0'0,"0"0"0"0"0,0 0 0 0 0,0-1 0 0 0,1 1 0 0 0,0-1 0 0 0,-1 1 0 0 0,1-1 0 0 0,0 0 0 0 0,0-1 0 0 0,0 1 0 0 0,1 0 0 0 0,-1-1 0 0 0,1 0 0 0 0,-2-4 0 0 0,-6-23-487 0 0,4-4-3651 0 0,7 30 2032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2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88 6929 0 0,'-27'-83'6106'0'0,"27"83"-6019"0"0,0 0 1 0 0,0-1 0 0 0,0 1 0 0 0,-1 0-1 0 0,1 0 1 0 0,0-1 0 0 0,0 1-1 0 0,0 0 1 0 0,0 0 0 0 0,0 0 0 0 0,0-1-1 0 0,-1 1 1 0 0,1 0 0 0 0,0 0-1 0 0,0 0 1 0 0,0 0 0 0 0,-1-1-1 0 0,1 1 1 0 0,0 0 0 0 0,0 0 0 0 0,0 0-1 0 0,-1 0 1 0 0,1 0 0 0 0,0 0-1 0 0,0 0 1 0 0,-1 0 0 0 0,1-1 0 0 0,0 1-1 0 0,0 0 1 0 0,-1 0 0 0 0,1 0-1 0 0,0 0 1 0 0,0 0 0 0 0,-1 0-1 0 0,1 0 1 0 0,0 1 0 0 0,0-1 0 0 0,-1 0-1 0 0,1 0 1 0 0,-10 9 1382 0 0,-3 16-718 0 0,12-24-713 0 0,-10 27 58 0 0,0 1-1 0 0,2 0 1 0 0,1 1-1 0 0,2 0 1 0 0,0 0-1 0 0,2 0 1 0 0,0 62-1 0 0,5-82-833 0 0,-1-1 0 0 0,1 1 0 0 0,1 0 0 0 0,0 0 0 0 0,0 0 0 0 0,6 13-1 0 0,-21-87-1715 0 0,12 62 2531 0 0,0-1 0 0 0,0 1 0 0 0,0-1 0 0 0,1 0 0 0 0,0 1 0 0 0,-1-1 0 0 0,1 0 0 0 0,0 0 0 0 0,0 1 0 0 0,0-1 0 0 0,0 0 0 0 0,1 1 0 0 0,-1-1 0 0 0,1 0 0 0 0,0 1 0 0 0,0-1 0 0 0,0 1 0 0 0,0-1 0 0 0,0 1 0 0 0,0-1 0 0 0,0 1 0 0 0,4-4 1 0 0,-3 4-17 0 0,1 0 0 0 0,0 0 1 0 0,0 1-1 0 0,0-1 1 0 0,0 1-1 0 0,0 0 1 0 0,0 0-1 0 0,0 0 1 0 0,0 0-1 0 0,0 1 1 0 0,0-1-1 0 0,1 1 1 0 0,-1 0-1 0 0,0-1 1 0 0,0 2-1 0 0,0-1 1 0 0,1 0-1 0 0,-1 1 1 0 0,4 0-1 0 0,4 2-66 0 0,0 1 0 0 0,0 0 0 0 0,-1 1 1 0 0,1 0-1 0 0,-1 1 0 0 0,-1 0 0 0 0,1 0 0 0 0,-1 1 0 0 0,0 0 0 0 0,0 1 0 0 0,-1 0 0 0 0,0 0 0 0 0,0 1 0 0 0,-1 0 0 0 0,0 0 0 0 0,9 17 1 0 0,-11-9-943 0 0,-5-17 819 0 0,0 0-1 0 0,0 0 0 0 0,0 1 0 0 0,0-1 1 0 0,0 0-1 0 0,0 0 0 0 0,-1 1 0 0 0,1-1 1 0 0,0 0-1 0 0,0 1 0 0 0,0-1 1 0 0,0 0-1 0 0,0 0 0 0 0,0 0 0 0 0,0 1 1 0 0,-1-1-1 0 0,1 0 0 0 0,0 0 0 0 0,0 1 1 0 0,0-1-1 0 0,0 0 0 0 0,-1 0 1 0 0,1 0-1 0 0,0 0 0 0 0,0 1 0 0 0,-1-1 1 0 0,1 0-1 0 0,0 0 0 0 0,0 0 1 0 0,-1 0-1 0 0,1 0 0 0 0,0 0 0 0 0,0 0 1 0 0,-1 0-1 0 0,1 0 0 0 0,0 0 0 0 0,0 0 1 0 0,-1 0-1 0 0,1 0 0 0 0,0 0 1 0 0,-1 0-1 0 0,1 0 0 0 0,0 0 0 0 0,0 0 1 0 0,-1 0-1 0 0,1 0 0 0 0,0 0 0 0 0,0 0 1 0 0,-1 0-1 0 0,1 0 0 0 0,0-1 1 0 0,-6 1-4234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9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4209 0 0,'0'0'224'0'0,"0"0"0"0"0,0 0 0 0 0,-1 1 0 0 0,1-1 0 0 0,0 0 0 0 0,0 1 0 0 0,-1-1 0 0 0,1 0 0 0 0,0 1 1 0 0,0-1-1 0 0,0 1 0 0 0,-1-1 0 0 0,1 0 0 0 0,0 1 0 0 0,0-1 0 0 0,0 1 0 0 0,0-1 0 0 0,0 0 0 0 0,0 1 0 0 0,0-1 0 0 0,0 1 0 0 0,0-1 0 0 0,0 0 0 0 0,0 1 0 0 0,0-1 0 0 0,0 1 1 0 0,0-1-1 0 0,1 0 0 0 0,-1 1 0 0 0,0-1 0 0 0,0 1 0 0 0,0-1 0 0 0,1 0 0 0 0,-1 1 0 0 0,0-1 0 0 0,0 0 0 0 0,1 1 0 0 0,-1-1 0 0 0,1 1 0 0 0,18 22 2032 0 0,0 1-713 0 0,-17-18-1432 0 0,-1-1-1 0 0,0 1 0 0 0,-1 0 1 0 0,1-1-1 0 0,-1 1 1 0 0,0 0-1 0 0,-1 0 0 0 0,1-1 1 0 0,-1 1-1 0 0,0 0 1 0 0,0-1-1 0 0,-1 1 0 0 0,-2 6 1 0 0,2-8-100 0 0,1 0 1 0 0,-1-1-1 0 0,1 1 1 0 0,-1 0-1 0 0,0-1 1 0 0,0 1 0 0 0,-1-1-1 0 0,1 0 1 0 0,-1 0-1 0 0,0 0 1 0 0,1 0-1 0 0,-1 0 1 0 0,-1-1-1 0 0,1 1 1 0 0,0-1-1 0 0,-1 0 1 0 0,1 0 0 0 0,-1 0-1 0 0,-5 2 1 0 0,6-4-54 0 0,0 0 1 0 0,1 0-1 0 0,-1 0 1 0 0,0 0 0 0 0,0 0-1 0 0,0-1 1 0 0,0 0-1 0 0,0 1 1 0 0,1-1-1 0 0,-1 0 1 0 0,-4-2-1 0 0,7 2-66 0 0,-1 1 0 0 0,0 0 0 0 0,0 0 0 0 0,0-1 0 0 0,0 1 0 0 0,0-1 0 0 0,1 1 0 0 0,-1-1 0 0 0,0 1 0 0 0,0-1 0 0 0,1 1 0 0 0,-1-1 0 0 0,0 0 0 0 0,1 1 0 0 0,-1-1 0 0 0,1 0 0 0 0,-1 0 0 0 0,1 1 0 0 0,-1-1 0 0 0,1 0 0 0 0,-1 0 0 0 0,1 0 0 0 0,0 1 0 0 0,-1-1 0 0 0,1 0 0 0 0,0 0 0 0 0,0 0 0 0 0,0 0 0 0 0,0 0 0 0 0,0 0 0 0 0,0 0 0 0 0,0 0 0 0 0,0 0-1 0 0,0 0 1 0 0,0 1 0 0 0,0-1 0 0 0,1 0 0 0 0,0-2 0 0 0,11-5-5201 0 0,-1 5-9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5:59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96 103 3113 0 0,'-15'-30'4978'0'0,"11"20"-4075"0"0,-1 0 0 0 0,0 1-1 0 0,-1-1 1 0 0,0 1-1 0 0,-9-11 1 0 0,15 20-833 0 0,-1 0 0 0 0,1-1-1 0 0,0 1 1 0 0,-1-1 0 0 0,1 1 0 0 0,0 0 0 0 0,-1 0 0 0 0,1-1-1 0 0,0 1 1 0 0,-1 0 0 0 0,1 0 0 0 0,-1-1 0 0 0,1 1 0 0 0,-1 0-1 0 0,1 0 1 0 0,-1 0 0 0 0,1 0 0 0 0,0-1 0 0 0,-1 1 0 0 0,1 0 0 0 0,-1 0-1 0 0,1 0 1 0 0,-1 0 0 0 0,1 0 0 0 0,-1 0 0 0 0,1 0 0 0 0,-1 1-1 0 0,1-1 1 0 0,-1 0 0 0 0,1 0 0 0 0,-1 0 0 0 0,0 1 0 0 0,-9 14 667 0 0,2 26-725 0 0,7-39 45 0 0,-1 11-69 0 0,0 0-1 0 0,1 1 1 0 0,0-1-1 0 0,1 1 1 0 0,1-1-1 0 0,0 1 0 0 0,1-1 1 0 0,0 1-1 0 0,5 14 1 0 0,-7-26-2 0 0,1-1 1 0 0,0 1 0 0 0,-1-1-1 0 0,1 1 1 0 0,0-1-1 0 0,0 1 1 0 0,0-1-1 0 0,0 0 1 0 0,0 1 0 0 0,0-1-1 0 0,1 0 1 0 0,-1 0-1 0 0,0 0 1 0 0,1 0 0 0 0,-1 0-1 0 0,1 0 1 0 0,-1 0-1 0 0,1 0 1 0 0,-1-1-1 0 0,1 1 1 0 0,-1-1 0 0 0,1 1-1 0 0,0-1 1 0 0,-1 1-1 0 0,1-1 1 0 0,2 0-1 0 0,2 0-12 0 0,0-1 0 0 0,1 0-1 0 0,-1 0 1 0 0,1 0 0 0 0,10-5-1 0 0,23-4 12 0 0,-38 10 18 0 0,-1-1 0 0 0,1 1 0 0 0,0 0 0 0 0,0 0 0 0 0,0 0 0 0 0,0 1 0 0 0,0-1 0 0 0,0 0 0 0 0,0 1 0 0 0,0-1 0 0 0,-1 1 0 0 0,1 0 1 0 0,0 0-1 0 0,0-1 0 0 0,-1 1 0 0 0,4 2 0 0 0,0 2 57 0 0,-1-1 0 0 0,1 1 0 0 0,-1 0 0 0 0,0 0 0 0 0,0 1 1 0 0,-1-1-1 0 0,1 1 0 0 0,-1 0 0 0 0,0 0 0 0 0,-1 0 0 0 0,4 11 0 0 0,-1 6-1344 0 0,6 45-1 0 0,-9-50-657 0 0,-2-17 1697 0 0,0-1 1 0 0,0 0 0 0 0,0 1 0 0 0,0-1 0 0 0,0 1 0 0 0,0-1-1 0 0,0 1 1 0 0,0-1 0 0 0,0 1 0 0 0,1-1 0 0 0,-1 1 0 0 0,0-1-1 0 0,0 0 1 0 0,0 1 0 0 0,1-1 0 0 0,-1 1 0 0 0,0-1 0 0 0,0 0 0 0 0,1 1-1 0 0,-1-1 1 0 0,0 0 0 0 0,1 1 0 0 0,0-1 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6:0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51 5777 0 0,'0'0'132'0'0,"-1"0"0"0"0,1 0 0 0 0,-1 0 0 0 0,1 0 0 0 0,-1 1 0 0 0,1-1 0 0 0,-1 0 0 0 0,1 0 0 0 0,-1 0 0 0 0,1 0 0 0 0,-1 1 0 0 0,1-1 0 0 0,0 0 0 0 0,-1 0 0 0 0,1 1 0 0 0,-1-1 0 0 0,1 0 0 0 0,0 1 0 0 0,-1-1 0 0 0,1 0 0 0 0,0 1 0 0 0,-1-1 0 0 0,1 1 0 0 0,0-1 0 0 0,-1 1 0 0 0,1-1 0 0 0,0 0 0 0 0,0 1 0 0 0,-1 0 0 0 0,1 20 1580 0 0,11 19-588 0 0,-6-29-971 0 0,1-1 0 0 0,0 1 0 0 0,11 14 0 0 0,-15-22-137 0 0,1 0 1 0 0,-1 0-1 0 0,1 0 0 0 0,-1 0 1 0 0,1 0-1 0 0,0-1 1 0 0,0 1-1 0 0,0-1 0 0 0,1 0 1 0 0,-1 0-1 0 0,0 0 0 0 0,1-1 1 0 0,0 1-1 0 0,-1-1 1 0 0,5 2-1 0 0,-7-3 6 0 0,-1-1-1 0 0,1 1 1 0 0,0 0 0 0 0,-1 0 0 0 0,1 0-1 0 0,0-1 1 0 0,-1 1 0 0 0,1 0 0 0 0,-1-1 0 0 0,1 1-1 0 0,-1-1 1 0 0,1 1 0 0 0,-1 0 0 0 0,1-1-1 0 0,-1 1 1 0 0,1-1 0 0 0,-1 1 0 0 0,1-1-1 0 0,-1 0 1 0 0,0 1 0 0 0,1-1 0 0 0,-1 1-1 0 0,0-1 1 0 0,1 0 0 0 0,-1 1 0 0 0,0-1 0 0 0,0 0-1 0 0,0 1 1 0 0,0-1 0 0 0,0 0 0 0 0,0 1-1 0 0,0-1 1 0 0,0 0 0 0 0,0 1 0 0 0,0-1-1 0 0,0 0 1 0 0,0 1 0 0 0,0-1 0 0 0,0 0-1 0 0,-1 0 1 0 0,-4-33 428 0 0,4 32-444 0 0,-8-70 181 0 0,7 44-108 0 0,2 26-59 0 0,-1 0 1 0 0,1 0-1 0 0,-1 1 1 0 0,1-1-1 0 0,-1 0 1 0 0,0 1-1 0 0,0-1 1 0 0,0 0-1 0 0,0 1 1 0 0,0-1-1 0 0,0 1 1 0 0,0 0-1 0 0,0-1 1 0 0,0 1-1 0 0,-1 0 1 0 0,1 0-1 0 0,0-1 1 0 0,-1 1-1 0 0,1 0 1 0 0,-1 0-1 0 0,-2-1 1 0 0,-17-5-1202 0 0,0 5-3771 0 0,20 1 4685 0 0,0 1-1 0 0,0-1 1 0 0,1 1-1 0 0,-1-1 1 0 0,0 1-1 0 0,0-1 1 0 0,1 0-1 0 0,-1 1 1 0 0,1-1-1 0 0,-1 0 1 0 0,0 0-1 0 0,1 0 1 0 0,-1 1-1 0 0,1-1 1 0 0,0 0-1 0 0,-1 0 1 0 0,1 0-1 0 0,-1-2 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6:0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4209 0 0,'1'0'397'0'0,"0"0"0"0"0,0 0 0 0 0,0 1 0 0 0,0-1 0 0 0,0 0 0 0 0,0 0 0 0 0,0 1 0 0 0,0-1 0 0 0,0 1 0 0 0,0-1 0 0 0,0 1 0 0 0,-1-1 0 0 0,1 1 0 0 0,0-1-1 0 0,1 2 1 0 0,10 16 2314 0 0,3 25-1628 0 0,-12-35-464 0 0,5 31 26 0 0,-6-29-581 0 0,0-1 0 0 0,0 1-1 0 0,0-1 1 0 0,1 0 0 0 0,6 12 0 0 0,-8-62-824 0 0,-6 10 711 0 0,-4-45-24 0 0,9 71 66 0 0,0 1 1 0 0,0-1-1 0 0,1 0 1 0 0,-1 0-1 0 0,1 0 1 0 0,0 1-1 0 0,0-1 1 0 0,1 0-1 0 0,0 1 1 0 0,-1-1-1 0 0,1 1 0 0 0,4-6 1 0 0,-6 9 4 0 0,1 0 0 0 0,0 0 0 0 0,0 0 1 0 0,-1 1-1 0 0,1-1 0 0 0,0 0 0 0 0,0 0 0 0 0,0 1 1 0 0,0-1-1 0 0,0 0 0 0 0,0 1 0 0 0,0-1 0 0 0,0 1 0 0 0,0-1 1 0 0,0 1-1 0 0,0 0 0 0 0,0 0 0 0 0,0-1 0 0 0,0 1 1 0 0,0 0-1 0 0,0 0 0 0 0,0 0 0 0 0,3 0 0 0 0,-2 1 4 0 0,1-1 0 0 0,0 1-1 0 0,-1 0 1 0 0,1 0-1 0 0,-1 0 1 0 0,1 0-1 0 0,-1 0 1 0 0,0 1 0 0 0,4 2-1 0 0,1 1 9 0 0,-1 0 1 0 0,0 1-1 0 0,-1 0 0 0 0,1 0 0 0 0,7 13 0 0 0,30 65 147 0 0,-36-68-8420 0 0,-17-31 5097 0 0,8 4 171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6:00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17 107 2401 0 0,'0'0'174'0'0,"-1"0"1"0"0,1 0 0 0 0,-1 0 0 0 0,0 0 0 0 0,1 0 0 0 0,-1 0 0 0 0,0 0 0 0 0,1 0 0 0 0,-1 0 0 0 0,1 1 0 0 0,-1-1 0 0 0,0 0 0 0 0,1 0 0 0 0,-1 1-1 0 0,1-1 1 0 0,-1 0 0 0 0,1 1 0 0 0,-1-1 0 0 0,1 0 0 0 0,-1 1 0 0 0,1-1 0 0 0,0 1 0 0 0,-1-1 0 0 0,1 1 0 0 0,-1-1 0 0 0,1 1 0 0 0,0-1 0 0 0,-1 1 0 0 0,1-1-1 0 0,0 1 1 0 0,0 0 0 0 0,0-1 0 0 0,-1 2 0 0 0,1 0 12 0 0,0 1-1 0 0,0-1 0 0 0,0 0 1 0 0,0 1-1 0 0,1-1 1 0 0,-1 1-1 0 0,1-1 1 0 0,-1 1-1 0 0,2 2 1 0 0,23 44 158 0 0,3-15-296 0 0,-28-34-49 0 0,1 1 0 0 0,-1-1 0 0 0,0 1 0 0 0,1-1 0 0 0,-1 1 0 0 0,1-1 1 0 0,-1 1-1 0 0,1-1 0 0 0,-1 1 0 0 0,1-1 0 0 0,0 0 0 0 0,-1 1 0 0 0,1-1 0 0 0,-1 0 1 0 0,1 0-1 0 0,0 1 0 0 0,-1-1 0 0 0,1 0 0 0 0,0 0 0 0 0,-1 0 0 0 0,1 0 0 0 0,0 0 1 0 0,-1 0-1 0 0,1 0 0 0 0,0 0 0 0 0,-1 0 0 0 0,1 0 0 0 0,0 0 0 0 0,-1 0 0 0 0,1 0 1 0 0,0-1-1 0 0,-1 1 0 0 0,1 0 0 0 0,-1-1 0 0 0,1 1 0 0 0,0 0 0 0 0,-1-1 0 0 0,1 1 1 0 0,-1 0-1 0 0,1-1 0 0 0,-1 1 0 0 0,1-1 0 0 0,-1 1 0 0 0,1-1 0 0 0,-1 1 0 0 0,0-1 1 0 0,1 0-1 0 0,-1 1 0 0 0,0-1 0 0 0,1 1 0 0 0,-1-1 0 0 0,0 0 0 0 0,0 1 0 0 0,0-1 1 0 0,0 0-1 0 0,0 1 0 0 0,1-1 0 0 0,-1 0 0 0 0,0 1 0 0 0,-1-2 0 0 0,2-7 15 0 0,-1 0-1 0 0,0 0 0 0 0,-1 0 0 0 0,0 1 1 0 0,-1-1-1 0 0,1 0 0 0 0,-2 0 0 0 0,1 1 1 0 0,-1 0-1 0 0,0-1 0 0 0,-1 1 0 0 0,0 0 1 0 0,-1 0-1 0 0,1 1 0 0 0,-10-11 0 0 0,14 17-14 0 0,-1 1-1 0 0,1-1 1 0 0,-1 1-1 0 0,1-1 1 0 0,-1 1-1 0 0,1-1 1 0 0,-1 1-1 0 0,0 0 1 0 0,1-1-1 0 0,-1 1 1 0 0,0 0-1 0 0,1 0 1 0 0,-1-1-1 0 0,0 1 1 0 0,1 0-1 0 0,-1 0 1 0 0,0 0-1 0 0,1 0 1 0 0,-1 0-1 0 0,0 0 1 0 0,1 0-1 0 0,-1 0 1 0 0,0 0-1 0 0,1 0 1 0 0,-1 0-1 0 0,0 0 0 0 0,1 1 1 0 0,-1-1-1 0 0,0 0 1 0 0,1 0-1 0 0,-1 1 1 0 0,0-1-1 0 0,1 0 1 0 0,-1 1-1 0 0,1-1 1 0 0,-1 1-1 0 0,1-1 1 0 0,-1 1-1 0 0,1-1 1 0 0,-1 1-1 0 0,1-1 1 0 0,-1 1-1 0 0,1 0 1 0 0,0-1-1 0 0,-1 1 1 0 0,1-1-1 0 0,0 2 1 0 0,-1-2-159 0 0,1 1 0 0 0,0-1 0 0 0,-1 1 1 0 0,1-1-1 0 0,0 1 0 0 0,0 0 0 0 0,0-1 1 0 0,0 1-1 0 0,-1-1 0 0 0,1 1 0 0 0,0-1 1 0 0,0 1-1 0 0,0 0 0 0 0,0-1 0 0 0,0 1 1 0 0,0-1-1 0 0,1 1 0 0 0,-1-1 0 0 0,0 1 0 0 0,0-1 1 0 0,0 1-1 0 0,0 0 0 0 0,1-1 0 0 0,-1 1 1 0 0,0-1-1 0 0,1 1 0 0 0,-1-1 0 0 0,0 1 1 0 0,1-1-1 0 0,-1 0 0 0 0,0 1 0 0 0,1-1 1 0 0,0 1-1 0 0,4 1-3357 0 0</inkml:trace>
  <inkml:trace contextRef="#ctx0" brushRef="#br0" timeOffset="1">138 0 4089 0 0,'-1'5'2840'0'0,"1"3"-1455"0"0,1 4-201 0 0,4 2-240 0 0,3 2-272 0 0,-1 2-224 0 0,2 1-111 0 0,0-1-121 0 0,-1 2-72 0 0,0-4-48 0 0,-2-2-48 0 0,2-1-128 0 0,-1-2-304 0 0,-3-4-601 0 0,-2-4-831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6:01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4425 0 0,'0'17'2977'0'0,"0"-3"-1433"0"0,3 6-424 0 0,2-4-352 0 0,3-2-264 0 0,1-3-168 0 0,3 1-103 0 0,-1-4-49 0 0,-1-2-72 0 0,1-2-64 0 0,-1-3-32 0 0,1-2-56 0 0,-1-6-208 0 0,-1-1-337 0 0,-1-3-591 0 0,-1-4-776 0 0,-4-3-81 0 0,0 1-2184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6:01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3705 0 0,'7'-1'606'0'0,"0"1"1"0"0,1-1-1 0 0,-1 1 1 0 0,1 0 0 0 0,-1 1-1 0 0,0 0 1 0 0,8 1-1 0 0,-13-1-455 0 0,0 0-1 0 0,0-1 1 0 0,0 1 0 0 0,0 0-1 0 0,0 0 1 0 0,0 0 0 0 0,0 0-1 0 0,-1 0 1 0 0,1 1-1 0 0,0-1 1 0 0,-1 0 0 0 0,1 1-1 0 0,-1-1 1 0 0,0 1 0 0 0,1 0-1 0 0,-1-1 1 0 0,0 1 0 0 0,0 0-1 0 0,0 0 1 0 0,0 0-1 0 0,0 0 1 0 0,0 0 0 0 0,-1 0-1 0 0,1 0 1 0 0,-1 0 0 0 0,1 0-1 0 0,-1 0 1 0 0,0 3-1 0 0,-1 54-373 0 0,0-47 142 0 0,0 1 0 0 0,1 0 0 0 0,0-1 0 0 0,1 1 0 0 0,0-1 0 0 0,5 16 0 0 0,-6-27 71 0 0,0-1 1 0 0,0 1 0 0 0,1-1 0 0 0,-1 1 0 0 0,0-1-1 0 0,1 0 1 0 0,-1 1 0 0 0,0-1 0 0 0,1 0-1 0 0,-1 1 1 0 0,0-1 0 0 0,1 0 0 0 0,-1 1 0 0 0,1-1-1 0 0,-1 0 1 0 0,0 0 0 0 0,1 1 0 0 0,-1-1 0 0 0,1 0-1 0 0,-1 0 1 0 0,1 0 0 0 0,-1 0 0 0 0,1 0 0 0 0,-1 1-1 0 0,1-1 1 0 0,-1 0 0 0 0,1 0 0 0 0,-1 0-1 0 0,1 0 1 0 0,-1-1 0 0 0,1 1 0 0 0,-1 0 0 0 0,1 0-1 0 0,-1 0 1 0 0,1 0 0 0 0,-1 0 0 0 0,1-1 0 0 0,-1 1-1 0 0,1 0 1 0 0,-1 0 0 0 0,0-1 0 0 0,1 1 0 0 0,-1 0-1 0 0,1-1 1 0 0,0 0 0 0 0,22-18-94 0 0,-18 15 93 0 0,-3 2 9 0 0,1 0 0 0 0,-1 0 0 0 0,0 1 0 0 0,1-1 0 0 0,0 1 0 0 0,-1 0 0 0 0,1-1 0 0 0,0 1 0 0 0,-1 0 0 0 0,1 1 0 0 0,0-1 0 0 0,4 0 0 0 0,14 0-2511 0 0,-10-2-1424 0 0,-7-2 519 0 0</inkml:trace>
  <inkml:trace contextRef="#ctx0" brushRef="#br0" timeOffset="1">293 1 4753 0 0,'4'10'5768'0'0,"2"19"-2892"0"0,0-3-1858 0 0,1-3-697 0 0,23 72 723 0 0,-25-84-1605 0 0,0 0 0 0 0,1 0-1 0 0,0 0 1 0 0,0 0 0 0 0,16 17 0 0 0,-22-27 353 0 0,0-1-1 0 0,1 1 1 0 0,-1-1-1 0 0,0 0 0 0 0,0 1 1 0 0,1-1-1 0 0,-1 0 0 0 0,1 1 1 0 0,-1-1-1 0 0,0 0 1 0 0,1 0-1 0 0,-1 1 0 0 0,1-1 1 0 0,-1 0-1 0 0,1 0 1 0 0,-1 0-1 0 0,0 1 0 0 0,1-1 1 0 0,-1 0-1 0 0,1 0 1 0 0,-1 0-1 0 0,1 0 0 0 0,-1 0 1 0 0,1 0-1 0 0,0 0 0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6:0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44 11811 0 0,'-4'-12'1896'0'0,"-3"3"-672"0"0,2-1-280 0 0,-1 4-343 0 0,6 2-225 0 0,0 3-216 0 0,0-1-504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00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3985 0 0,'2'0'2559'0'0,"32"-2"1736"0"0,93 1-2426 0 0,297 19 686 0 0,-288-19-1829 0 0,151-22 1 0 0,-262 20-661 0 0,89-13 72 0 0,1 5 0 0 0,157 5 0 0 0,-94 19-9 0 0,75 4 672 0 0,-190-16 28 0 0,0-2 1 0 0,65-12 0 0 0,-96 10-562 0 0,1 0-1 0 0,-1 2 1 0 0,49 5-1 0 0,93 21 159 0 0,-123-15-314 0 0,1-2 1 0 0,0-2-1 0 0,0-3 1 0 0,58-4-1 0 0,-11-13 214 0 0,-72 8-247 0 0,-1 2-1 0 0,1 1 1 0 0,-1 1 0 0 0,1 1 0 0 0,41 4 0 0 0,-38 0 12 0 0,-21-3-73 0 0,0 1 0 0 0,-1 0 1 0 0,1 1-1 0 0,0 0 1 0 0,17 5-1 0 0,-26-3-1406 0 0,-9 0-1487 0 0,-20-3-3608 0 0,-7-9 2003 0 0,8 3-1206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1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3557 168 2593 0 0,'-9'5'993'0'0,"-1"2"1"0"0,2-1 0 0 0,-1 2 0 0 0,1-1-1 0 0,0 1 1 0 0,0 0 0 0 0,1 0 0 0 0,-11 17-1 0 0,10-13-381 0 0,-1-1-1 0 0,0 0 0 0 0,-1 0 0 0 0,-20 16 0 0 0,19-20-343 0 0,0 0 0 0 0,-1 0 0 0 0,0-1 0 0 0,-1-1 0 0 0,1 0 0 0 0,-20 5 0 0 0,-83 11 676 0 0,12-2-472 0 0,-624 173 33 0 0,678-180-466 0 0,0-2 0 0 0,-1-2 0 0 0,-85 2-1 0 0,47-11 17 0 0,-109-15-1 0 0,-60-5-62 0 0,211 20-4 0 0,0 3 0 0 0,0 2 0 0 0,-72 14 0 0 0,90-12 4 0 0,-162 29-84 0 0,167-32 80 0 0,-1-2 0 0 0,0-1-1 0 0,0-1 1 0 0,1-1-1 0 0,-1-1 1 0 0,-27-7 0 0 0,13-1-10 0 0,0-2 0 0 0,1-2 1 0 0,0-1-1 0 0,-40-25 1 0 0,-128-99-58 0 0,36-1 290 0 0,100 81-67 0 0,42 34-232 0 0,1 0 0 0 0,2-2 0 0 0,1 0 0 0 0,-29-46 0 0 0,30 45-411 0 0,11 22-1521 0 0,11 8 1814 0 0,0-1 0 0 0,-1 1 0 0 0,1-1 0 0 0,0 0 0 0 0,-1 1 0 0 0,1-1 0 0 0,0 1 0 0 0,-1-1 0 0 0,1 1 0 0 0,0-1 0 0 0,0 1 0 0 0,0-1 0 0 0,0 1 0 0 0,-1-1 0 0 0,1 1 0 0 0,0-1 0 0 0,0 1 0 0 0,0-1 1 0 0,0 1-1 0 0,0-1 0 0 0,0 1 0 0 0,0-1 0 0 0,1 1 0 0 0,-1-1 0 0 0,0 1 0 0 0,0-1 0 0 0,0 2 0 0 0,-3 7-3165 0 0,-1-5 1547 0 0,5 6-1410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30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5729 0 0,'2'-5'608'0'0,"0"0"0"0"0,0 0 0 0 0,1 1 0 0 0,0 0 0 0 0,0-1 0 0 0,0 1 0 0 0,1 0 0 0 0,-1 0 0 0 0,6-3 0 0 0,-7 6-581 0 0,0-1 0 0 0,0 1 1 0 0,0 1-1 0 0,0-1 1 0 0,1 0-1 0 0,-1 0 1 0 0,0 1-1 0 0,0 0 1 0 0,1-1-1 0 0,-1 1 1 0 0,0 0-1 0 0,1 0 0 0 0,-1 0 1 0 0,0 0-1 0 0,1 1 1 0 0,-1-1-1 0 0,0 0 1 0 0,0 1-1 0 0,1 0 1 0 0,-1 0-1 0 0,0-1 1 0 0,3 3-1 0 0,0-1-319 0 0,-3-1-150 0 0,0 0 0 0 0,0 0-1 0 0,0 0 1 0 0,0 0 0 0 0,0-1-1 0 0,0 1 1 0 0,0-1 0 0 0,1 1 0 0 0,-1-1-1 0 0,0 0 1 0 0,0 0 0 0 0,0 0-1 0 0,3 0 1 0 0,1-2-3041 0 0</inkml:trace>
  <inkml:trace contextRef="#ctx0" brushRef="#br0" timeOffset="1">162 33 5617 0 0,'-13'-33'7595'0'0,"10"48"-4529"0"0,3 5-2710 0 0,0-1-1 0 0,1 0 1 0 0,1 0-1 0 0,7 32 0 0 0,-6-38-1187 0 0,1 0-1 0 0,11 24 0 0 0,-12-31-286 0 0,1 1 0 0 0,0-1 0 0 0,0 0 0 0 0,0 0 0 0 0,0-1 0 0 0,8 8 0 0 0,-3-6-3500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1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1 223 3649 0 0,'23'53'3702'0'0,"-22"-97"-385"0"0,-4 18-2751 0 0,-4-45 242 0 0,7 64-734 0 0,0 1 0 0 0,0 0 1 0 0,1 0-1 0 0,0-1 0 0 0,0 1 1 0 0,0 0-1 0 0,1 0 0 0 0,4-9 1 0 0,-5 13-47 0 0,1 0 0 0 0,-1 0 1 0 0,1 0-1 0 0,-1 0 1 0 0,1 0-1 0 0,0 1 0 0 0,0-1 1 0 0,0 1-1 0 0,0-1 0 0 0,0 1 1 0 0,0 0-1 0 0,0 0 0 0 0,0 0 1 0 0,1 0-1 0 0,-1 0 0 0 0,0 0 1 0 0,1 1-1 0 0,-1-1 1 0 0,1 1-1 0 0,3-1 0 0 0,8 0 184 0 0,0 1 0 0 0,22 2 0 0 0,-9-1-15 0 0,-6-2-126 0 0,0-2-1 0 0,0 0 1 0 0,-1-1 0 0 0,25-8-1 0 0,-29 7-302 0 0,0 0 0 0 0,0 1-1 0 0,0 1 1 0 0,0 1 0 0 0,1 0-1 0 0,-1 1 1 0 0,0 1 0 0 0,19 2-1 0 0,-14 3-2257 0 0,-13 4-2628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12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129 324 3089 0 0,'-17'19'570'0'0,"1"0"1"0"0,0 0-1 0 0,1 1 1 0 0,2 1-1 0 0,-20 39 1 0 0,29-53-422 0 0,1 1 0 0 0,1-1 0 0 0,-1 1 0 0 0,1 0 0 0 0,0 0 0 0 0,1 0 0 0 0,0 0 0 0 0,0 0 0 0 0,1 0 1 0 0,0 0-1 0 0,0 0 0 0 0,1 0 0 0 0,0 0 0 0 0,1 0 0 0 0,-1 0 0 0 0,2-1 0 0 0,-1 1 0 0 0,1 0 0 0 0,0-1 0 0 0,0 0 0 0 0,8 12 0 0 0,6 5 52 0 0,1-1 0 0 0,2-1-1 0 0,0 0 1 0 0,1-2-1 0 0,42 32 1 0 0,128 73 98 0 0,-138-94-251 0 0,0-2 0 0 0,2-3 0 0 0,1-2 0 0 0,100 29 0 0 0,-121-45 18 0 0,0-1 1 0 0,0-2-1 0 0,0-1 0 0 0,1-2 1 0 0,0-1-1 0 0,-1-2 0 0 0,1-1 1 0 0,-1-2-1 0 0,50-12 0 0 0,-51 7 58 0 0,-1-1-1 0 0,1-2 1 0 0,55-29 0 0 0,-70 30 22 0 0,-1 0 0 0 0,0-1 1 0 0,-1 0-1 0 0,-1-2 1 0 0,1 0-1 0 0,-2-1 1 0 0,20-25-1 0 0,-29 32-71 0 0,-1-1 1 0 0,0 0-1 0 0,0 0 1 0 0,-1 0-1 0 0,-1 0 1 0 0,1-1-1 0 0,-1 0 1 0 0,-1 1-1 0 0,0-1 1 0 0,0 0-1 0 0,-1 0 1 0 0,-1 0-1 0 0,1 0 1 0 0,-2 0-1 0 0,1 0 0 0 0,-1 0 1 0 0,-1 0-1 0 0,-5-19 1 0 0,-2-2 73 0 0,-1 1-1 0 0,-2 0 1 0 0,-1 1 0 0 0,-28-47 0 0 0,16 38-41 0 0,-1 1 0 0 0,-2 1 0 0 0,-1 1 0 0 0,-57-52 0 0 0,34 42 34 0 0,-2 2 1 0 0,-83-50-1 0 0,110 77-101 0 0,-1 1 1 0 0,-1 2 0 0 0,1 0 0 0 0,-2 3 0 0 0,0 0 0 0 0,0 2-1 0 0,-1 1 1 0 0,0 1 0 0 0,0 2 0 0 0,0 1 0 0 0,0 1-1 0 0,-1 2 1 0 0,-57 7 0 0 0,58-3-42 0 0,-8-1-73 0 0,-1 2 0 0 0,1 2 0 0 0,0 2 0 0 0,-47 16 0 0 0,84-25-84 0 0,0 1 0 0 0,0 0 0 0 0,0 0 1 0 0,0 0-1 0 0,0 0 0 0 0,0 0 0 0 0,1 0 1 0 0,-1 0-1 0 0,0 1 0 0 0,1-1 0 0 0,-1 1 1 0 0,1-1-1 0 0,-1 1 0 0 0,1 0 0 0 0,-1-1 1 0 0,1 1-1 0 0,-1 2 0 0 0,2-2-40 0 0,0-1 1 0 0,0 0-1 0 0,0 0 0 0 0,0 0 1 0 0,1 1-1 0 0,-1-1 0 0 0,1 0 0 0 0,-1 0 1 0 0,0 0-1 0 0,1 0 0 0 0,0 0 0 0 0,-1 0 1 0 0,1 0-1 0 0,0 0 0 0 0,-1 0 1 0 0,1 0-1 0 0,0 0 0 0 0,0 0 0 0 0,0-1 1 0 0,0 1-1 0 0,0 0 0 0 0,0 0 1 0 0,0-1-1 0 0,0 1 0 0 0,0-1 0 0 0,0 1 1 0 0,0-1-1 0 0,0 1 0 0 0,0-1 0 0 0,0 0 1 0 0,2 1-1 0 0,14 5-2146 0 0,6 3-1353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2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40 5313 0 0,'-9'-4'1453'0'0,"-4"0"2745"0"0,13 4-4114 0 0,0 0 1 0 0,0 1 0 0 0,-1-1-1 0 0,1 0 1 0 0,0 1 0 0 0,0-1-1 0 0,0 1 1 0 0,0-1-1 0 0,0 0 1 0 0,0 1 0 0 0,0-1-1 0 0,0 0 1 0 0,0 1 0 0 0,0-1-1 0 0,0 0 1 0 0,0 1-1 0 0,0-1 1 0 0,0 1 0 0 0,0-1-1 0 0,0 0 1 0 0,1 1 0 0 0,-1-1-1 0 0,0 0 1 0 0,0 1-1 0 0,0-1 1 0 0,0 0 0 0 0,1 1-1 0 0,-1-1 1 0 0,0 0 0 0 0,0 0-1 0 0,1 1 1 0 0,-1-1-1 0 0,0 0 1 0 0,1 0 0 0 0,-1 1-1 0 0,1-1 1 0 0,43 76 1276 0 0,56 139-1 0 0,-71-149-1144 0 0,-27-63-227 0 0,2 8-36 0 0,1 0-1 0 0,0 0 1 0 0,1 0-1 0 0,0-1 0 0 0,0 0 1 0 0,1 0-1 0 0,1-1 0 0 0,9 10 1 0 0,-17-19 13 0 0,0 0 0 0 0,0 1 1 0 0,0-1-1 0 0,0 0 0 0 0,0 0 0 0 0,0 0 1 0 0,0 0-1 0 0,1 0 0 0 0,-1 0 1 0 0,0 0-1 0 0,0 0 0 0 0,0 0 0 0 0,0 0 1 0 0,0 0-1 0 0,0 0 0 0 0,0 0 0 0 0,0 0 1 0 0,0 0-1 0 0,0 0 0 0 0,1 0 0 0 0,-1 0 1 0 0,0 0-1 0 0,0 0 0 0 0,0 0 0 0 0,0 0 1 0 0,0 0-1 0 0,0 0 0 0 0,0 0 1 0 0,0 0-1 0 0,1 0 0 0 0,-1 0 0 0 0,0 0 1 0 0,0 0-1 0 0,0 0 0 0 0,0 0 0 0 0,0 0 1 0 0,0 0-1 0 0,0 0 0 0 0,0 0 0 0 0,0 0 1 0 0,0 0-1 0 0,1 0 0 0 0,-1 0 0 0 0,0 0 1 0 0,0 0-1 0 0,0 0 0 0 0,0 0 0 0 0,0-1 1 0 0,0 1-1 0 0,0 0 0 0 0,0 0 1 0 0,0 0-1 0 0,0 0 0 0 0,0 0 0 0 0,0 0 1 0 0,0 0-1 0 0,0 0 0 0 0,0 0 0 0 0,0-1 1 0 0,0 1-1 0 0,0 0 0 0 0,0-11-1184 0 0,-6-11-28 0 0,-35-78-309 0 0,15 43 1543 0 0,4-2 0 0 0,-25-96 0 0 0,46 147 53 0 0,-1 0-1 0 0,1 0 0 0 0,1 0 0 0 0,-1-1 1 0 0,2-14-1 0 0,-1 22-25 0 0,1-1 0 0 0,-1 0 0 0 0,0 1 0 0 0,0-1 1 0 0,1 1-1 0 0,-1-1 0 0 0,1 1 0 0 0,0-1 0 0 0,-1 1 0 0 0,1-1 0 0 0,0 1 1 0 0,0-1-1 0 0,0 1 0 0 0,0 0 0 0 0,0-1 0 0 0,0 1 0 0 0,0 0 0 0 0,0 0 1 0 0,0 0-1 0 0,1 0 0 0 0,-1 0 0 0 0,0 0 0 0 0,1 0 0 0 0,-1 1 0 0 0,1-1 1 0 0,-1 0-1 0 0,1 1 0 0 0,-1-1 0 0 0,1 1 0 0 0,0-1 0 0 0,-1 1 1 0 0,1 0-1 0 0,-1 0 0 0 0,1 0 0 0 0,2 0 0 0 0,13 2 45 0 0,-1 1 0 0 0,1 0 0 0 0,-1 1 0 0 0,0 1-1 0 0,0 1 1 0 0,-1 0 0 0 0,0 1 0 0 0,26 16 0 0 0,-40-22-18 0 0,0-1-1 0 0,0 1 1 0 0,0 0 0 0 0,0 0 0 0 0,0 0 0 0 0,0 0-1 0 0,-1 0 1 0 0,1 0 0 0 0,0 0 0 0 0,0 0-1 0 0,-1 1 1 0 0,1-1 0 0 0,-1 0 0 0 0,1 0 0 0 0,-1 0-1 0 0,1 1 1 0 0,-1-1 0 0 0,0 0 0 0 0,0 1 0 0 0,0-1-1 0 0,1 2 1 0 0,-2 1 7 0 0,1-1 1 0 0,-1 1-1 0 0,1-1 1 0 0,-1 1-1 0 0,0-1 0 0 0,0 0 1 0 0,0 1-1 0 0,-3 3 1 0 0,0 1-4 0 0,-1 1 1 0 0,-1-1 0 0 0,1-1 0 0 0,-1 1-1 0 0,-9 8 1 0 0,10-11-31 0 0,0-1 0 0 0,-1 0-1 0 0,1-1 1 0 0,-1 1 0 0 0,0-1-1 0 0,0 0 1 0 0,0 0 0 0 0,-1-1-1 0 0,-8 2 1 0 0,12-3-30 0 0,0 0 0 0 0,0 0 0 0 0,0-1 0 0 0,0 1 0 0 0,0-1 0 0 0,0 0 0 0 0,0 0 0 0 0,-1 0 0 0 0,1 0 0 0 0,0-1 0 0 0,0 1-1 0 0,0-1 1 0 0,0 0 0 0 0,0 0 0 0 0,0 0 0 0 0,0 0 0 0 0,0-1 0 0 0,0 1 0 0 0,1-1 0 0 0,-1 1 0 0 0,-4-4 0 0 0,7 4-18 0 0,0 1-1 0 0,0 0 1 0 0,-1 0-1 0 0,1 0 0 0 0,0 0 1 0 0,0 0-1 0 0,0-1 1 0 0,-1 1-1 0 0,1 0 1 0 0,0 0-1 0 0,0 0 1 0 0,0-1-1 0 0,0 1 1 0 0,-1 0-1 0 0,1 0 0 0 0,0-1 1 0 0,0 1-1 0 0,0 0 1 0 0,0 0-1 0 0,0-1 1 0 0,0 1-1 0 0,0 0 1 0 0,0-1-1 0 0,0 1 0 0 0,0 0 1 0 0,0 0-1 0 0,0-1 1 0 0,0 1-1 0 0,0 0 1 0 0,0 0-1 0 0,0-1 1 0 0,0 1-1 0 0,0 0 1 0 0,0 0-1 0 0,0-1 0 0 0,1 1 1 0 0,9-4-1699 0 0,17 5-2468 0 0,-27-1 4177 0 0,18 2-3926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20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 6521 0 0,'-5'-1'320'0'0,"1"1"-1"0"0,0 0 1 0 0,0 0-1 0 0,-1 0 1 0 0,1 0-1 0 0,0 1 0 0 0,0-1 1 0 0,0 1-1 0 0,0 0 1 0 0,0 0-1 0 0,0 1 1 0 0,0-1-1 0 0,0 1 1 0 0,0 0-1 0 0,0 0 0 0 0,1 0 1 0 0,-1 1-1 0 0,1-1 1 0 0,0 1-1 0 0,-5 4 1 0 0,1 2-47 0 0,0 0 0 0 0,0 0 0 0 0,1 0 0 0 0,0 1 1 0 0,0 0-1 0 0,-5 16 0 0 0,8-18-235 0 0,0 1 1 0 0,1 0 0 0 0,0-1-1 0 0,1 1 1 0 0,-1 0-1 0 0,2 0 1 0 0,-1-1 0 0 0,2 1-1 0 0,-1 0 1 0 0,1 0-1 0 0,0 0 1 0 0,5 15-1 0 0,-5-19-49 0 0,0-1 0 0 0,0 0 0 0 0,0 0 0 0 0,1 0 0 0 0,0 0 0 0 0,0 0-1 0 0,0 0 1 0 0,0 0 0 0 0,1-1 0 0 0,-1 1 0 0 0,1-1 0 0 0,0 0 0 0 0,0 1-1 0 0,0-1 1 0 0,1-1 0 0 0,-1 1 0 0 0,1 0 0 0 0,-1-1 0 0 0,1 0-1 0 0,0 0 1 0 0,0 0 0 0 0,0 0 0 0 0,0-1 0 0 0,0 1 0 0 0,1-1 0 0 0,-1 0-1 0 0,7 1 1 0 0,-8-3-8 0 0,0 1 1 0 0,1 0-1 0 0,-1-1 0 0 0,-1 0 0 0 0,1 0 0 0 0,0 0 1 0 0,0 0-1 0 0,0 0 0 0 0,0-1 0 0 0,-1 1 0 0 0,1-1 0 0 0,-1 0 1 0 0,1 1-1 0 0,-1-1 0 0 0,1 0 0 0 0,-1-1 0 0 0,0 1 0 0 0,0 0 1 0 0,0-1-1 0 0,0 1 0 0 0,-1-1 0 0 0,1 1 0 0 0,-1-1 1 0 0,0 0-1 0 0,1 0 0 0 0,0-4 0 0 0,3-7 19 0 0,0 1-1 0 0,-2-1 1 0 0,1 0-1 0 0,1-19 0 0 0,-4 14 15 0 0,0 1 0 0 0,-3-23 0 0 0,0-5-11 0 0,3 53 3 0 0,2 0 1 0 0,-1 0 0 0 0,1 0 0 0 0,0 0 0 0 0,0 0 0 0 0,0 0 0 0 0,7 8 0 0 0,8 17 14 0 0,3 22-143 0 0,-16-39-198 0 0,1 0 0 0 0,0-1 0 0 0,1 1 0 0 0,0-1 0 0 0,1 0 0 0 0,1-1 0 0 0,12 16 0 0 0,-21-29 216 0 0,0 0 0 0 0,0 1 1 0 0,1-1-1 0 0,-1 0 0 0 0,0 1 1 0 0,0-1-1 0 0,0 0 1 0 0,1 1-1 0 0,-1-1 0 0 0,0 0 1 0 0,0 0-1 0 0,1 1 0 0 0,-1-1 1 0 0,0 0-1 0 0,1 0 0 0 0,-1 1 1 0 0,0-1-1 0 0,0 0 1 0 0,1 0-1 0 0,-1 0 0 0 0,0 0 1 0 0,1 1-1 0 0,-1-1 0 0 0,1 0 1 0 0,-1 0-1 0 0,0 0 0 0 0,1 0 1 0 0,-1 0-1 0 0,0 0 0 0 0,1 0 1 0 0,-1 0-1 0 0,0 0 1 0 0,1 0-1 0 0,-1 0 0 0 0,1 0 1 0 0,-1-1-1 0 0,0 1 0 0 0,1 0 1 0 0,-1 0-1 0 0,0 0 0 0 0,1 0 1 0 0,-1-1-1 0 0,0 1 1 0 0,1 0-1 0 0,-1 0 0 0 0,0 0 1 0 0,0-1-1 0 0,1 1 0 0 0,-1 0 1 0 0,0-1-1 0 0,0 1 0 0 0,0 0 1 0 0,1 0-1 0 0,-1-1 1 0 0,0 1-1 0 0,0 0 0 0 0,0-1 1 0 0,1 0-1 0 0,2-9-3848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21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 4985 0 0,'0'0'164'0'0,"0"-1"-1"0"0,0 1 1 0 0,-1 0-1 0 0,1-1 1 0 0,0 1-1 0 0,0 0 1 0 0,-1-1-1 0 0,1 1 1 0 0,0 0-1 0 0,-1 0 1 0 0,1 0-1 0 0,0-1 1 0 0,-1 1-1 0 0,1 0 0 0 0,0 0 1 0 0,-1 0-1 0 0,1-1 1 0 0,0 1-1 0 0,-1 0 1 0 0,1 0-1 0 0,-1 0 1 0 0,1 0-1 0 0,0 0 1 0 0,-1 0-1 0 0,1 0 1 0 0,-1 0-1 0 0,1 0 1 0 0,0 0-1 0 0,-1 0 1 0 0,1 0-1 0 0,-1 0 1 0 0,1 1-1 0 0,0-1 1 0 0,-1 0-1 0 0,1 0 1 0 0,0 0-1 0 0,-1 0 1 0 0,1 1-1 0 0,0-1 1 0 0,-1 0-1 0 0,1 1 1 0 0,0 20 2271 0 0,19 39-2564 0 0,-15-49 645 0 0,0 2-500 0 0,-1 0-50 0 0,2 0 0 0 0,-1 0 0 0 0,1 0 0 0 0,1-1 0 0 0,1 0 0 0 0,-1 0 0 0 0,16 19 0 0 0,-22-31 14 0 0,1 1 1 0 0,-1-1 0 0 0,1 1-1 0 0,-1-1 1 0 0,0 0 0 0 0,1 1-1 0 0,-1-1 1 0 0,1 0 0 0 0,-1 1-1 0 0,1-1 1 0 0,-1 0-1 0 0,1 0 1 0 0,0 1 0 0 0,-1-1-1 0 0,1 0 1 0 0,-1 0 0 0 0,1 0-1 0 0,-1 0 1 0 0,1 0 0 0 0,0 0-1 0 0,-1 0 1 0 0,1 0-1 0 0,-1 0 1 0 0,1 0 0 0 0,0 0-1 0 0,-1 0 1 0 0,1 0 0 0 0,-1-1-1 0 0,1 1 1 0 0,-1 0 0 0 0,1 0-1 0 0,-1-1 1 0 0,1 1 0 0 0,-1 0-1 0 0,1-1 1 0 0,-1 1-1 0 0,1 0 1 0 0,-1-1 0 0 0,1 1-1 0 0,-1-1 1 0 0,0 1 0 0 0,1-1-1 0 0,-1 1 1 0 0,0-1 0 0 0,1 1-1 0 0,-1-1 1 0 0,0 1 0 0 0,0-1-1 0 0,0 1 1 0 0,1-1-1 0 0,14-40 229 0 0,-8 20-45 0 0,-6 19-164 0 0,0 0 1 0 0,0 0-1 0 0,0 0 0 0 0,0 0 1 0 0,1 1-1 0 0,-1-1 1 0 0,1 0-1 0 0,-1 1 0 0 0,1-1 1 0 0,0 1-1 0 0,0 0 0 0 0,0-1 1 0 0,-1 1-1 0 0,1 0 1 0 0,0 0-1 0 0,0 0 0 0 0,3 0 1 0 0,38-4-749 0 0,-16 3-2429 0 0,-1-5-3623 0 0,-20 3 4235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21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17 5025 0 0,'0'-1'610'0'0,"-1"0"-1"0"0,0 0 1 0 0,1 0-1 0 0,-1 0 1 0 0,0 0-1 0 0,0 0 1 0 0,0 0-1 0 0,0 0 1 0 0,0 0-1 0 0,0 0 1 0 0,0 1-1 0 0,0-1 1 0 0,0 0-1 0 0,-3 0 1 0 0,-17-1 2675 0 0,19 2-3272 0 0,0 1-1 0 0,0-1 1 0 0,0 1-1 0 0,0 0 1 0 0,0 0-1 0 0,0 0 1 0 0,0 0-1 0 0,1 0 1 0 0,-1 0-1 0 0,0 0 1 0 0,1 0-1 0 0,-1 1 1 0 0,1-1-1 0 0,-1 1 1 0 0,1-1-1 0 0,0 1 1 0 0,-1-1-1 0 0,1 1 1 0 0,0 0-1 0 0,-1 3 1 0 0,1-4-44 0 0,1 0 0 0 0,0 0-1 0 0,0 1 1 0 0,1-1 0 0 0,-1 0 0 0 0,0 0 0 0 0,0 0 0 0 0,1 0 0 0 0,-1 1 0 0 0,0-1 0 0 0,1 0 0 0 0,-1 0-1 0 0,1 0 1 0 0,0 0 0 0 0,-1 0 0 0 0,1 0 0 0 0,0 0 0 0 0,1 1 0 0 0,19 21-662 0 0,-15-16 479 0 0,51 44-343 0 0,-40-37 571 0 0,-2-1-1 0 0,20 23 1 0 0,-33-33 21 0 0,0 1 0 0 0,0-1-1 0 0,-1 0 1 0 0,1 1 0 0 0,-1-1 0 0 0,0 1-1 0 0,0 0 1 0 0,0-1 0 0 0,-1 1 0 0 0,1 0-1 0 0,-1 0 1 0 0,0-1 0 0 0,0 1 0 0 0,0 0 0 0 0,0 0-1 0 0,-1-1 1 0 0,1 1 0 0 0,-1 0 0 0 0,0-1-1 0 0,0 1 1 0 0,-3 4 0 0 0,4-5-10 0 0,-1-1 1 0 0,0 0-1 0 0,0 0 1 0 0,0 0-1 0 0,0 0 1 0 0,-1 0-1 0 0,1 0 1 0 0,0 0-1 0 0,-1 0 1 0 0,1 0-1 0 0,-1-1 1 0 0,0 1-1 0 0,0-1 0 0 0,0 1 1 0 0,1-1-1 0 0,-1 1 1 0 0,0-1-1 0 0,-1 0 1 0 0,1 0-1 0 0,0 0 1 0 0,0 0-1 0 0,0-1 1 0 0,-1 1-1 0 0,1-1 1 0 0,0 1-1 0 0,-1-1 1 0 0,1 0-1 0 0,0 0 1 0 0,-1 0-1 0 0,1 0 1 0 0,0 0-1 0 0,-1 0 0 0 0,1-1 1 0 0,-4 0-1 0 0,6 1-40 0 0,0 0 0 0 0,0 0 0 0 0,0 0-1 0 0,-1 0 1 0 0,1 0 0 0 0,0 0 0 0 0,0 0 0 0 0,0 0-1 0 0,0 0 1 0 0,0 0 0 0 0,0 0 0 0 0,0-1-1 0 0,0 1 1 0 0,0 0 0 0 0,-1 0 0 0 0,1 0 0 0 0,0 0-1 0 0,0 0 1 0 0,0 0 0 0 0,0 0 0 0 0,0 0-1 0 0,0 0 1 0 0,0 0 0 0 0,0 0 0 0 0,0-1 0 0 0,0 1-1 0 0,0 0 1 0 0,0 0 0 0 0,0 0 0 0 0,0 0-1 0 0,0 0 1 0 0,0 0 0 0 0,0 0 0 0 0,0 0 0 0 0,0 0-1 0 0,0-1 1 0 0,0 1 0 0 0,0 0 0 0 0,0 0-1 0 0,0 0 1 0 0,0 0 0 0 0,0 0 0 0 0,0 0 0 0 0,0 0-1 0 0,0 0 1 0 0,0-1 0 0 0,0 1 0 0 0,0 0-1 0 0,0 0 1 0 0,0 0 0 0 0,0 0 0 0 0,0 0 0 0 0,1 0-1 0 0,-1 0 1 0 0,0 0 0 0 0,0 0 0 0 0,0 0-1 0 0,0 0 1 0 0,0 0 0 0 0,0 0 0 0 0,0 0-1 0 0,0 0 1 0 0,0-1 0 0 0,0 1 0 0 0,1 0 0 0 0,-1 0-1 0 0,0 0 1 0 0,0 0 0 0 0,0 0 0 0 0,13-6-1964 0 0,17-3-3842 0 0,-30 9 5643 0 0,14-4-5024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22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49 167 7274 0 0,'-4'-24'3951'0'0,"-12"-37"0"0"0,-13-20-4880 0 0,43 125-9172 0 0,-8-29 7339 0 0</inkml:trace>
  <inkml:trace contextRef="#ctx0" brushRef="#br0" timeOffset="1">50 170 4713 0 0,'2'13'2737'0'0,"1"1"-553"0"0,2 7-344 0 0,0 2-231 0 0,1-2-289 0 0,1 3-360 0 0,1 0-288 0 0,0 0-303 0 0,1 1-193 0 0,0-3-120 0 0,-1 1-72 0 0,0-4-176 0 0,-2-3-361 0 0,1-3-567 0 0,-1-3-864 0 0,-1-5-937 0 0,-7-12-152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2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6273 0 0,'0'-16'4159'0'0,"5"18"-1003"0"0,8 26-967 0 0,43 172-1101 0 0,-56-200-1113 0 0,0 0 0 0 0,0 0-1 0 0,0 1 1 0 0,0-1 0 0 0,0 0 0 0 0,0 0 0 0 0,0 1-1 0 0,0-1 1 0 0,0 0 0 0 0,0 0 0 0 0,0 1 0 0 0,0-1-1 0 0,0 0 1 0 0,0 0 0 0 0,1 1 0 0 0,-1-1 0 0 0,0 0-1 0 0,0 0 1 0 0,0 0 0 0 0,0 1 0 0 0,0-1 0 0 0,0 0 0 0 0,1 0-1 0 0,-1 0 1 0 0,0 1 0 0 0,0-1 0 0 0,0 0 0 0 0,1 0-1 0 0,-1 0 1 0 0,0 0 0 0 0,0 0 0 0 0,0 1 0 0 0,1-1-1 0 0,-1 0 1 0 0,0 0 0 0 0,0 0 0 0 0,1 0 0 0 0,-1 0-1 0 0,0 0 1 0 0,0 0 0 0 0,1 0 0 0 0,-1 0 0 0 0,0 0-1 0 0,6-12-675 0 0,2-22 217 0 0,-8 32 485 0 0,4-19-61 0 0,-1 1 46 0 0,0 1-1 0 0,2 0 1 0 0,0 0 0 0 0,1 0 0 0 0,1 0 0 0 0,10-19-1 0 0,-17 38 31 0 0,1-1-1 0 0,-1 1 0 0 0,0-1 0 0 0,1 1 1 0 0,-1-1-1 0 0,0 1 0 0 0,1-1 1 0 0,-1 1-1 0 0,1 0 0 0 0,-1-1 0 0 0,1 1 1 0 0,-1 0-1 0 0,1-1 0 0 0,-1 1 0 0 0,1 0 1 0 0,-1-1-1 0 0,1 1 0 0 0,0 0 1 0 0,-1 0-1 0 0,1 0 0 0 0,-1 0 0 0 0,1 0 1 0 0,-1-1-1 0 0,1 1 0 0 0,0 0 0 0 0,-1 0 1 0 0,1 1-1 0 0,1-1 0 0 0,17 11 405 0 0,11 24 56 0 0,-29-34-473 0 0,42 64 247 0 0,-30-44-1093 0 0,0 0 1 0 0,24 27-1 0 0,-37-48 721 0 0,1 1-1 0 0,-1-1 0 0 0,0 1 1 0 0,0-1-1 0 0,1 0 0 0 0,-1 1 1 0 0,0-1-1 0 0,1 1 0 0 0,-1-1 1 0 0,1 0-1 0 0,-1 1 0 0 0,0-1 1 0 0,1 0-1 0 0,-1 0 0 0 0,1 1 1 0 0,-1-1-1 0 0,1 0 0 0 0,-1 0 1 0 0,1 0-1 0 0,-1 1 0 0 0,1-1 1 0 0,-1 0-1 0 0,1 0 0 0 0,-1 0 1 0 0,1 0-1 0 0,-1 0 0 0 0,1 0 1 0 0,-1 0-1 0 0,1 0 0 0 0,0 0 1 0 0,2-16-4670 0 0,-5 5 1590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2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10 7514 0 0,'-2'-2'359'0'0,"0"1"0"0"0,0 0 0 0 0,0 0 0 0 0,-1 0 0 0 0,1 0 0 0 0,0 1 0 0 0,0-1 0 0 0,-1 1 0 0 0,1-1 0 0 0,0 1 0 0 0,-1 0 0 0 0,1 0 0 0 0,0 0 0 0 0,-1 0 0 0 0,1 0 0 0 0,0 0 0 0 0,-1 1 0 0 0,1-1 0 0 0,0 1 0 0 0,-3 1 0 0 0,3-1-182 0 0,0 1 0 0 0,0-1 0 0 0,0 1 0 0 0,0-1-1 0 0,0 1 1 0 0,0 0 0 0 0,1 0 0 0 0,-1 0-1 0 0,1 0 1 0 0,0 0 0 0 0,-1 1 0 0 0,1-1 0 0 0,0 0-1 0 0,0 0 1 0 0,-1 5 0 0 0,0 4-119 0 0,0-1 0 0 0,0 1 0 0 0,1 0 0 0 0,0 0 0 0 0,1 0 0 0 0,1 0 1 0 0,1 15-1 0 0,12 28-409 0 0,-13-50 271 0 0,0-1 1 0 0,1 0 0 0 0,-1 1 0 0 0,1-1-1 0 0,0 0 1 0 0,0 0 0 0 0,0 0 0 0 0,1-1-1 0 0,-1 1 1 0 0,0 0 0 0 0,1-1 0 0 0,0 1 0 0 0,4 2-1 0 0,-6-5 74 0 0,-1 0 0 0 0,1 0-1 0 0,0 1 1 0 0,-1-1 0 0 0,1 0-1 0 0,0 0 1 0 0,-1 0 0 0 0,1 0-1 0 0,0 0 1 0 0,-1 0 0 0 0,1-1-1 0 0,0 1 1 0 0,0 0 0 0 0,-1 0-1 0 0,1 0 1 0 0,-1-1 0 0 0,1 1-1 0 0,0 0 1 0 0,-1-1 0 0 0,1 1-1 0 0,0 0 1 0 0,-1-1 0 0 0,1 1-1 0 0,-1-1 1 0 0,1 1 0 0 0,-1-1-1 0 0,1 1 1 0 0,-1-1-1 0 0,0 1 1 0 0,1-1 0 0 0,-1 1-1 0 0,1-1 1 0 0,-1 0 0 0 0,0 1-1 0 0,0-1 1 0 0,1 0 0 0 0,-1 1-1 0 0,0-1 1 0 0,0 0 0 0 0,0 1-1 0 0,0-1 1 0 0,0 0 0 0 0,0 0-1 0 0,6-33 6 0 0,-5 18 53 0 0,-1 5-118 0 0,0 0 1 0 0,1 0 0 0 0,1 0 0 0 0,4-21 0 0 0,-5 31 46 0 0,-1-1 1 0 0,1 0-1 0 0,-1 1 1 0 0,1-1-1 0 0,0 1 1 0 0,0-1-1 0 0,-1 1 1 0 0,1-1-1 0 0,0 1 1 0 0,0 0-1 0 0,1-1 1 0 0,-1 1-1 0 0,0 0 1 0 0,0 0-1 0 0,0 0 0 0 0,1 0 1 0 0,-1 0-1 0 0,1 0 1 0 0,-1 0-1 0 0,1 0 1 0 0,-1 1-1 0 0,1-1 1 0 0,-1 0-1 0 0,1 1 1 0 0,0 0-1 0 0,-1-1 1 0 0,1 1-1 0 0,0 0 1 0 0,-1 0-1 0 0,1 0 1 0 0,0 0-1 0 0,-1 0 1 0 0,1 0-1 0 0,0 0 1 0 0,-1 0-1 0 0,1 1 1 0 0,0-1-1 0 0,-1 1 1 0 0,3 0-1 0 0,9 4 2 0 0,-1 0 0 0 0,1 0 0 0 0,-1 1 1 0 0,-1 1-1 0 0,1 0 0 0 0,-1 0 0 0 0,0 1 0 0 0,-1 1 0 0 0,0-1 0 0 0,0 2 0 0 0,15 18 0 0 0,-21-23 91 0 0,-1 0 0 0 0,1 1 0 0 0,-1 0 0 0 0,0-1 0 0 0,0 1 0 0 0,-1 0 0 0 0,0 1 0 0 0,0-1 0 0 0,0 0 0 0 0,-1 1 0 0 0,0-1 0 0 0,0 1 0 0 0,-1-1 0 0 0,1 1 1 0 0,-1-1-1 0 0,-1 1 0 0 0,1-1 0 0 0,-1 1 0 0 0,-1-1 0 0 0,1 1 0 0 0,-1-1 0 0 0,0 0 0 0 0,0 0 0 0 0,-1 0 0 0 0,-5 11 0 0 0,4-11-129 0 0,0 0 1 0 0,-1 0-1 0 0,1-1 0 0 0,-1 1 1 0 0,0-1-1 0 0,0 0 0 0 0,-1 0 1 0 0,0-1-1 0 0,-8 6 1 0 0,11-8-29 0 0,1-1 0 0 0,-1 1 1 0 0,0-1-1 0 0,0 0 0 0 0,0 1 1 0 0,0-1-1 0 0,0 0 0 0 0,0-1 1 0 0,0 1-1 0 0,0-1 0 0 0,0 1 1 0 0,0-1-1 0 0,-1 0 1 0 0,1 0-1 0 0,0 0 0 0 0,0 0 1 0 0,0-1-1 0 0,0 1 0 0 0,0-1 1 0 0,-1 0-1 0 0,1 0 0 0 0,0 0 1 0 0,-4-3-1 0 0,6 4 92 0 0,-1-1-1 0 0,1 0 1 0 0,0 0 0 0 0,0 0-1 0 0,0 0 1 0 0,-1 0-1 0 0,1 0 1 0 0,0 0-1 0 0,0 0 1 0 0,0 0 0 0 0,1-1-1 0 0,-1 1 1 0 0,0 0-1 0 0,0-1 1 0 0,1 1 0 0 0,-1 0-1 0 0,1-1 1 0 0,-1 1-1 0 0,1-1 1 0 0,-1 1 0 0 0,1-1-1 0 0,0 1 1 0 0,0-3-1 0 0,0 2 34 0 0,1-1-1 0 0,-1 0 1 0 0,1 0-1 0 0,0 1 1 0 0,0-1-1 0 0,0 0 0 0 0,0 1 1 0 0,0-1-1 0 0,0 1 1 0 0,1-1-1 0 0,2-3 1 0 0,1 0 32 0 0,1 0 1 0 0,-1 0-1 0 0,1 0 1 0 0,0 1 0 0 0,1 0-1 0 0,-1 0 1 0 0,14-7-1 0 0,-12 9-73 0 0,0 0-1 0 0,0 0 0 0 0,0 1 1 0 0,0 0-1 0 0,0 0 0 0 0,1 1 1 0 0,-1 0-1 0 0,15 1 0 0 0,0 1 40 0 0,41 9 0 0 0,-42-5-1782 0 0,0-2 0 0 0,31 1 0 0 0,-34-8-3635 0 0,-10 2 1518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10:2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11138 0 0,'0'-5'2665'0'0,"0"0"-937"0"0,0 0-543 0 0,2 0-385 0 0,1 5-360 0 0,0 2-232 0 0,2 0-176 0 0,0 1-336 0 0,0 0-520 0 0,0-1-657 0 0,1 1-807 0 0,9 0-6842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9T01:26:3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6425 0 0,'2'-11'1809'0'0,"-1"9"-1434"0"0,0 1 1 0 0,-1-1-1 0 0,1 0 1 0 0,-1 1 0 0 0,0-1-1 0 0,1 0 1 0 0,-1 0-1 0 0,0 0 1 0 0,0 1 0 0 0,0-1-1 0 0,0 0 1 0 0,0 0-1 0 0,0 1 1 0 0,-1-1 0 0 0,1 0-1 0 0,0 0 1 0 0,-1 1-1 0 0,-1-3 1 0 0,2 36 2470 0 0,2-23-2800 0 0,0 0-1 0 0,1 0 1 0 0,0-1 0 0 0,0 1-1 0 0,1-1 1 0 0,0 0 0 0 0,0 0-1 0 0,1 0 1 0 0,0 0 0 0 0,1-1-1 0 0,-1 0 1 0 0,12 10 0 0 0,-13-12-50 0 0,0-1 0 0 0,0-1 0 0 0,0 1 1 0 0,1-1-1 0 0,0 1 0 0 0,-1-1 0 0 0,1-1 0 0 0,0 1 1 0 0,1-1-1 0 0,-1 0 0 0 0,0 0 0 0 0,1 0 1 0 0,-1-1-1 0 0,1 1 0 0 0,-1-2 0 0 0,1 1 1 0 0,0 0-1 0 0,0-1 0 0 0,-1 0 0 0 0,1-1 0 0 0,8 0 1 0 0,-11 0-33 0 0,-1-1 1 0 0,1 1 0 0 0,0 0 0 0 0,-1-1-1 0 0,1 1 1 0 0,0-1 0 0 0,-1 0-1 0 0,0 0 1 0 0,1 0 0 0 0,-1 0-1 0 0,0 0 1 0 0,0 0 0 0 0,0-1 0 0 0,0 1-1 0 0,-1-1 1 0 0,1 1 0 0 0,-1-1-1 0 0,1 0 1 0 0,-1 1 0 0 0,0-1 0 0 0,0 0-1 0 0,0 0 1 0 0,-1 0 0 0 0,1 0-1 0 0,-1 0 1 0 0,1 0 0 0 0,-1 0 0 0 0,0 0-1 0 0,0 0 1 0 0,-1-5 0 0 0,1 2-149 0 0,-1 0 1 0 0,1 0 0 0 0,-1 1 0 0 0,-1-1-1 0 0,1 0 1 0 0,-1 0 0 0 0,0 1 0 0 0,0-1-1 0 0,0 1 1 0 0,-1-1 0 0 0,0 1 0 0 0,0 0-1 0 0,0 0 1 0 0,-1 0 0 0 0,-4-4-1 0 0,2 5-58 0 0,0-1-1 0 0,0 1 0 0 0,0 0 0 0 0,-1 0 0 0 0,0 0 0 0 0,-11-4 1 0 0,15 7 252 0 0,-1 0 0 0 0,1 0 0 0 0,0 0 1 0 0,0 1-1 0 0,0-1 0 0 0,0 1 1 0 0,-1 0-1 0 0,1 0 0 0 0,0 0 0 0 0,0 0 1 0 0,0 0-1 0 0,-1 1 0 0 0,1-1 1 0 0,0 1-1 0 0,0 0 0 0 0,0 0 1 0 0,0 0-1 0 0,-4 2 0 0 0,6-2 46 0 0,0-1 0 0 0,0 1-1 0 0,0-1 1 0 0,1 1 0 0 0,-1-1-1 0 0,0 1 1 0 0,1-1 0 0 0,-1 1 0 0 0,0 0-1 0 0,1-1 1 0 0,-1 1 0 0 0,1 0-1 0 0,-1 0 1 0 0,1-1 0 0 0,0 1 0 0 0,-1 0-1 0 0,1 0 1 0 0,0 0 0 0 0,-1 0-1 0 0,1-1 1 0 0,0 1 0 0 0,0 0 0 0 0,0 0-1 0 0,0 0 1 0 0,0 0 0 0 0,0 1-1 0 0,0 0 52 0 0,1 0-1 0 0,-1-1 1 0 0,1 1 0 0 0,0-1-1 0 0,0 1 1 0 0,0 0-1 0 0,-1-1 1 0 0,2 1-1 0 0,-1-1 1 0 0,0 0-1 0 0,0 1 1 0 0,3 1 0 0 0,-1 0 55 0 0,1 0 1 0 0,0 0-1 0 0,0-1 1 0 0,0 1 0 0 0,0-1-1 0 0,0 0 1 0 0,0 0 0 0 0,1 0-1 0 0,6 1 1 0 0,-4-3-121 0 0,0 0 0 0 0,0-1-1 0 0,0 1 1 0 0,-1-2 0 0 0,1 1 0 0 0,0-1 0 0 0,11-4 0 0 0,31-7-1121 0 0,-41 13 139 0 0,0 0 0 0 0,-1 0 0 0 0,1 1-1 0 0,0 0 1 0 0,8 2 0 0 0,6 2-1868 0 0,-20-7 2725 0 0,0-1-1 0 0,-1 1 0 0 0,1 0 1 0 0,-1-1-1 0 0,0 1 0 0 0,1-1 1 0 0,-1 0-1 0 0,0 1 1 0 0,0-1-1 0 0,-1 0 0 0 0,1 0 1 0 0,0-5-1 0 0,3-7 70 0 0,-1 10 7 0 0,0-1 0 0 0,0 1 0 0 0,0 0 0 0 0,1 1 0 0 0,-1-1 1 0 0,10-8-1 0 0,12-17 1607 0 0,-25 29-1403 0 0,0 0 1 0 0,0 1-1 0 0,0-1 0 0 0,0 0 1 0 0,0 0-1 0 0,0 0 1 0 0,0 0-1 0 0,0 1 0 0 0,-1-1 1 0 0,1 0-1 0 0,0 0 0 0 0,0 0 1 0 0,-1 1-1 0 0,1-1 1 0 0,-1 0-1 0 0,1 0 0 0 0,0 1 1 0 0,-1-1-1 0 0,1 0 0 0 0,-1 1 1 0 0,0-1-1 0 0,1 0 0 0 0,-1 1 1 0 0,1-1-1 0 0,-1 1 1 0 0,-1-1-1 0 0,2 0-124 0 0,-1 1 0 0 0,1 0 0 0 0,0 0 0 0 0,-1-1 0 0 0,1 1 0 0 0,0 0 0 0 0,-1 0-1 0 0,1 0 1 0 0,0-1 0 0 0,-1 1 0 0 0,1 0 0 0 0,0 0 0 0 0,-1 0 0 0 0,1 0 0 0 0,-1 0 0 0 0,1 0 0 0 0,0 0 0 0 0,-1 0 0 0 0,1 0 0 0 0,-1 0 0 0 0,1 0 0 0 0,0 0-1 0 0,-1 0 1 0 0,1 0 0 0 0,-1 0 0 0 0,1 0 0 0 0,0 0 0 0 0,-1 1 0 0 0,1-1 0 0 0,0 0 0 0 0,-1 0 0 0 0,1 0 0 0 0,0 1 0 0 0,-1-1 0 0 0,1 0 0 0 0,0 0 0 0 0,-1 1-1 0 0,1-1 1 0 0,0 0 0 0 0,0 1 0 0 0,0-1 0 0 0,-1 0 0 0 0,1 1 0 0 0,0-1 0 0 0,0 0 0 0 0,0 1 0 0 0,0-1 0 0 0,-1 1 0 0 0,1-1 0 0 0,0 0 0 0 0,0 1 0 0 0,0-1-1 0 0,0 1 1 0 0,0-1 0 0 0,0 0 0 0 0,0 1 0 0 0,0-1 0 0 0,0 1 0 0 0,0-1 0 0 0,0 0 0 0 0,1 1 0 0 0,-1-1 0 0 0,0 1 0 0 0,2 33 480 0 0,2 1 1 0 0,10 45 0 0 0,-2-17-508 0 0,-10-47-242 0 0,1 6-79 0 0,11 39 1 0 0,4-24-2231 0 0,-16-34 1916 0 0,0 0 0 0 0,0-1 0 0 0,0 1 0 0 0,0-1 0 0 0,0 0 0 0 0,1 1 0 0 0,-1-1 0 0 0,1 0 0 0 0,4 2 0 0 0,0-2-2661 0 0,-1-3-1793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2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27 4889 0 0,'-4'-2'6579'0'0,"12"-3"-4319"0"0,13-4-1360 0 0,4 5-652 0 0,0 2 0 0 0,1 0 0 0 0,34 3 0 0 0,23-2-169 0 0,-63-1-134 0 0,1 2 1 0 0,-1 0-1 0 0,30 4 0 0 0,-3 8-7542 0 0,-36-8 2347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3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7850 0 0,'-1'0'178'0'0,"1"0"1"0"0,0 0-1 0 0,-1 0 1 0 0,1 0 0 0 0,-1 0-1 0 0,1 0 1 0 0,-1 0-1 0 0,1 0 1 0 0,0 0 0 0 0,-1 0-1 0 0,1 1 1 0 0,-1-1-1 0 0,1 0 1 0 0,0 0 0 0 0,-1 0-1 0 0,1 0 1 0 0,-1 1-1 0 0,1-1 1 0 0,0 0-1 0 0,-1 0 1 0 0,1 1 0 0 0,0-1-1 0 0,-1 0 1 0 0,1 0-1 0 0,0 1 1 0 0,0-1 0 0 0,-1 0-1 0 0,1 1 1 0 0,0-1-1 0 0,0 1 1 0 0,0-1 0 0 0,-1 0-1 0 0,1 1 1 0 0,0 0-1 0 0,5 16 2312 0 0,23 21-1920 0 0,-23-32-6 0 0,17 20-179 0 0,35 32 0 0 0,2 2 664 0 0,-57-57-842 0 0,1 0-1 0 0,-1 0 1 0 0,0 0 0 0 0,0 0-1 0 0,0 0 1 0 0,0 0 0 0 0,-1 0 0 0 0,1 1-1 0 0,-1-1 1 0 0,0 1 0 0 0,0-1-1 0 0,0 1 1 0 0,0-1 0 0 0,-1 1 0 0 0,1 0-1 0 0,-1 7 1 0 0,-1-7-88 0 0,0 1 0 0 0,0 0 0 0 0,0 0 1 0 0,-1 0-1 0 0,0 0 0 0 0,0-1 0 0 0,0 1 0 0 0,0-1 0 0 0,-1 0 1 0 0,0 1-1 0 0,-3 3 0 0 0,-9 9-57 0 0,-1-1 0 0 0,-1 0 0 0 0,0-2 0 0 0,-29 20 0 0 0,26-20 109 0 0,17-11-386 0 0,-6 2 229 0 0,1 2 0 0 0,1-1 0 0 0,-10 11 0 0 0,16-17-164 0 0,1 1-1 0 0,-1 0 1 0 0,0 0-1 0 0,1 0 0 0 0,-1-1 1 0 0,0 1-1 0 0,1 0 1 0 0,0 0-1 0 0,-1 0 1 0 0,1 0-1 0 0,-1 0 0 0 0,1 0 1 0 0,0 0-1 0 0,0 0 1 0 0,0 0-1 0 0,0 0 0 0 0,0 2 1 0 0,0-2-160 0 0,0 0 0 0 0,1 0 0 0 0,-1-1 0 0 0,1 1 0 0 0,0 0 0 0 0,-1 0 0 0 0,1-1 1 0 0,0 1-1 0 0,-1-1 0 0 0,1 1 0 0 0,0-1 0 0 0,0 1 0 0 0,-1-1 0 0 0,1 1 0 0 0,0-1 0 0 0,0 0 0 0 0,0 1 0 0 0,0-1 1 0 0,-1 0-1 0 0,1 0 0 0 0,0 1 0 0 0,0-1 0 0 0,0 0 0 0 0,2 0 0 0 0,9 0-4619 0 0,3 0-1332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3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31 7858 0 0,'-2'0'569'0'0,"0"1"0"0"0,1-1 0 0 0,-1 1 0 0 0,0-1 1 0 0,0 1-1 0 0,0 0 0 0 0,1 0 0 0 0,-1 0 0 0 0,0 0 0 0 0,1 0 1 0 0,-1 0-1 0 0,1 0 0 0 0,-1 1 0 0 0,-1 1 0 0 0,1 0-65 0 0,0 0 0 0 0,0 0 0 0 0,0 0 0 0 0,0 0 0 0 0,1 0 0 0 0,0 0 0 0 0,-2 7 0 0 0,0 4-74 0 0,1 1 0 0 0,0-1 0 0 0,1 19-1 0 0,0-9 293 0 0,-3 30-522 0 0,2 0 1 0 0,3 0 0 0 0,2 0 0 0 0,13 75 0 0 0,-15-127-267 0 0,8 31-439 0 0,-8-31 338 0 0,-1-1 1 0 0,1 1 0 0 0,-1-1-1 0 0,1 0 1 0 0,-1 1 0 0 0,1-1-1 0 0,0 0 1 0 0,0 0 0 0 0,0 1-1 0 0,0-1 1 0 0,0 0 0 0 0,0 0-1 0 0,0 0 1 0 0,0 0 0 0 0,0 0-1 0 0,1 0 1 0 0,-1-1 0 0 0,2 2-1 0 0,-3-2 21 0 0,1 0 1 0 0,-1 0-1 0 0,1 0 0 0 0,-1 0 0 0 0,0 0 0 0 0,1 0 1 0 0,-1 0-1 0 0,1 0 0 0 0,-1-1 0 0 0,1 1 0 0 0,-1 0 1 0 0,1 0-1 0 0,-1 0 0 0 0,0-1 0 0 0,1 1 0 0 0,-1 0 0 0 0,0-1 1 0 0,1 1-1 0 0,-1 0 0 0 0,0-1 0 0 0,1 1 0 0 0,-1 0 1 0 0,0-1-1 0 0,1 1 0 0 0,-1 0 0 0 0,0-1 0 0 0,0 1 1 0 0,0-1-1 0 0,0 1 0 0 0,1-1 0 0 0,-1 1 0 0 0,0 0 0 0 0,0-2 1 0 0,3-15-2679 0 0,-3 16 2736 0 0,2-20-2074 0 0,-1 0 0 0 0,-3-35 1 0 0,-23-91 92 0 0,16 102 2245 0 0,-8-92 1 0 0,17 132-26 0 0,-1 0 1 0 0,1 0-1 0 0,1 0 0 0 0,-1 0 1 0 0,1 0-1 0 0,0 0 0 0 0,0 0 0 0 0,0 0 1 0 0,1 0-1 0 0,0 1 0 0 0,0-1 1 0 0,0 0-1 0 0,0 1 0 0 0,1 0 0 0 0,0-1 1 0 0,0 1-1 0 0,6-7 0 0 0,-4 7 175 0 0,0 0 1 0 0,0 1-1 0 0,1 0 0 0 0,-1 0 0 0 0,1 0 0 0 0,-1 1 0 0 0,1 0 0 0 0,0 0 0 0 0,0 0 1 0 0,0 1-1 0 0,0-1 0 0 0,0 2 0 0 0,0-1 0 0 0,9 0 0 0 0,-4 1 52 0 0,0 0 0 0 0,1 1 0 0 0,-1 0 1 0 0,0 1-1 0 0,0 0 0 0 0,0 1 0 0 0,0 0 0 0 0,0 1 0 0 0,12 5 0 0 0,-20-8-197 0 0,-1 1-1 0 0,1 0 1 0 0,0-1 0 0 0,-1 1 0 0 0,1 0-1 0 0,-1 0 1 0 0,0 0 0 0 0,0 1 0 0 0,1-1-1 0 0,-2 1 1 0 0,1-1 0 0 0,0 1-1 0 0,0-1 1 0 0,-1 1 0 0 0,2 4 0 0 0,-2-3-50 0 0,0-1 1 0 0,-1 0 0 0 0,0 1 0 0 0,1-1 0 0 0,-1 0 0 0 0,-1 0 0 0 0,1 1-1 0 0,0-1 1 0 0,-1 0 0 0 0,0 0 0 0 0,1 1 0 0 0,-1-1 0 0 0,-1 0 0 0 0,1 0 0 0 0,0 0-1 0 0,-1 0 1 0 0,-3 5 0 0 0,-1 1-33 0 0,0-1 0 0 0,0 0 0 0 0,-1-1 0 0 0,0 1 0 0 0,0-1 0 0 0,-1 0 0 0 0,0-1 0 0 0,0 0 0 0 0,0 0 0 0 0,-11 5 0 0 0,-11 3-89 0 0,-54 19-1 0 0,63-25 33 0 0,21-8-43 0 0,0 0 0 0 0,0 0 0 0 0,-1 0 1 0 0,1 0-1 0 0,0 0 0 0 0,0 0 0 0 0,-1 0 1 0 0,1 0-1 0 0,0 0 0 0 0,0 1 1 0 0,-1-1-1 0 0,1 0 0 0 0,0 0 0 0 0,0 0 1 0 0,0 0-1 0 0,-1 1 0 0 0,1-1 0 0 0,0 0 1 0 0,0 0-1 0 0,0 0 0 0 0,0 1 0 0 0,-1-1 1 0 0,1 0-1 0 0,0 0 0 0 0,0 1 0 0 0,0-1 1 0 0,0 0-1 0 0,0 0 0 0 0,0 1 0 0 0,0-1 1 0 0,0 0-1 0 0,0 0 0 0 0,0 1 1 0 0,0-1-1 0 0,0 0 0 0 0,0 0 0 0 0,0 1 1 0 0,0-1-1 0 0,0 0 0 0 0,0 0 0 0 0,0 1 1 0 0,0-1-1 0 0,12 12-9 0 0,28 10 16 0 0,-31-17-8 0 0,191 114-78 0 0,-195-116 49 0 0,1 1 0 0 0,-1-1 0 0 0,0 1-1 0 0,0 0 1 0 0,0 0 0 0 0,-1 1 0 0 0,1 0 0 0 0,-1 0-1 0 0,0 0 1 0 0,0 0 0 0 0,-1 0 0 0 0,1 1-1 0 0,-1-1 1 0 0,-1 1 0 0 0,1 0 0 0 0,2 11 0 0 0,-4-12-471 0 0,0 0 0 0 0,0-1 0 0 0,-1 1 0 0 0,0 0 0 0 0,0 0 0 0 0,-1 0 1 0 0,1-1-1 0 0,-1 1 0 0 0,-1 5 0 0 0,2-9 273 0 0,0-1 1 0 0,0 1-1 0 0,0-1 0 0 0,0 1 1 0 0,0-1-1 0 0,-1 1 0 0 0,1-1 1 0 0,0 1-1 0 0,0-1 0 0 0,0 1 1 0 0,-1-1-1 0 0,1 0 0 0 0,0 1 1 0 0,0-1-1 0 0,-1 1 0 0 0,1-1 1 0 0,0 1-1 0 0,-1-1 0 0 0,1 0 1 0 0,-1 1-1 0 0,1-1 0 0 0,0 0 1 0 0,-1 0-1 0 0,1 1 0 0 0,-1-1 1 0 0,1 0-1 0 0,-1 0 0 0 0,1 1 1 0 0,-1-1-1 0 0,1 0 0 0 0,-1 0 1 0 0,1 0-1 0 0,-1 0 0 0 0,1 0 1 0 0,-1 0-1 0 0,1 0 0 0 0,-1 0 1 0 0,1 0-1 0 0,-1 0 0 0 0,1 0 0 0 0,-1 0 1 0 0,1 0-1 0 0,-1 0 0 0 0,1-1 1 0 0,-1 1-1 0 0,1 0 0 0 0,-1 0 1 0 0,0-1-1 0 0,-4-2-3228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4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1 144 4617 0 0,'4'-1'1647'0'0,"0"0"0"0"0,0 0 0 0 0,0 1 0 0 0,0-1-1 0 0,0 1 1 0 0,7 0 0 0 0,48 10 163 0 0,-18-1-1265 0 0,-37-9-533 0 0,0 1 0 0 0,0-1 0 0 0,0 0 1 0 0,0 0-1 0 0,1 0 0 0 0,-1 0 0 0 0,0 0 0 0 0,0-1 0 0 0,0 0 1 0 0,0 0-1 0 0,0 0 0 0 0,0-1 0 0 0,4-1 0 0 0,-6 2-8 0 0,0-1 0 0 0,-1 0 0 0 0,1 1 0 0 0,0-1 0 0 0,0 0 0 0 0,-1 0 0 0 0,1 0 0 0 0,-1 0 0 0 0,0 0 0 0 0,0-1 0 0 0,1 1 0 0 0,-1 0 0 0 0,-1-1 0 0 0,1 1 0 0 0,0 0 0 0 0,-1-1 0 0 0,1 1 0 0 0,-1-1-1 0 0,1 1 1 0 0,-1-1 0 0 0,0 1 0 0 0,-1-5 0 0 0,1-1 54 0 0,1-2-185 0 0,-1 0 0 0 0,-1 1 1 0 0,0-1-1 0 0,-3-11 0 0 0,4 20 120 0 0,0-1 1 0 0,0 1-1 0 0,-1-1 1 0 0,1 1-1 0 0,0 0 1 0 0,-1-1 0 0 0,0 1-1 0 0,1 0 1 0 0,-1 0-1 0 0,0 0 1 0 0,1-1-1 0 0,-1 1 1 0 0,0 0-1 0 0,0 0 1 0 0,0 0 0 0 0,0 0-1 0 0,0 0 1 0 0,0 0-1 0 0,0 1 1 0 0,0-1-1 0 0,-1 0 1 0 0,1 1-1 0 0,0-1 1 0 0,0 0 0 0 0,-1 1-1 0 0,1-1 1 0 0,0 1-1 0 0,-1 0 1 0 0,1-1-1 0 0,0 1 1 0 0,-1 0 0 0 0,1 0-1 0 0,-1 0 1 0 0,1 0-1 0 0,0 0 1 0 0,-1 0-1 0 0,-1 1 1 0 0,-3 0 124 0 0,0 0 0 0 0,0 1 0 0 0,0 0 1 0 0,0 0-1 0 0,0 0 0 0 0,1 1 0 0 0,-1-1 0 0 0,1 1 1 0 0,-1 1-1 0 0,1-1 0 0 0,0 1 0 0 0,1 0 0 0 0,-1 0 1 0 0,0 0-1 0 0,-5 9 0 0 0,7-9-62 0 0,0 1 0 0 0,1 0 1 0 0,0 0-1 0 0,0 0 0 0 0,0 0 0 0 0,1 0 0 0 0,-1 0 1 0 0,1 0-1 0 0,1 0 0 0 0,-1 1 0 0 0,1-1 1 0 0,-1 0-1 0 0,2 1 0 0 0,-1-1 0 0 0,1 0 0 0 0,-1 0 1 0 0,1 1-1 0 0,3 7 0 0 0,2 5-43 0 0,0 0 0 0 0,1-1 0 0 0,1 0 0 0 0,16 26 1 0 0,-18-34-46 0 0,0-1 0 0 0,0 1 1 0 0,1-1-1 0 0,0-1 1 0 0,0 1-1 0 0,0-1 0 0 0,1 0 1 0 0,1-1-1 0 0,15 10 0 0 0,-21-14-51 0 0,0-1 0 0 0,0 0 0 0 0,0 1 1 0 0,0-1-1 0 0,0-1 0 0 0,0 1 0 0 0,1 0 0 0 0,-1-1 0 0 0,0 0 0 0 0,0 0 0 0 0,1 0 0 0 0,-1 0 0 0 0,0 0 0 0 0,1 0 0 0 0,-1-1 0 0 0,0 0 0 0 0,0 0 0 0 0,0 0 0 0 0,0 0 0 0 0,0 0 0 0 0,0 0 0 0 0,0-1 0 0 0,0 0 0 0 0,3-1 0 0 0,1-3-1249 0 0,0-1 0 0 0,0 1 0 0 0,0-1 1 0 0,-1 0-1 0 0,0 0 0 0 0,-1-1 0 0 0,6-9 0 0 0,2-2-3930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4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75 4977 0 0,'-20'-26'3431'0'0,"-12"-16"4790"0"0,31 42-8047 0 0,-1-1 0 0 0,1 0 0 0 0,0 1 0 0 0,0-1-1 0 0,0 0 1 0 0,0 1 0 0 0,-1-1 0 0 0,1 1 0 0 0,0 0 0 0 0,-1-1 0 0 0,1 1 0 0 0,0 0 0 0 0,-1 0 0 0 0,1 0 0 0 0,0 0 0 0 0,-1 0 0 0 0,1 0-1 0 0,0 0 1 0 0,0 1 0 0 0,-1-1 0 0 0,1 0 0 0 0,0 1 0 0 0,-1-1 0 0 0,1 1 0 0 0,0-1 0 0 0,-2 2 0 0 0,-32 17 790 0 0,28-13-914 0 0,0-1 1 0 0,0 1-1 0 0,0 0 1 0 0,1 0-1 0 0,0 1 1 0 0,0 0-1 0 0,1 0 1 0 0,0 0-1 0 0,0 1 0 0 0,1-1 1 0 0,0 1-1 0 0,0 0 1 0 0,0 1-1 0 0,-3 15 1 0 0,6-18-55 0 0,0-1 1 0 0,0 1-1 0 0,1 0 1 0 0,0-1-1 0 0,0 1 0 0 0,0 0 1 0 0,1-1-1 0 0,0 1 1 0 0,0-1-1 0 0,0 1 1 0 0,1-1-1 0 0,0 1 1 0 0,0-1-1 0 0,0 0 0 0 0,0 0 1 0 0,1 0-1 0 0,0 0 1 0 0,0 0-1 0 0,1-1 1 0 0,-1 0-1 0 0,1 1 1 0 0,0-1-1 0 0,0 0 0 0 0,7 5 1 0 0,-9-7-10 0 0,0 0 1 0 0,1-1 0 0 0,-1 1-1 0 0,0 0 1 0 0,1-1-1 0 0,-1 1 1 0 0,1-1-1 0 0,-1 0 1 0 0,1 0-1 0 0,0 0 1 0 0,0 0-1 0 0,-1-1 1 0 0,1 1 0 0 0,0-1-1 0 0,0 1 1 0 0,0-1-1 0 0,-1 0 1 0 0,1 0-1 0 0,4-1 1 0 0,-4 0-14 0 0,0 0 1 0 0,-1 0-1 0 0,1-1 0 0 0,-1 1 1 0 0,1-1-1 0 0,-1 0 0 0 0,0 1 1 0 0,0-1-1 0 0,1 0 0 0 0,-1-1 1 0 0,0 1-1 0 0,-1 0 1 0 0,1 0-1 0 0,0-1 0 0 0,-1 1 1 0 0,1-1-1 0 0,-1 1 0 0 0,2-6 1 0 0,8-17-77 0 0,0-4 90 0 0,2 1-1 0 0,1 1 1 0 0,2 0-1 0 0,19-26 1 0 0,-35 53 25 0 0,0-1 1 0 0,0 1 0 0 0,0 0-1 0 0,0-1 1 0 0,1 1 0 0 0,-1 0-1 0 0,0 0 1 0 0,0-1 0 0 0,0 1-1 0 0,1 0 1 0 0,-1 0 0 0 0,0 0-1 0 0,0-1 1 0 0,1 1 0 0 0,-1 0-1 0 0,0 0 1 0 0,1 0-1 0 0,-1 0 1 0 0,0-1 0 0 0,1 1-1 0 0,-1 0 1 0 0,0 0 0 0 0,1 0-1 0 0,-1 0 1 0 0,0 0 0 0 0,0 0-1 0 0,1 0 1 0 0,-1 0 0 0 0,0 0-1 0 0,1 0 1 0 0,-1 0 0 0 0,0 0-1 0 0,1 0 1 0 0,-1 1 0 0 0,0-1-1 0 0,1 0 1 0 0,-1 0 0 0 0,0 0-1 0 0,1 0 1 0 0,-1 0 0 0 0,0 1-1 0 0,1-1 1 0 0,8 19 491 0 0,2 37 159 0 0,-9-44-573 0 0,63 291 157 0 0,-52-268-3062 0 0,-13-35 2690 0 0,0 1 0 0 0,0-1 0 0 0,0 0-1 0 0,0 0 1 0 0,1 0 0 0 0,-1 1-1 0 0,0-1 1 0 0,0 0 0 0 0,0 0 0 0 0,0 0-1 0 0,0 0 1 0 0,0 0 0 0 0,1 1-1 0 0,-1-1 1 0 0,0 0 0 0 0,0 0 0 0 0,0 0-1 0 0,1 0 1 0 0,-1 0 0 0 0,0 0-1 0 0,0 0 1 0 0,0 0 0 0 0,1 0 0 0 0,-1 0-1 0 0,0 0 1 0 0,0 0 0 0 0,0 0-1 0 0,1 0 1 0 0,-1 0 0 0 0,0 0 0 0 0,0 0-1 0 0,0 0 1 0 0,1 0 0 0 0,-1 0-1 0 0,0 0 1 0 0,0 0 0 0 0,0 0 0 0 0,1 0-1 0 0,-1 0 1 0 0,0 0 0 0 0,0 0-1 0 0,0 0 1 0 0,1-1 0 0 0,5-19-7020 0 0,-3 6 1395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3 8570 0 0,'-1'-1'347'0'0,"-1"1"1"0"0,1-1-1 0 0,0 1 1 0 0,-1 0-1 0 0,1-1 1 0 0,0 1-1 0 0,-1 0 1 0 0,1 0-1 0 0,-1 0 1 0 0,1 0-1 0 0,0 0 1 0 0,-1 0 0 0 0,1 1-1 0 0,0-1 1 0 0,-1 0-1 0 0,1 1 1 0 0,0-1-1 0 0,-1 1 1 0 0,1 0-1 0 0,0-1 1 0 0,0 1-1 0 0,-1 0 1 0 0,1-1-1 0 0,0 1 1 0 0,0 0-1 0 0,-2 2 1 0 0,2 0-72 0 0,-1-1 1 0 0,0 1-1 0 0,1 0 1 0 0,0 0 0 0 0,0 0-1 0 0,0 0 1 0 0,0 0-1 0 0,0 1 1 0 0,1-1-1 0 0,-1 0 1 0 0,1 4-1 0 0,-1 11-28 0 0,2 0-1 0 0,0-1 0 0 0,5 22 1 0 0,-2-17-187 0 0,1-1 0 0 0,1 0 0 0 0,15 36 0 0 0,-17-48-64 0 0,0 1-1 0 0,1-1 1 0 0,1-1 0 0 0,0 1 0 0 0,0-1-1 0 0,0 0 1 0 0,1 0 0 0 0,0 0-1 0 0,1-1 1 0 0,8 6 0 0 0,-14-11-3 0 0,-1-1 0 0 0,0 0 0 0 0,1 0 1 0 0,0 0-1 0 0,-1 0 0 0 0,1 0 0 0 0,-1 0 1 0 0,1-1-1 0 0,0 1 0 0 0,0-1 0 0 0,-1 1 0 0 0,1-1 1 0 0,0 1-1 0 0,0-1 0 0 0,0 0 0 0 0,-1 0 0 0 0,1 0 1 0 0,0 0-1 0 0,0 0 0 0 0,0 0 0 0 0,0-1 1 0 0,-1 1-1 0 0,1-1 0 0 0,0 1 0 0 0,0-1 0 0 0,-1 1 1 0 0,1-1-1 0 0,0 0 0 0 0,-1 0 0 0 0,1 0 0 0 0,-1 0 1 0 0,1 0-1 0 0,-1 0 0 0 0,1-1 0 0 0,-1 1 1 0 0,0 0-1 0 0,0-1 0 0 0,0 1 0 0 0,0-1 0 0 0,0 1 1 0 0,1-3-1 0 0,2-3-10 0 0,-1 0-1 0 0,1 0 1 0 0,-2 0 0 0 0,1 0-1 0 0,-1 0 1 0 0,0-1 0 0 0,-1 1 0 0 0,1-14-1 0 0,-2-14 27 0 0,-7-57 0 0 0,4 57 74 0 0,0-61 0 0 0,2 96-79 0 0,1 0 0 0 0,0-1 0 0 0,0 1 0 0 0,0 0 0 0 0,0-1 0 0 0,0 1-1 0 0,0 0 1 0 0,0-1 0 0 0,0 1 0 0 0,0-1 0 0 0,0 1 0 0 0,0 0 0 0 0,0-1-1 0 0,0 1 1 0 0,0 0 0 0 0,0-1 0 0 0,0 1 0 0 0,0 0 0 0 0,0-1-1 0 0,0 1 1 0 0,1 0 0 0 0,-1 0 0 0 0,0-1 0 0 0,0 1 0 0 0,0 0 0 0 0,1-1-1 0 0,-1 1 1 0 0,0 0 0 0 0,0 0 0 0 0,1-1 0 0 0,-1 1 0 0 0,0 0 0 0 0,0 0-1 0 0,1 0 1 0 0,-1-1 0 0 0,0 1 0 0 0,1 0 0 0 0,-1 0 0 0 0,0 0-1 0 0,1 0 1 0 0,-1 0 0 0 0,12 13 246 0 0,9 32 61 0 0,-19-42-317 0 0,28 72 81 0 0,-16-37-72 0 0,2-1 0 0 0,23 39 0 0 0,-28-63-71 0 0,-5-13-2146 0 0,0-21-5446 0 0,-1 5 1544 0 0,2 17 1485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5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0 108 4729 0 0,'9'3'10575'0'0,"9"6"-6811"0"0,-2 0-3016 0 0,-4-5-619 0 0,0 0-1 0 0,0 0 1 0 0,1-1-1 0 0,-1-1 1 0 0,20 1-1 0 0,-28-2-135 0 0,0-1-1 0 0,0 0 1 0 0,0 0-1 0 0,1 0 0 0 0,-1-1 1 0 0,0 1-1 0 0,0-1 0 0 0,0 0 1 0 0,0 0-1 0 0,0 0 0 0 0,0-1 1 0 0,-1 0-1 0 0,1 1 1 0 0,0-1-1 0 0,-1 0 0 0 0,1-1 1 0 0,-1 1-1 0 0,1-1 0 0 0,-1 1 1 0 0,5-6-1 0 0,-7 6 7 0 0,0-1 0 0 0,1 1 0 0 0,-1 0 0 0 0,0 0 0 0 0,0 0 0 0 0,0-1-1 0 0,0 1 1 0 0,0 0 0 0 0,-1-1 0 0 0,1 1 0 0 0,-1-1 0 0 0,0 1 0 0 0,1-1 0 0 0,-1 1 0 0 0,0-1 0 0 0,0 1 0 0 0,-1-1 0 0 0,1 1 0 0 0,-1-1-1 0 0,1 1 1 0 0,-1 0 0 0 0,0-1 0 0 0,1 1 0 0 0,-1 0 0 0 0,-1-1 0 0 0,1 1 0 0 0,0 0 0 0 0,0 0 0 0 0,-1 0 0 0 0,1 0 0 0 0,-1 0-1 0 0,0 0 1 0 0,1 0 0 0 0,-1 1 0 0 0,-3-3 0 0 0,0 0 45 0 0,0 0 1 0 0,-1 1-1 0 0,1-1 0 0 0,-1 1 1 0 0,0 0-1 0 0,0 1 0 0 0,0-1 1 0 0,0 1-1 0 0,-1 0 0 0 0,1 1 1 0 0,-1 0-1 0 0,-7-1 0 0 0,8 1 14 0 0,-1 1 0 0 0,1 1 0 0 0,0-1 0 0 0,0 1 0 0 0,0 0 0 0 0,0 0 0 0 0,0 0 0 0 0,0 1 0 0 0,0 0 0 0 0,0 1 0 0 0,1-1 0 0 0,-1 1 0 0 0,-5 4 0 0 0,8-5-36 0 0,1 0-1 0 0,-1 0 0 0 0,1 0 0 0 0,0 1 0 0 0,0-1 1 0 0,0 1-1 0 0,0-1 0 0 0,1 1 0 0 0,-1 0 0 0 0,1 0 1 0 0,0 0-1 0 0,-1 0 0 0 0,1 0 0 0 0,0 0 0 0 0,1 0 1 0 0,-1 0-1 0 0,1 0 0 0 0,-1 0 0 0 0,1 1 0 0 0,0-1 1 0 0,0 0-1 0 0,0 0 0 0 0,0 0 0 0 0,1 0 0 0 0,0 1 1 0 0,-1-1-1 0 0,2 3 0 0 0,1 3-21 0 0,0 1 1 0 0,1-1-1 0 0,0 0 0 0 0,0 0 0 0 0,1 0 1 0 0,0-1-1 0 0,0 1 0 0 0,1-1 0 0 0,0 0 1 0 0,1-1-1 0 0,-1 0 0 0 0,2 0 0 0 0,-1 0 1 0 0,15 9-1 0 0,-17-13-192 0 0,1 1 1 0 0,0-1-1 0 0,0-1 1 0 0,0 1-1 0 0,0-1 1 0 0,0 0-1 0 0,0-1 1 0 0,1 1-1 0 0,-1-1 1 0 0,8 0-1 0 0,-8-1-291 0 0,0 0 0 0 0,0-1-1 0 0,0 1 1 0 0,0-1 0 0 0,0-1-1 0 0,0 1 1 0 0,-1-1 0 0 0,1 0 0 0 0,0 0-1 0 0,-1-1 1 0 0,0 0 0 0 0,6-3-1 0 0,6-6-3541 0 0,26-24 0 0 0,-38 31 3431 0 0,19-16-3146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84 5073 0 0,'-5'-7'1489'0'0,"-1"0"-1"0"0,-1 1 1 0 0,1-1 0 0 0,-1 1-1 0 0,0 1 1 0 0,-8-6 0 0 0,6 6-483 0 0,1 0 0 0 0,-1 1 0 0 0,0 0 1 0 0,0 0-1 0 0,-18-4 0 0 0,22 7-878 0 0,0 0 0 0 0,0 0 0 0 0,1 0 0 0 0,-1 0 0 0 0,0 1 1 0 0,0 0-1 0 0,0 0 0 0 0,0 1 0 0 0,0-1 0 0 0,1 1 0 0 0,-1 0 0 0 0,0 0 0 0 0,0 0 0 0 0,1 1 0 0 0,-1 0 0 0 0,1 0 0 0 0,-1 0 1 0 0,1 0-1 0 0,0 1 0 0 0,0-1 0 0 0,0 1 0 0 0,0 0 0 0 0,1 1 0 0 0,-1-1 0 0 0,1 1 0 0 0,-1-1 0 0 0,1 1 0 0 0,-4 7 0 0 0,5-8-150 0 0,0 0 0 0 0,0 0 0 0 0,1 0-1 0 0,-1 1 1 0 0,1-1 0 0 0,0 1-1 0 0,0-1 1 0 0,0 0 0 0 0,0 1 0 0 0,1 0-1 0 0,0-1 1 0 0,-1 1 0 0 0,1-1-1 0 0,0 1 1 0 0,1-1 0 0 0,-1 1 0 0 0,1 0-1 0 0,-1-1 1 0 0,1 1 0 0 0,0-1 0 0 0,0 0-1 0 0,1 1 1 0 0,-1-1 0 0 0,1 0-1 0 0,-1 0 1 0 0,1 1 0 0 0,0-1 0 0 0,0-1-1 0 0,1 1 1 0 0,-1 0 0 0 0,1-1-1 0 0,-1 1 1 0 0,1-1 0 0 0,0 1 0 0 0,0-1-1 0 0,0 0 1 0 0,0 0 0 0 0,0-1-1 0 0,0 1 1 0 0,6 1 0 0 0,7 1-55 0 0,0-1 0 0 0,1-1 0 0 0,-1-1 1 0 0,27 0-1 0 0,-26-2 22 0 0,1 2 1 0 0,-1 0 0 0 0,30 6-1 0 0,-47-7 61 0 0,1 0 0 0 0,-1 0 0 0 0,1 0-1 0 0,-1 0 1 0 0,1 0 0 0 0,-1 0-1 0 0,1 0 1 0 0,-1 1 0 0 0,1-1 0 0 0,-1 0-1 0 0,1 0 1 0 0,-1 0 0 0 0,1 1 0 0 0,-1-1-1 0 0,0 0 1 0 0,1 1 0 0 0,-1-1-1 0 0,1 0 1 0 0,-1 1 0 0 0,0-1 0 0 0,1 1-1 0 0,-1-1 1 0 0,0 1 0 0 0,0-1 0 0 0,1 0-1 0 0,-1 1 1 0 0,0-1 0 0 0,0 1-1 0 0,0-1 1 0 0,1 1 0 0 0,-1 0 0 0 0,0-1-1 0 0,0 1 1 0 0,0-1 0 0 0,0 1-1 0 0,0-1 1 0 0,0 1 0 0 0,0-1 0 0 0,0 1-1 0 0,0-1 1 0 0,-1 1 0 0 0,1-1 0 0 0,0 1-1 0 0,0-1 1 0 0,0 1 0 0 0,0-1-1 0 0,-1 1 1 0 0,1-1 0 0 0,0 1 0 0 0,-1-1-1 0 0,1 0 1 0 0,0 1 0 0 0,-1-1 0 0 0,1 1-1 0 0,0-1 1 0 0,-1 0 0 0 0,1 1-1 0 0,-1-1 1 0 0,0 0 0 0 0,-28 26 267 0 0,24-23-248 0 0,-10 8-139 0 0,-1 0 0 0 0,-1-1-1 0 0,1-1 1 0 0,-26 10 0 0 0,72-21-14658 0 0,-13-3 8776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6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0 238 6937 0 0,'14'8'10984'0'0,"-5"-3"-10784"0"0,-1 0 1 0 0,1 0 0 0 0,0-1 0 0 0,0 0 0 0 0,0-1 0 0 0,12 3 0 0 0,-14-5-387 0 0,-1 0 1 0 0,1-1 0 0 0,0 0-1 0 0,0-1 1 0 0,0 1-1 0 0,0-1 1 0 0,0 0 0 0 0,-1-1-1 0 0,1 0 1 0 0,9-4-1 0 0,-12 4-587 0 0,1 0 0 0 0,-1 0 0 0 0,0-1 0 0 0,0 0 0 0 0,-1 1 0 0 0,1-2 0 0 0,0 1 0 0 0,-1 0 0 0 0,6-8 0 0 0,-8 10 410 0 0,0 0 1 0 0,-1 0 0 0 0,1-1 0 0 0,-1 1-1 0 0,1 0 1 0 0,-1 0 0 0 0,1-1 0 0 0,-1 1-1 0 0,0 0 1 0 0,0-1 0 0 0,0 1-1 0 0,1 0 1 0 0,-2-3 0 0 0,1-4-2811 0 0</inkml:trace>
  <inkml:trace contextRef="#ctx0" brushRef="#br0" timeOffset="1">128 67 5281 0 0,'-34'-67'11548'0'0,"37"79"-7263"0"0,-3 15-2905 0 0,0-9-632 0 0,7 102 174 0 0,46 235-1 0 0,-52-352-1083 0 0,13 49-1234 0 0,1-21-6633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6T01:08:0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36 127 5273 0 0,'-4'-4'740'0'0,"0"0"-1"0"0,0 0 0 0 0,1 0 1 0 0,-1 0-1 0 0,1-1 1 0 0,0 1-1 0 0,0-1 1 0 0,-3-6-1 0 0,6 9-505 0 0,0 0 0 0 0,-1 0 0 0 0,1-1-1 0 0,0 1 1 0 0,0 0 0 0 0,0 0 0 0 0,0 0 0 0 0,0 0-1 0 0,0-1 1 0 0,1 1 0 0 0,-1 0 0 0 0,1 0 0 0 0,0 0-1 0 0,-1 0 1 0 0,1 0 0 0 0,0 0 0 0 0,0 0 0 0 0,0 0-1 0 0,1 1 1 0 0,-1-1 0 0 0,0 0 0 0 0,1 1 0 0 0,-1-1-1 0 0,3-1 1 0 0,-1 0-87 0 0,-1 0 1 0 0,1 0-1 0 0,1 1 1 0 0,-1-1-1 0 0,0 1 0 0 0,0 0 1 0 0,1 0-1 0 0,-1 0 0 0 0,1 0 1 0 0,0 1-1 0 0,-1 0 0 0 0,1-1 1 0 0,0 1-1 0 0,0 1 0 0 0,0-1 1 0 0,4 0-1 0 0,-2 1-7 0 0,0 0 0 0 0,0 1 0 0 0,0 0 0 0 0,0 0 0 0 0,0 0 0 0 0,0 1-1 0 0,0 0 1 0 0,0 0 0 0 0,9 5 0 0 0,-5-2-26 0 0,0 1 1 0 0,0 0-1 0 0,-1 1 0 0 0,0 0 1 0 0,0 1-1 0 0,-1 0 0 0 0,1 0 0 0 0,-2 1 1 0 0,1 0-1 0 0,9 16 0 0 0,-7-5 31 0 0,-1 0 1 0 0,-1 0-1 0 0,0 1 0 0 0,6 34 0 0 0,3 33 236 0 0,-9-29-2952 0 0,-1-9-2570 0 0,1-2-3589 0 0,-6-39 3572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6F9A2-9DD7-4BFD-8560-ED9D186197C6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ADE6B-C4EB-4A17-9E6B-E5884E54B5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ADE6B-C4EB-4A17-9E6B-E5884E54B56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28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>
            <a:extLst>
              <a:ext uri="{FF2B5EF4-FFF2-40B4-BE49-F238E27FC236}">
                <a16:creationId xmlns:a16="http://schemas.microsoft.com/office/drawing/2014/main" id="{0E4FCFE4-7988-C822-9C7C-1ABBD880CD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>
            <a:extLst>
              <a:ext uri="{FF2B5EF4-FFF2-40B4-BE49-F238E27FC236}">
                <a16:creationId xmlns:a16="http://schemas.microsoft.com/office/drawing/2014/main" id="{70929B77-60C2-9F0E-2413-294449774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2772" name="슬라이드 번호 개체 틀 3">
            <a:extLst>
              <a:ext uri="{FF2B5EF4-FFF2-40B4-BE49-F238E27FC236}">
                <a16:creationId xmlns:a16="http://schemas.microsoft.com/office/drawing/2014/main" id="{C6A473C9-9DCF-EEF0-A896-F8944AA1AB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34" charset="-127"/>
                <a:ea typeface="굴림" panose="020B0600000101010101" pitchFamily="34" charset="-127"/>
              </a:defRPr>
            </a:lvl9pPr>
          </a:lstStyle>
          <a:p>
            <a:fld id="{BAF11793-5B42-2A45-8F17-5C222B0DB71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238" y="2379058"/>
            <a:ext cx="8279412" cy="260706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238" y="5324559"/>
            <a:ext cx="6960410" cy="14761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7639D80D-1993-4B81-8F13-2CE53E59596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086286"/>
            <a:ext cx="9144000" cy="138112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2EA59E2A-1562-42FB-AAF1-91478A0B027C}"/>
              </a:ext>
            </a:extLst>
          </p:cNvPr>
          <p:cNvSpPr/>
          <p:nvPr userDrawn="1"/>
        </p:nvSpPr>
        <p:spPr>
          <a:xfrm>
            <a:off x="0" y="512445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256B2C-7DCA-4A2A-8266-F32966F1D4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434" y="5228308"/>
            <a:ext cx="1584082" cy="15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EB25BCDF-037C-54DD-E19F-C9D52C7BE215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99426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A54E47E7-2E06-1C87-0E49-90654156720A}"/>
              </a:ext>
            </a:extLst>
          </p:cNvPr>
          <p:cNvSpPr/>
          <p:nvPr userDrawn="1"/>
        </p:nvSpPr>
        <p:spPr>
          <a:xfrm>
            <a:off x="0" y="101917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29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37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>
            <a:extLst>
              <a:ext uri="{FF2B5EF4-FFF2-40B4-BE49-F238E27FC236}">
                <a16:creationId xmlns:a16="http://schemas.microsoft.com/office/drawing/2014/main" id="{2A8CD343-2792-706C-7B6C-3C5AF0D3F68E}"/>
              </a:ext>
            </a:extLst>
          </p:cNvPr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슬라이드 번호 개체 틀 9">
            <a:extLst>
              <a:ext uri="{FF2B5EF4-FFF2-40B4-BE49-F238E27FC236}">
                <a16:creationId xmlns:a16="http://schemas.microsoft.com/office/drawing/2014/main" id="{20DD0890-F113-615D-78BC-22E36FF09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Page </a:t>
            </a:r>
            <a:fld id="{3FE1082B-4D92-4045-B0EC-14B8B9854F9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91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5">
            <a:extLst>
              <a:ext uri="{FF2B5EF4-FFF2-40B4-BE49-F238E27FC236}">
                <a16:creationId xmlns:a16="http://schemas.microsoft.com/office/drawing/2014/main" id="{D15473F7-5D39-BD99-F800-597CCBBDCACA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76B600D0-8340-C4F9-1BB8-8CE47B8AB931}"/>
              </a:ext>
            </a:extLst>
          </p:cNvPr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54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1199626"/>
            <a:ext cx="8281359" cy="521909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bg object 16">
            <a:extLst>
              <a:ext uri="{FF2B5EF4-FFF2-40B4-BE49-F238E27FC236}">
                <a16:creationId xmlns:a16="http://schemas.microsoft.com/office/drawing/2014/main" id="{896EB4D9-63DD-27A8-B8A9-1B7B0D606F8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03691"/>
            <a:ext cx="9144000" cy="110489"/>
          </a:xfrm>
          <a:prstGeom prst="rect">
            <a:avLst/>
          </a:prstGeom>
        </p:spPr>
      </p:pic>
      <p:sp>
        <p:nvSpPr>
          <p:cNvPr id="8" name="bg object 17">
            <a:extLst>
              <a:ext uri="{FF2B5EF4-FFF2-40B4-BE49-F238E27FC236}">
                <a16:creationId xmlns:a16="http://schemas.microsoft.com/office/drawing/2014/main" id="{CB794B9E-4289-5D99-827C-C13DB1C3E52C}"/>
              </a:ext>
            </a:extLst>
          </p:cNvPr>
          <p:cNvSpPr/>
          <p:nvPr userDrawn="1"/>
        </p:nvSpPr>
        <p:spPr>
          <a:xfrm>
            <a:off x="0" y="923440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294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5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947" y="1199626"/>
            <a:ext cx="4074903" cy="497733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9626"/>
            <a:ext cx="4074902" cy="4977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bg object 16">
            <a:extLst>
              <a:ext uri="{FF2B5EF4-FFF2-40B4-BE49-F238E27FC236}">
                <a16:creationId xmlns:a16="http://schemas.microsoft.com/office/drawing/2014/main" id="{81A130BC-6177-0016-6D1A-D4CE68592C7C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9" name="bg object 17">
            <a:extLst>
              <a:ext uri="{FF2B5EF4-FFF2-40B4-BE49-F238E27FC236}">
                <a16:creationId xmlns:a16="http://schemas.microsoft.com/office/drawing/2014/main" id="{7B3F8452-45AF-57BC-A027-75A124914F75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62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9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bg object 16">
            <a:extLst>
              <a:ext uri="{FF2B5EF4-FFF2-40B4-BE49-F238E27FC236}">
                <a16:creationId xmlns:a16="http://schemas.microsoft.com/office/drawing/2014/main" id="{E4B605D8-2DB4-F199-6D45-5C1765712D37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912656"/>
            <a:ext cx="9144000" cy="110489"/>
          </a:xfrm>
          <a:prstGeom prst="rect">
            <a:avLst/>
          </a:prstGeom>
        </p:spPr>
      </p:pic>
      <p:sp>
        <p:nvSpPr>
          <p:cNvPr id="7" name="bg object 17">
            <a:extLst>
              <a:ext uri="{FF2B5EF4-FFF2-40B4-BE49-F238E27FC236}">
                <a16:creationId xmlns:a16="http://schemas.microsoft.com/office/drawing/2014/main" id="{7B8B7032-858E-1E7C-6BD1-B8B58B8CF61C}"/>
              </a:ext>
            </a:extLst>
          </p:cNvPr>
          <p:cNvSpPr/>
          <p:nvPr userDrawn="1"/>
        </p:nvSpPr>
        <p:spPr>
          <a:xfrm>
            <a:off x="0" y="932405"/>
            <a:ext cx="9144000" cy="47625"/>
          </a:xfrm>
          <a:custGeom>
            <a:avLst/>
            <a:gdLst/>
            <a:ahLst/>
            <a:cxnLst/>
            <a:rect l="l" t="t" r="r" b="b"/>
            <a:pathLst>
              <a:path w="9144000" h="47625">
                <a:moveTo>
                  <a:pt x="9144000" y="0"/>
                </a:moveTo>
                <a:lnTo>
                  <a:pt x="0" y="0"/>
                </a:lnTo>
                <a:lnTo>
                  <a:pt x="0" y="47625"/>
                </a:lnTo>
                <a:lnTo>
                  <a:pt x="9144000" y="47625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037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3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33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분산처리기초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947" y="136524"/>
            <a:ext cx="8281359" cy="735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947" y="1155699"/>
            <a:ext cx="8281359" cy="526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947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7576" y="6509462"/>
            <a:ext cx="30861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r>
              <a:rPr lang="ko-KR" altLang="en-US"/>
              <a:t>분산처리기초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3906" y="6509462"/>
            <a:ext cx="2057400" cy="2120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tint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2F00E46C-ED49-42AD-BB6D-7499E1F08A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37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1pPr>
      <a:lvl2pPr marL="44926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2pPr>
      <a:lvl3pPr marL="715963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3pPr>
      <a:lvl4pPr marL="982663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4pPr>
      <a:lvl5pPr marL="1258888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한컴산뜻돋움" panose="02000000000000000000" pitchFamily="2" charset="-127"/>
          <a:ea typeface="한컴산뜻돋움" panose="020000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.xml"/><Relationship Id="rId18" Type="http://schemas.openxmlformats.org/officeDocument/2006/relationships/image" Target="../media/image84.png"/><Relationship Id="rId26" Type="http://schemas.openxmlformats.org/officeDocument/2006/relationships/image" Target="../media/image88.png"/><Relationship Id="rId39" Type="http://schemas.openxmlformats.org/officeDocument/2006/relationships/customXml" Target="../ink/ink82.xml"/><Relationship Id="rId21" Type="http://schemas.openxmlformats.org/officeDocument/2006/relationships/customXml" Target="../ink/ink73.xml"/><Relationship Id="rId34" Type="http://schemas.openxmlformats.org/officeDocument/2006/relationships/image" Target="../media/image92.png"/><Relationship Id="rId42" Type="http://schemas.openxmlformats.org/officeDocument/2006/relationships/image" Target="../media/image96.png"/><Relationship Id="rId47" Type="http://schemas.openxmlformats.org/officeDocument/2006/relationships/customXml" Target="../ink/ink86.xml"/><Relationship Id="rId50" Type="http://schemas.openxmlformats.org/officeDocument/2006/relationships/image" Target="../media/image100.png"/><Relationship Id="rId55" Type="http://schemas.openxmlformats.org/officeDocument/2006/relationships/customXml" Target="../ink/ink90.xml"/><Relationship Id="rId63" Type="http://schemas.openxmlformats.org/officeDocument/2006/relationships/customXml" Target="../ink/ink94.xml"/><Relationship Id="rId7" Type="http://schemas.openxmlformats.org/officeDocument/2006/relationships/customXml" Target="../ink/ink66.xml"/><Relationship Id="rId2" Type="http://schemas.openxmlformats.org/officeDocument/2006/relationships/image" Target="../media/image76.png"/><Relationship Id="rId16" Type="http://schemas.openxmlformats.org/officeDocument/2006/relationships/image" Target="../media/image83.png"/><Relationship Id="rId29" Type="http://schemas.openxmlformats.org/officeDocument/2006/relationships/customXml" Target="../ink/ink77.xml"/><Relationship Id="rId11" Type="http://schemas.openxmlformats.org/officeDocument/2006/relationships/customXml" Target="../ink/ink68.xml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37" Type="http://schemas.openxmlformats.org/officeDocument/2006/relationships/customXml" Target="../ink/ink81.xml"/><Relationship Id="rId40" Type="http://schemas.openxmlformats.org/officeDocument/2006/relationships/image" Target="../media/image95.png"/><Relationship Id="rId45" Type="http://schemas.openxmlformats.org/officeDocument/2006/relationships/customXml" Target="../ink/ink85.xml"/><Relationship Id="rId53" Type="http://schemas.openxmlformats.org/officeDocument/2006/relationships/customXml" Target="../ink/ink89.xml"/><Relationship Id="rId58" Type="http://schemas.openxmlformats.org/officeDocument/2006/relationships/image" Target="../media/image104.png"/><Relationship Id="rId5" Type="http://schemas.openxmlformats.org/officeDocument/2006/relationships/customXml" Target="../ink/ink65.xml"/><Relationship Id="rId61" Type="http://schemas.openxmlformats.org/officeDocument/2006/relationships/customXml" Target="../ink/ink93.xml"/><Relationship Id="rId19" Type="http://schemas.openxmlformats.org/officeDocument/2006/relationships/customXml" Target="../ink/ink72.xml"/><Relationship Id="rId14" Type="http://schemas.openxmlformats.org/officeDocument/2006/relationships/image" Target="../media/image82.png"/><Relationship Id="rId22" Type="http://schemas.openxmlformats.org/officeDocument/2006/relationships/image" Target="../media/image86.png"/><Relationship Id="rId27" Type="http://schemas.openxmlformats.org/officeDocument/2006/relationships/customXml" Target="../ink/ink76.xml"/><Relationship Id="rId30" Type="http://schemas.openxmlformats.org/officeDocument/2006/relationships/image" Target="../media/image90.png"/><Relationship Id="rId35" Type="http://schemas.openxmlformats.org/officeDocument/2006/relationships/customXml" Target="../ink/ink80.xml"/><Relationship Id="rId43" Type="http://schemas.openxmlformats.org/officeDocument/2006/relationships/customXml" Target="../ink/ink84.xml"/><Relationship Id="rId48" Type="http://schemas.openxmlformats.org/officeDocument/2006/relationships/image" Target="../media/image99.png"/><Relationship Id="rId56" Type="http://schemas.openxmlformats.org/officeDocument/2006/relationships/image" Target="../media/image103.png"/><Relationship Id="rId64" Type="http://schemas.openxmlformats.org/officeDocument/2006/relationships/image" Target="../media/image107.png"/><Relationship Id="rId8" Type="http://schemas.openxmlformats.org/officeDocument/2006/relationships/image" Target="../media/image79.png"/><Relationship Id="rId51" Type="http://schemas.openxmlformats.org/officeDocument/2006/relationships/customXml" Target="../ink/ink88.xml"/><Relationship Id="rId3" Type="http://schemas.openxmlformats.org/officeDocument/2006/relationships/customXml" Target="../ink/ink64.xml"/><Relationship Id="rId12" Type="http://schemas.openxmlformats.org/officeDocument/2006/relationships/image" Target="../media/image81.png"/><Relationship Id="rId17" Type="http://schemas.openxmlformats.org/officeDocument/2006/relationships/customXml" Target="../ink/ink71.xml"/><Relationship Id="rId25" Type="http://schemas.openxmlformats.org/officeDocument/2006/relationships/customXml" Target="../ink/ink75.xml"/><Relationship Id="rId33" Type="http://schemas.openxmlformats.org/officeDocument/2006/relationships/customXml" Target="../ink/ink79.xml"/><Relationship Id="rId38" Type="http://schemas.openxmlformats.org/officeDocument/2006/relationships/image" Target="../media/image94.png"/><Relationship Id="rId46" Type="http://schemas.openxmlformats.org/officeDocument/2006/relationships/image" Target="../media/image98.png"/><Relationship Id="rId59" Type="http://schemas.openxmlformats.org/officeDocument/2006/relationships/customXml" Target="../ink/ink92.xml"/><Relationship Id="rId20" Type="http://schemas.openxmlformats.org/officeDocument/2006/relationships/image" Target="../media/image85.png"/><Relationship Id="rId41" Type="http://schemas.openxmlformats.org/officeDocument/2006/relationships/customXml" Target="../ink/ink83.xml"/><Relationship Id="rId54" Type="http://schemas.openxmlformats.org/officeDocument/2006/relationships/image" Target="../media/image102.png"/><Relationship Id="rId6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5" Type="http://schemas.openxmlformats.org/officeDocument/2006/relationships/customXml" Target="../ink/ink70.xml"/><Relationship Id="rId23" Type="http://schemas.openxmlformats.org/officeDocument/2006/relationships/customXml" Target="../ink/ink74.xml"/><Relationship Id="rId28" Type="http://schemas.openxmlformats.org/officeDocument/2006/relationships/image" Target="../media/image89.png"/><Relationship Id="rId36" Type="http://schemas.openxmlformats.org/officeDocument/2006/relationships/image" Target="../media/image93.png"/><Relationship Id="rId49" Type="http://schemas.openxmlformats.org/officeDocument/2006/relationships/customXml" Target="../ink/ink87.xml"/><Relationship Id="rId57" Type="http://schemas.openxmlformats.org/officeDocument/2006/relationships/customXml" Target="../ink/ink91.xml"/><Relationship Id="rId10" Type="http://schemas.openxmlformats.org/officeDocument/2006/relationships/image" Target="../media/image80.png"/><Relationship Id="rId31" Type="http://schemas.openxmlformats.org/officeDocument/2006/relationships/customXml" Target="../ink/ink78.xml"/><Relationship Id="rId44" Type="http://schemas.openxmlformats.org/officeDocument/2006/relationships/image" Target="../media/image97.png"/><Relationship Id="rId52" Type="http://schemas.openxmlformats.org/officeDocument/2006/relationships/image" Target="../media/image101.png"/><Relationship Id="rId60" Type="http://schemas.openxmlformats.org/officeDocument/2006/relationships/image" Target="../media/image105.png"/><Relationship Id="rId4" Type="http://schemas.openxmlformats.org/officeDocument/2006/relationships/image" Target="../media/image77.png"/><Relationship Id="rId9" Type="http://schemas.openxmlformats.org/officeDocument/2006/relationships/customXml" Target="../ink/ink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9.xml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customXml" Target="../ink/ink112.xml"/><Relationship Id="rId21" Type="http://schemas.openxmlformats.org/officeDocument/2006/relationships/customXml" Target="../ink/ink103.xml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7" Type="http://schemas.openxmlformats.org/officeDocument/2006/relationships/customXml" Target="../ink/ink96.xml"/><Relationship Id="rId2" Type="http://schemas.openxmlformats.org/officeDocument/2006/relationships/hyperlink" Target="https://en.wikipedia.org/wiki/Interface_(computing)" TargetMode="External"/><Relationship Id="rId16" Type="http://schemas.openxmlformats.org/officeDocument/2006/relationships/image" Target="../media/image114.png"/><Relationship Id="rId20" Type="http://schemas.openxmlformats.org/officeDocument/2006/relationships/image" Target="../media/image116.png"/><Relationship Id="rId29" Type="http://schemas.openxmlformats.org/officeDocument/2006/relationships/customXml" Target="../ink/ink107.xml"/><Relationship Id="rId41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customXml" Target="../ink/ink98.xml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customXml" Target="../ink/ink111.xml"/><Relationship Id="rId40" Type="http://schemas.openxmlformats.org/officeDocument/2006/relationships/image" Target="../media/image126.png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customXml" Target="../ink/ink102.xml"/><Relationship Id="rId31" Type="http://schemas.openxmlformats.org/officeDocument/2006/relationships/customXml" Target="../ink/ink108.xml"/><Relationship Id="rId4" Type="http://schemas.openxmlformats.org/officeDocument/2006/relationships/hyperlink" Target="https://en.wikipedia.org/wiki/Client-Server" TargetMode="External"/><Relationship Id="rId9" Type="http://schemas.openxmlformats.org/officeDocument/2006/relationships/customXml" Target="../ink/ink97.xml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customXml" Target="../ink/ink106.xml"/><Relationship Id="rId30" Type="http://schemas.openxmlformats.org/officeDocument/2006/relationships/image" Target="../media/image121.png"/><Relationship Id="rId35" Type="http://schemas.openxmlformats.org/officeDocument/2006/relationships/customXml" Target="../ink/ink110.xml"/><Relationship Id="rId8" Type="http://schemas.openxmlformats.org/officeDocument/2006/relationships/image" Target="../media/image110.png"/><Relationship Id="rId3" Type="http://schemas.openxmlformats.org/officeDocument/2006/relationships/hyperlink" Target="https://en.wikipedia.org/wiki/Internet" TargetMode="External"/><Relationship Id="rId12" Type="http://schemas.openxmlformats.org/officeDocument/2006/relationships/image" Target="../media/image112.png"/><Relationship Id="rId17" Type="http://schemas.openxmlformats.org/officeDocument/2006/relationships/customXml" Target="../ink/ink101.xml"/><Relationship Id="rId25" Type="http://schemas.openxmlformats.org/officeDocument/2006/relationships/customXml" Target="../ink/ink105.xml"/><Relationship Id="rId33" Type="http://schemas.openxmlformats.org/officeDocument/2006/relationships/customXml" Target="../ink/ink109.xml"/><Relationship Id="rId38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1.xml"/><Relationship Id="rId21" Type="http://schemas.openxmlformats.org/officeDocument/2006/relationships/customXml" Target="../ink/ink123.xml"/><Relationship Id="rId42" Type="http://schemas.openxmlformats.org/officeDocument/2006/relationships/image" Target="../media/image149.png"/><Relationship Id="rId63" Type="http://schemas.openxmlformats.org/officeDocument/2006/relationships/customXml" Target="../ink/ink144.xml"/><Relationship Id="rId84" Type="http://schemas.openxmlformats.org/officeDocument/2006/relationships/image" Target="../media/image170.png"/><Relationship Id="rId138" Type="http://schemas.openxmlformats.org/officeDocument/2006/relationships/image" Target="../media/image197.png"/><Relationship Id="rId107" Type="http://schemas.openxmlformats.org/officeDocument/2006/relationships/customXml" Target="../ink/ink166.xml"/><Relationship Id="rId11" Type="http://schemas.openxmlformats.org/officeDocument/2006/relationships/customXml" Target="../ink/ink118.xml"/><Relationship Id="rId32" Type="http://schemas.openxmlformats.org/officeDocument/2006/relationships/image" Target="../media/image144.png"/><Relationship Id="rId37" Type="http://schemas.openxmlformats.org/officeDocument/2006/relationships/customXml" Target="../ink/ink131.xml"/><Relationship Id="rId53" Type="http://schemas.openxmlformats.org/officeDocument/2006/relationships/customXml" Target="../ink/ink139.xml"/><Relationship Id="rId58" Type="http://schemas.openxmlformats.org/officeDocument/2006/relationships/image" Target="../media/image157.png"/><Relationship Id="rId74" Type="http://schemas.openxmlformats.org/officeDocument/2006/relationships/image" Target="../media/image165.png"/><Relationship Id="rId79" Type="http://schemas.openxmlformats.org/officeDocument/2006/relationships/customXml" Target="../ink/ink152.xml"/><Relationship Id="rId102" Type="http://schemas.openxmlformats.org/officeDocument/2006/relationships/image" Target="../media/image179.png"/><Relationship Id="rId123" Type="http://schemas.openxmlformats.org/officeDocument/2006/relationships/customXml" Target="../ink/ink174.xml"/><Relationship Id="rId128" Type="http://schemas.openxmlformats.org/officeDocument/2006/relationships/image" Target="../media/image192.png"/><Relationship Id="rId144" Type="http://schemas.openxmlformats.org/officeDocument/2006/relationships/image" Target="../media/image200.png"/><Relationship Id="rId5" Type="http://schemas.openxmlformats.org/officeDocument/2006/relationships/customXml" Target="../ink/ink115.xml"/><Relationship Id="rId90" Type="http://schemas.openxmlformats.org/officeDocument/2006/relationships/image" Target="../media/image173.png"/><Relationship Id="rId95" Type="http://schemas.openxmlformats.org/officeDocument/2006/relationships/customXml" Target="../ink/ink160.xml"/><Relationship Id="rId22" Type="http://schemas.openxmlformats.org/officeDocument/2006/relationships/image" Target="../media/image139.png"/><Relationship Id="rId27" Type="http://schemas.openxmlformats.org/officeDocument/2006/relationships/customXml" Target="../ink/ink126.xml"/><Relationship Id="rId43" Type="http://schemas.openxmlformats.org/officeDocument/2006/relationships/customXml" Target="../ink/ink134.xml"/><Relationship Id="rId48" Type="http://schemas.openxmlformats.org/officeDocument/2006/relationships/image" Target="../media/image152.png"/><Relationship Id="rId64" Type="http://schemas.openxmlformats.org/officeDocument/2006/relationships/image" Target="../media/image160.png"/><Relationship Id="rId69" Type="http://schemas.openxmlformats.org/officeDocument/2006/relationships/customXml" Target="../ink/ink147.xml"/><Relationship Id="rId113" Type="http://schemas.openxmlformats.org/officeDocument/2006/relationships/customXml" Target="../ink/ink169.xml"/><Relationship Id="rId118" Type="http://schemas.openxmlformats.org/officeDocument/2006/relationships/image" Target="../media/image187.png"/><Relationship Id="rId134" Type="http://schemas.openxmlformats.org/officeDocument/2006/relationships/image" Target="../media/image195.png"/><Relationship Id="rId139" Type="http://schemas.openxmlformats.org/officeDocument/2006/relationships/customXml" Target="../ink/ink182.xml"/><Relationship Id="rId80" Type="http://schemas.openxmlformats.org/officeDocument/2006/relationships/image" Target="../media/image168.png"/><Relationship Id="rId85" Type="http://schemas.openxmlformats.org/officeDocument/2006/relationships/customXml" Target="../ink/ink155.xml"/><Relationship Id="rId12" Type="http://schemas.openxmlformats.org/officeDocument/2006/relationships/image" Target="../media/image134.png"/><Relationship Id="rId17" Type="http://schemas.openxmlformats.org/officeDocument/2006/relationships/customXml" Target="../ink/ink121.xml"/><Relationship Id="rId33" Type="http://schemas.openxmlformats.org/officeDocument/2006/relationships/customXml" Target="../ink/ink129.xml"/><Relationship Id="rId38" Type="http://schemas.openxmlformats.org/officeDocument/2006/relationships/image" Target="../media/image147.png"/><Relationship Id="rId59" Type="http://schemas.openxmlformats.org/officeDocument/2006/relationships/customXml" Target="../ink/ink142.xml"/><Relationship Id="rId103" Type="http://schemas.openxmlformats.org/officeDocument/2006/relationships/customXml" Target="../ink/ink164.xml"/><Relationship Id="rId108" Type="http://schemas.openxmlformats.org/officeDocument/2006/relationships/image" Target="../media/image182.png"/><Relationship Id="rId124" Type="http://schemas.openxmlformats.org/officeDocument/2006/relationships/image" Target="../media/image190.png"/><Relationship Id="rId129" Type="http://schemas.openxmlformats.org/officeDocument/2006/relationships/customXml" Target="../ink/ink177.xml"/><Relationship Id="rId54" Type="http://schemas.openxmlformats.org/officeDocument/2006/relationships/image" Target="../media/image155.png"/><Relationship Id="rId70" Type="http://schemas.openxmlformats.org/officeDocument/2006/relationships/image" Target="../media/image163.png"/><Relationship Id="rId75" Type="http://schemas.openxmlformats.org/officeDocument/2006/relationships/customXml" Target="../ink/ink150.xml"/><Relationship Id="rId91" Type="http://schemas.openxmlformats.org/officeDocument/2006/relationships/customXml" Target="../ink/ink158.xml"/><Relationship Id="rId96" Type="http://schemas.openxmlformats.org/officeDocument/2006/relationships/image" Target="../media/image176.png"/><Relationship Id="rId140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23" Type="http://schemas.openxmlformats.org/officeDocument/2006/relationships/customXml" Target="../ink/ink124.xml"/><Relationship Id="rId28" Type="http://schemas.openxmlformats.org/officeDocument/2006/relationships/image" Target="../media/image142.png"/><Relationship Id="rId49" Type="http://schemas.openxmlformats.org/officeDocument/2006/relationships/customXml" Target="../ink/ink137.xml"/><Relationship Id="rId114" Type="http://schemas.openxmlformats.org/officeDocument/2006/relationships/image" Target="../media/image185.png"/><Relationship Id="rId119" Type="http://schemas.openxmlformats.org/officeDocument/2006/relationships/customXml" Target="../ink/ink172.xml"/><Relationship Id="rId44" Type="http://schemas.openxmlformats.org/officeDocument/2006/relationships/image" Target="../media/image150.png"/><Relationship Id="rId60" Type="http://schemas.openxmlformats.org/officeDocument/2006/relationships/image" Target="../media/image158.png"/><Relationship Id="rId65" Type="http://schemas.openxmlformats.org/officeDocument/2006/relationships/customXml" Target="../ink/ink145.xml"/><Relationship Id="rId81" Type="http://schemas.openxmlformats.org/officeDocument/2006/relationships/customXml" Target="../ink/ink153.xml"/><Relationship Id="rId86" Type="http://schemas.openxmlformats.org/officeDocument/2006/relationships/image" Target="../media/image171.png"/><Relationship Id="rId130" Type="http://schemas.openxmlformats.org/officeDocument/2006/relationships/image" Target="../media/image193.png"/><Relationship Id="rId135" Type="http://schemas.openxmlformats.org/officeDocument/2006/relationships/customXml" Target="../ink/ink180.xml"/><Relationship Id="rId13" Type="http://schemas.openxmlformats.org/officeDocument/2006/relationships/customXml" Target="../ink/ink119.xml"/><Relationship Id="rId18" Type="http://schemas.openxmlformats.org/officeDocument/2006/relationships/image" Target="../media/image137.png"/><Relationship Id="rId39" Type="http://schemas.openxmlformats.org/officeDocument/2006/relationships/customXml" Target="../ink/ink132.xml"/><Relationship Id="rId109" Type="http://schemas.openxmlformats.org/officeDocument/2006/relationships/customXml" Target="../ink/ink167.xml"/><Relationship Id="rId34" Type="http://schemas.openxmlformats.org/officeDocument/2006/relationships/image" Target="../media/image145.png"/><Relationship Id="rId50" Type="http://schemas.openxmlformats.org/officeDocument/2006/relationships/image" Target="../media/image153.png"/><Relationship Id="rId55" Type="http://schemas.openxmlformats.org/officeDocument/2006/relationships/customXml" Target="../ink/ink140.xml"/><Relationship Id="rId76" Type="http://schemas.openxmlformats.org/officeDocument/2006/relationships/image" Target="../media/image166.png"/><Relationship Id="rId97" Type="http://schemas.openxmlformats.org/officeDocument/2006/relationships/customXml" Target="../ink/ink161.xml"/><Relationship Id="rId104" Type="http://schemas.openxmlformats.org/officeDocument/2006/relationships/image" Target="../media/image180.png"/><Relationship Id="rId120" Type="http://schemas.openxmlformats.org/officeDocument/2006/relationships/image" Target="../media/image188.png"/><Relationship Id="rId125" Type="http://schemas.openxmlformats.org/officeDocument/2006/relationships/customXml" Target="../ink/ink175.xml"/><Relationship Id="rId141" Type="http://schemas.openxmlformats.org/officeDocument/2006/relationships/customXml" Target="../ink/ink183.xml"/><Relationship Id="rId7" Type="http://schemas.openxmlformats.org/officeDocument/2006/relationships/customXml" Target="../ink/ink116.xml"/><Relationship Id="rId71" Type="http://schemas.openxmlformats.org/officeDocument/2006/relationships/customXml" Target="../ink/ink148.xml"/><Relationship Id="rId92" Type="http://schemas.openxmlformats.org/officeDocument/2006/relationships/image" Target="../media/image174.png"/><Relationship Id="rId2" Type="http://schemas.openxmlformats.org/officeDocument/2006/relationships/image" Target="../media/image70.png"/><Relationship Id="rId29" Type="http://schemas.openxmlformats.org/officeDocument/2006/relationships/customXml" Target="../ink/ink127.xml"/><Relationship Id="rId24" Type="http://schemas.openxmlformats.org/officeDocument/2006/relationships/image" Target="../media/image140.png"/><Relationship Id="rId40" Type="http://schemas.openxmlformats.org/officeDocument/2006/relationships/image" Target="../media/image148.png"/><Relationship Id="rId45" Type="http://schemas.openxmlformats.org/officeDocument/2006/relationships/customXml" Target="../ink/ink135.xml"/><Relationship Id="rId66" Type="http://schemas.openxmlformats.org/officeDocument/2006/relationships/image" Target="../media/image161.png"/><Relationship Id="rId87" Type="http://schemas.openxmlformats.org/officeDocument/2006/relationships/customXml" Target="../ink/ink156.xml"/><Relationship Id="rId110" Type="http://schemas.openxmlformats.org/officeDocument/2006/relationships/image" Target="../media/image183.png"/><Relationship Id="rId115" Type="http://schemas.openxmlformats.org/officeDocument/2006/relationships/customXml" Target="../ink/ink170.xml"/><Relationship Id="rId131" Type="http://schemas.openxmlformats.org/officeDocument/2006/relationships/customXml" Target="../ink/ink178.xml"/><Relationship Id="rId136" Type="http://schemas.openxmlformats.org/officeDocument/2006/relationships/image" Target="../media/image196.png"/><Relationship Id="rId61" Type="http://schemas.openxmlformats.org/officeDocument/2006/relationships/customXml" Target="../ink/ink143.xml"/><Relationship Id="rId82" Type="http://schemas.openxmlformats.org/officeDocument/2006/relationships/image" Target="../media/image169.png"/><Relationship Id="rId19" Type="http://schemas.openxmlformats.org/officeDocument/2006/relationships/customXml" Target="../ink/ink122.xml"/><Relationship Id="rId14" Type="http://schemas.openxmlformats.org/officeDocument/2006/relationships/image" Target="../media/image135.png"/><Relationship Id="rId30" Type="http://schemas.openxmlformats.org/officeDocument/2006/relationships/image" Target="../media/image143.png"/><Relationship Id="rId35" Type="http://schemas.openxmlformats.org/officeDocument/2006/relationships/customXml" Target="../ink/ink130.xml"/><Relationship Id="rId56" Type="http://schemas.openxmlformats.org/officeDocument/2006/relationships/image" Target="../media/image156.png"/><Relationship Id="rId77" Type="http://schemas.openxmlformats.org/officeDocument/2006/relationships/customXml" Target="../ink/ink151.xml"/><Relationship Id="rId100" Type="http://schemas.openxmlformats.org/officeDocument/2006/relationships/image" Target="../media/image178.png"/><Relationship Id="rId105" Type="http://schemas.openxmlformats.org/officeDocument/2006/relationships/customXml" Target="../ink/ink165.xml"/><Relationship Id="rId126" Type="http://schemas.openxmlformats.org/officeDocument/2006/relationships/image" Target="../media/image191.png"/><Relationship Id="rId8" Type="http://schemas.openxmlformats.org/officeDocument/2006/relationships/image" Target="../media/image132.png"/><Relationship Id="rId51" Type="http://schemas.openxmlformats.org/officeDocument/2006/relationships/customXml" Target="../ink/ink138.xml"/><Relationship Id="rId72" Type="http://schemas.openxmlformats.org/officeDocument/2006/relationships/image" Target="../media/image164.png"/><Relationship Id="rId93" Type="http://schemas.openxmlformats.org/officeDocument/2006/relationships/customXml" Target="../ink/ink159.xml"/><Relationship Id="rId98" Type="http://schemas.openxmlformats.org/officeDocument/2006/relationships/image" Target="../media/image177.png"/><Relationship Id="rId121" Type="http://schemas.openxmlformats.org/officeDocument/2006/relationships/customXml" Target="../ink/ink173.xml"/><Relationship Id="rId142" Type="http://schemas.openxmlformats.org/officeDocument/2006/relationships/image" Target="../media/image199.png"/><Relationship Id="rId3" Type="http://schemas.openxmlformats.org/officeDocument/2006/relationships/customXml" Target="../ink/ink114.xml"/><Relationship Id="rId25" Type="http://schemas.openxmlformats.org/officeDocument/2006/relationships/customXml" Target="../ink/ink125.xml"/><Relationship Id="rId46" Type="http://schemas.openxmlformats.org/officeDocument/2006/relationships/image" Target="../media/image151.png"/><Relationship Id="rId67" Type="http://schemas.openxmlformats.org/officeDocument/2006/relationships/customXml" Target="../ink/ink146.xml"/><Relationship Id="rId116" Type="http://schemas.openxmlformats.org/officeDocument/2006/relationships/image" Target="../media/image186.png"/><Relationship Id="rId137" Type="http://schemas.openxmlformats.org/officeDocument/2006/relationships/customXml" Target="../ink/ink181.xml"/><Relationship Id="rId20" Type="http://schemas.openxmlformats.org/officeDocument/2006/relationships/image" Target="../media/image138.png"/><Relationship Id="rId41" Type="http://schemas.openxmlformats.org/officeDocument/2006/relationships/customXml" Target="../ink/ink133.xml"/><Relationship Id="rId62" Type="http://schemas.openxmlformats.org/officeDocument/2006/relationships/image" Target="../media/image159.png"/><Relationship Id="rId83" Type="http://schemas.openxmlformats.org/officeDocument/2006/relationships/customXml" Target="../ink/ink154.xml"/><Relationship Id="rId88" Type="http://schemas.openxmlformats.org/officeDocument/2006/relationships/image" Target="../media/image172.png"/><Relationship Id="rId111" Type="http://schemas.openxmlformats.org/officeDocument/2006/relationships/customXml" Target="../ink/ink168.xml"/><Relationship Id="rId132" Type="http://schemas.openxmlformats.org/officeDocument/2006/relationships/image" Target="../media/image194.png"/><Relationship Id="rId15" Type="http://schemas.openxmlformats.org/officeDocument/2006/relationships/customXml" Target="../ink/ink120.xml"/><Relationship Id="rId36" Type="http://schemas.openxmlformats.org/officeDocument/2006/relationships/image" Target="../media/image146.png"/><Relationship Id="rId57" Type="http://schemas.openxmlformats.org/officeDocument/2006/relationships/customXml" Target="../ink/ink141.xml"/><Relationship Id="rId106" Type="http://schemas.openxmlformats.org/officeDocument/2006/relationships/image" Target="../media/image181.png"/><Relationship Id="rId127" Type="http://schemas.openxmlformats.org/officeDocument/2006/relationships/customXml" Target="../ink/ink176.xml"/><Relationship Id="rId10" Type="http://schemas.openxmlformats.org/officeDocument/2006/relationships/image" Target="../media/image133.png"/><Relationship Id="rId31" Type="http://schemas.openxmlformats.org/officeDocument/2006/relationships/customXml" Target="../ink/ink128.xml"/><Relationship Id="rId52" Type="http://schemas.openxmlformats.org/officeDocument/2006/relationships/image" Target="../media/image154.png"/><Relationship Id="rId73" Type="http://schemas.openxmlformats.org/officeDocument/2006/relationships/customXml" Target="../ink/ink149.xml"/><Relationship Id="rId78" Type="http://schemas.openxmlformats.org/officeDocument/2006/relationships/image" Target="../media/image167.png"/><Relationship Id="rId94" Type="http://schemas.openxmlformats.org/officeDocument/2006/relationships/image" Target="../media/image175.png"/><Relationship Id="rId99" Type="http://schemas.openxmlformats.org/officeDocument/2006/relationships/customXml" Target="../ink/ink162.xml"/><Relationship Id="rId101" Type="http://schemas.openxmlformats.org/officeDocument/2006/relationships/customXml" Target="../ink/ink163.xml"/><Relationship Id="rId122" Type="http://schemas.openxmlformats.org/officeDocument/2006/relationships/image" Target="../media/image189.png"/><Relationship Id="rId143" Type="http://schemas.openxmlformats.org/officeDocument/2006/relationships/customXml" Target="../ink/ink184.xml"/><Relationship Id="rId4" Type="http://schemas.openxmlformats.org/officeDocument/2006/relationships/image" Target="../media/image130.png"/><Relationship Id="rId9" Type="http://schemas.openxmlformats.org/officeDocument/2006/relationships/customXml" Target="../ink/ink117.xml"/><Relationship Id="rId26" Type="http://schemas.openxmlformats.org/officeDocument/2006/relationships/image" Target="../media/image141.png"/><Relationship Id="rId47" Type="http://schemas.openxmlformats.org/officeDocument/2006/relationships/customXml" Target="../ink/ink136.xml"/><Relationship Id="rId68" Type="http://schemas.openxmlformats.org/officeDocument/2006/relationships/image" Target="../media/image162.png"/><Relationship Id="rId89" Type="http://schemas.openxmlformats.org/officeDocument/2006/relationships/customXml" Target="../ink/ink157.xml"/><Relationship Id="rId112" Type="http://schemas.openxmlformats.org/officeDocument/2006/relationships/image" Target="../media/image184.png"/><Relationship Id="rId133" Type="http://schemas.openxmlformats.org/officeDocument/2006/relationships/customXml" Target="../ink/ink179.xml"/><Relationship Id="rId16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customXml" Target="../ink/ink189.xml"/><Relationship Id="rId18" Type="http://schemas.openxmlformats.org/officeDocument/2006/relationships/image" Target="../media/image209.png"/><Relationship Id="rId26" Type="http://schemas.openxmlformats.org/officeDocument/2006/relationships/image" Target="../media/image213.png"/><Relationship Id="rId3" Type="http://schemas.openxmlformats.org/officeDocument/2006/relationships/image" Target="../media/image111.jpeg"/><Relationship Id="rId21" Type="http://schemas.openxmlformats.org/officeDocument/2006/relationships/customXml" Target="../ink/ink193.xml"/><Relationship Id="rId7" Type="http://schemas.openxmlformats.org/officeDocument/2006/relationships/customXml" Target="../ink/ink186.xml"/><Relationship Id="rId12" Type="http://schemas.openxmlformats.org/officeDocument/2006/relationships/image" Target="../media/image206.png"/><Relationship Id="rId17" Type="http://schemas.openxmlformats.org/officeDocument/2006/relationships/customXml" Target="../ink/ink191.xml"/><Relationship Id="rId25" Type="http://schemas.openxmlformats.org/officeDocument/2006/relationships/customXml" Target="../ink/ink195.xml"/><Relationship Id="rId2" Type="http://schemas.openxmlformats.org/officeDocument/2006/relationships/image" Target="../media/image70.png"/><Relationship Id="rId16" Type="http://schemas.openxmlformats.org/officeDocument/2006/relationships/image" Target="../media/image208.png"/><Relationship Id="rId20" Type="http://schemas.openxmlformats.org/officeDocument/2006/relationships/image" Target="../media/image210.png"/><Relationship Id="rId29" Type="http://schemas.openxmlformats.org/officeDocument/2006/relationships/customXml" Target="../ink/ink1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11" Type="http://schemas.openxmlformats.org/officeDocument/2006/relationships/customXml" Target="../ink/ink188.xml"/><Relationship Id="rId24" Type="http://schemas.openxmlformats.org/officeDocument/2006/relationships/image" Target="../media/image212.png"/><Relationship Id="rId32" Type="http://schemas.openxmlformats.org/officeDocument/2006/relationships/image" Target="../media/image216.png"/><Relationship Id="rId5" Type="http://schemas.openxmlformats.org/officeDocument/2006/relationships/customXml" Target="../ink/ink185.xml"/><Relationship Id="rId15" Type="http://schemas.openxmlformats.org/officeDocument/2006/relationships/customXml" Target="../ink/ink190.xml"/><Relationship Id="rId23" Type="http://schemas.openxmlformats.org/officeDocument/2006/relationships/customXml" Target="../ink/ink194.xml"/><Relationship Id="rId28" Type="http://schemas.openxmlformats.org/officeDocument/2006/relationships/image" Target="../media/image214.png"/><Relationship Id="rId10" Type="http://schemas.openxmlformats.org/officeDocument/2006/relationships/image" Target="../media/image205.png"/><Relationship Id="rId19" Type="http://schemas.openxmlformats.org/officeDocument/2006/relationships/customXml" Target="../ink/ink192.xml"/><Relationship Id="rId31" Type="http://schemas.openxmlformats.org/officeDocument/2006/relationships/customXml" Target="../ink/ink198.xml"/><Relationship Id="rId4" Type="http://schemas.openxmlformats.org/officeDocument/2006/relationships/image" Target="../media/image112.jpeg"/><Relationship Id="rId9" Type="http://schemas.openxmlformats.org/officeDocument/2006/relationships/customXml" Target="../ink/ink187.xml"/><Relationship Id="rId14" Type="http://schemas.openxmlformats.org/officeDocument/2006/relationships/image" Target="../media/image207.png"/><Relationship Id="rId22" Type="http://schemas.openxmlformats.org/officeDocument/2006/relationships/image" Target="../media/image211.png"/><Relationship Id="rId27" Type="http://schemas.openxmlformats.org/officeDocument/2006/relationships/customXml" Target="../ink/ink196.xml"/><Relationship Id="rId30" Type="http://schemas.openxmlformats.org/officeDocument/2006/relationships/image" Target="../media/image2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4.png"/><Relationship Id="rId299" Type="http://schemas.openxmlformats.org/officeDocument/2006/relationships/image" Target="../media/image365.png"/><Relationship Id="rId21" Type="http://schemas.openxmlformats.org/officeDocument/2006/relationships/image" Target="../media/image226.png"/><Relationship Id="rId63" Type="http://schemas.openxmlformats.org/officeDocument/2006/relationships/image" Target="../media/image247.png"/><Relationship Id="rId159" Type="http://schemas.openxmlformats.org/officeDocument/2006/relationships/image" Target="../media/image295.png"/><Relationship Id="rId324" Type="http://schemas.openxmlformats.org/officeDocument/2006/relationships/customXml" Target="../ink/ink359.xml"/><Relationship Id="rId366" Type="http://schemas.openxmlformats.org/officeDocument/2006/relationships/customXml" Target="../ink/ink380.xml"/><Relationship Id="rId170" Type="http://schemas.openxmlformats.org/officeDocument/2006/relationships/customXml" Target="../ink/ink282.xml"/><Relationship Id="rId226" Type="http://schemas.openxmlformats.org/officeDocument/2006/relationships/customXml" Target="../ink/ink310.xml"/><Relationship Id="rId268" Type="http://schemas.openxmlformats.org/officeDocument/2006/relationships/customXml" Target="../ink/ink331.xml"/><Relationship Id="rId32" Type="http://schemas.openxmlformats.org/officeDocument/2006/relationships/customXml" Target="../ink/ink213.xml"/><Relationship Id="rId74" Type="http://schemas.openxmlformats.org/officeDocument/2006/relationships/customXml" Target="../ink/ink234.xml"/><Relationship Id="rId128" Type="http://schemas.openxmlformats.org/officeDocument/2006/relationships/customXml" Target="../ink/ink261.xml"/><Relationship Id="rId335" Type="http://schemas.openxmlformats.org/officeDocument/2006/relationships/image" Target="../media/image383.png"/><Relationship Id="rId377" Type="http://schemas.openxmlformats.org/officeDocument/2006/relationships/image" Target="../media/image404.png"/><Relationship Id="rId5" Type="http://schemas.openxmlformats.org/officeDocument/2006/relationships/image" Target="../media/image218.png"/><Relationship Id="rId181" Type="http://schemas.openxmlformats.org/officeDocument/2006/relationships/image" Target="../media/image306.png"/><Relationship Id="rId237" Type="http://schemas.openxmlformats.org/officeDocument/2006/relationships/image" Target="../media/image334.png"/><Relationship Id="rId402" Type="http://schemas.openxmlformats.org/officeDocument/2006/relationships/customXml" Target="../ink/ink398.xml"/><Relationship Id="rId279" Type="http://schemas.openxmlformats.org/officeDocument/2006/relationships/image" Target="../media/image355.png"/><Relationship Id="rId43" Type="http://schemas.openxmlformats.org/officeDocument/2006/relationships/image" Target="../media/image237.png"/><Relationship Id="rId139" Type="http://schemas.openxmlformats.org/officeDocument/2006/relationships/image" Target="../media/image285.png"/><Relationship Id="rId290" Type="http://schemas.openxmlformats.org/officeDocument/2006/relationships/customXml" Target="../ink/ink342.xml"/><Relationship Id="rId304" Type="http://schemas.openxmlformats.org/officeDocument/2006/relationships/customXml" Target="../ink/ink349.xml"/><Relationship Id="rId346" Type="http://schemas.openxmlformats.org/officeDocument/2006/relationships/customXml" Target="../ink/ink370.xml"/><Relationship Id="rId388" Type="http://schemas.openxmlformats.org/officeDocument/2006/relationships/customXml" Target="../ink/ink391.xml"/><Relationship Id="rId85" Type="http://schemas.openxmlformats.org/officeDocument/2006/relationships/image" Target="../media/image258.png"/><Relationship Id="rId150" Type="http://schemas.openxmlformats.org/officeDocument/2006/relationships/customXml" Target="../ink/ink272.xml"/><Relationship Id="rId192" Type="http://schemas.openxmlformats.org/officeDocument/2006/relationships/customXml" Target="../ink/ink293.xml"/><Relationship Id="rId206" Type="http://schemas.openxmlformats.org/officeDocument/2006/relationships/customXml" Target="../ink/ink300.xml"/><Relationship Id="rId413" Type="http://schemas.openxmlformats.org/officeDocument/2006/relationships/image" Target="../media/image422.png"/><Relationship Id="rId248" Type="http://schemas.openxmlformats.org/officeDocument/2006/relationships/customXml" Target="../ink/ink321.xml"/><Relationship Id="rId12" Type="http://schemas.openxmlformats.org/officeDocument/2006/relationships/customXml" Target="../ink/ink203.xml"/><Relationship Id="rId108" Type="http://schemas.openxmlformats.org/officeDocument/2006/relationships/customXml" Target="../ink/ink251.xml"/><Relationship Id="rId315" Type="http://schemas.openxmlformats.org/officeDocument/2006/relationships/image" Target="../media/image373.png"/><Relationship Id="rId357" Type="http://schemas.openxmlformats.org/officeDocument/2006/relationships/image" Target="../media/image394.png"/><Relationship Id="rId54" Type="http://schemas.openxmlformats.org/officeDocument/2006/relationships/customXml" Target="../ink/ink224.xml"/><Relationship Id="rId96" Type="http://schemas.openxmlformats.org/officeDocument/2006/relationships/customXml" Target="../ink/ink245.xml"/><Relationship Id="rId161" Type="http://schemas.openxmlformats.org/officeDocument/2006/relationships/image" Target="../media/image296.png"/><Relationship Id="rId217" Type="http://schemas.openxmlformats.org/officeDocument/2006/relationships/image" Target="../media/image324.png"/><Relationship Id="rId399" Type="http://schemas.openxmlformats.org/officeDocument/2006/relationships/image" Target="../media/image415.png"/><Relationship Id="rId259" Type="http://schemas.openxmlformats.org/officeDocument/2006/relationships/image" Target="../media/image345.png"/><Relationship Id="rId424" Type="http://schemas.openxmlformats.org/officeDocument/2006/relationships/customXml" Target="../ink/ink409.xml"/><Relationship Id="rId23" Type="http://schemas.openxmlformats.org/officeDocument/2006/relationships/image" Target="../media/image227.png"/><Relationship Id="rId119" Type="http://schemas.openxmlformats.org/officeDocument/2006/relationships/image" Target="../media/image275.png"/><Relationship Id="rId270" Type="http://schemas.openxmlformats.org/officeDocument/2006/relationships/customXml" Target="../ink/ink332.xml"/><Relationship Id="rId326" Type="http://schemas.openxmlformats.org/officeDocument/2006/relationships/customXml" Target="../ink/ink360.xml"/><Relationship Id="rId65" Type="http://schemas.openxmlformats.org/officeDocument/2006/relationships/image" Target="../media/image248.png"/><Relationship Id="rId130" Type="http://schemas.openxmlformats.org/officeDocument/2006/relationships/customXml" Target="../ink/ink262.xml"/><Relationship Id="rId368" Type="http://schemas.openxmlformats.org/officeDocument/2006/relationships/customXml" Target="../ink/ink381.xml"/><Relationship Id="rId172" Type="http://schemas.openxmlformats.org/officeDocument/2006/relationships/customXml" Target="../ink/ink283.xml"/><Relationship Id="rId228" Type="http://schemas.openxmlformats.org/officeDocument/2006/relationships/customXml" Target="../ink/ink311.xml"/><Relationship Id="rId281" Type="http://schemas.openxmlformats.org/officeDocument/2006/relationships/image" Target="../media/image356.png"/><Relationship Id="rId337" Type="http://schemas.openxmlformats.org/officeDocument/2006/relationships/image" Target="../media/image384.png"/><Relationship Id="rId34" Type="http://schemas.openxmlformats.org/officeDocument/2006/relationships/customXml" Target="../ink/ink214.xml"/><Relationship Id="rId76" Type="http://schemas.openxmlformats.org/officeDocument/2006/relationships/customXml" Target="../ink/ink235.xml"/><Relationship Id="rId141" Type="http://schemas.openxmlformats.org/officeDocument/2006/relationships/image" Target="../media/image286.png"/><Relationship Id="rId379" Type="http://schemas.openxmlformats.org/officeDocument/2006/relationships/image" Target="../media/image405.png"/><Relationship Id="rId7" Type="http://schemas.openxmlformats.org/officeDocument/2006/relationships/image" Target="../media/image219.png"/><Relationship Id="rId183" Type="http://schemas.openxmlformats.org/officeDocument/2006/relationships/image" Target="../media/image307.png"/><Relationship Id="rId239" Type="http://schemas.openxmlformats.org/officeDocument/2006/relationships/image" Target="../media/image335.png"/><Relationship Id="rId390" Type="http://schemas.openxmlformats.org/officeDocument/2006/relationships/customXml" Target="../ink/ink392.xml"/><Relationship Id="rId404" Type="http://schemas.openxmlformats.org/officeDocument/2006/relationships/customXml" Target="../ink/ink399.xml"/><Relationship Id="rId250" Type="http://schemas.openxmlformats.org/officeDocument/2006/relationships/customXml" Target="../ink/ink322.xml"/><Relationship Id="rId292" Type="http://schemas.openxmlformats.org/officeDocument/2006/relationships/customXml" Target="../ink/ink343.xml"/><Relationship Id="rId306" Type="http://schemas.openxmlformats.org/officeDocument/2006/relationships/customXml" Target="../ink/ink350.xml"/><Relationship Id="rId45" Type="http://schemas.openxmlformats.org/officeDocument/2006/relationships/image" Target="../media/image238.png"/><Relationship Id="rId87" Type="http://schemas.openxmlformats.org/officeDocument/2006/relationships/image" Target="../media/image259.png"/><Relationship Id="rId110" Type="http://schemas.openxmlformats.org/officeDocument/2006/relationships/customXml" Target="../ink/ink252.xml"/><Relationship Id="rId348" Type="http://schemas.openxmlformats.org/officeDocument/2006/relationships/customXml" Target="../ink/ink371.xml"/><Relationship Id="rId152" Type="http://schemas.openxmlformats.org/officeDocument/2006/relationships/customXml" Target="../ink/ink273.xml"/><Relationship Id="rId194" Type="http://schemas.openxmlformats.org/officeDocument/2006/relationships/customXml" Target="../ink/ink294.xml"/><Relationship Id="rId208" Type="http://schemas.openxmlformats.org/officeDocument/2006/relationships/customXml" Target="../ink/ink301.xml"/><Relationship Id="rId415" Type="http://schemas.openxmlformats.org/officeDocument/2006/relationships/image" Target="../media/image423.png"/><Relationship Id="rId261" Type="http://schemas.openxmlformats.org/officeDocument/2006/relationships/image" Target="../media/image346.png"/><Relationship Id="rId14" Type="http://schemas.openxmlformats.org/officeDocument/2006/relationships/customXml" Target="../ink/ink204.xml"/><Relationship Id="rId56" Type="http://schemas.openxmlformats.org/officeDocument/2006/relationships/customXml" Target="../ink/ink225.xml"/><Relationship Id="rId317" Type="http://schemas.openxmlformats.org/officeDocument/2006/relationships/image" Target="../media/image374.png"/><Relationship Id="rId359" Type="http://schemas.openxmlformats.org/officeDocument/2006/relationships/image" Target="../media/image395.png"/><Relationship Id="rId98" Type="http://schemas.openxmlformats.org/officeDocument/2006/relationships/customXml" Target="../ink/ink246.xml"/><Relationship Id="rId121" Type="http://schemas.openxmlformats.org/officeDocument/2006/relationships/image" Target="../media/image276.png"/><Relationship Id="rId163" Type="http://schemas.openxmlformats.org/officeDocument/2006/relationships/image" Target="../media/image297.png"/><Relationship Id="rId219" Type="http://schemas.openxmlformats.org/officeDocument/2006/relationships/image" Target="../media/image325.png"/><Relationship Id="rId370" Type="http://schemas.openxmlformats.org/officeDocument/2006/relationships/customXml" Target="../ink/ink382.xml"/><Relationship Id="rId230" Type="http://schemas.openxmlformats.org/officeDocument/2006/relationships/customXml" Target="../ink/ink312.xml"/><Relationship Id="rId25" Type="http://schemas.openxmlformats.org/officeDocument/2006/relationships/image" Target="../media/image228.png"/><Relationship Id="rId67" Type="http://schemas.openxmlformats.org/officeDocument/2006/relationships/image" Target="../media/image249.png"/><Relationship Id="rId272" Type="http://schemas.openxmlformats.org/officeDocument/2006/relationships/customXml" Target="../ink/ink333.xml"/><Relationship Id="rId328" Type="http://schemas.openxmlformats.org/officeDocument/2006/relationships/customXml" Target="../ink/ink361.xml"/><Relationship Id="rId132" Type="http://schemas.openxmlformats.org/officeDocument/2006/relationships/customXml" Target="../ink/ink263.xml"/><Relationship Id="rId174" Type="http://schemas.openxmlformats.org/officeDocument/2006/relationships/customXml" Target="../ink/ink284.xml"/><Relationship Id="rId381" Type="http://schemas.openxmlformats.org/officeDocument/2006/relationships/image" Target="../media/image406.png"/><Relationship Id="rId241" Type="http://schemas.openxmlformats.org/officeDocument/2006/relationships/image" Target="../media/image336.png"/><Relationship Id="rId36" Type="http://schemas.openxmlformats.org/officeDocument/2006/relationships/customXml" Target="../ink/ink215.xml"/><Relationship Id="rId283" Type="http://schemas.openxmlformats.org/officeDocument/2006/relationships/image" Target="../media/image357.png"/><Relationship Id="rId339" Type="http://schemas.openxmlformats.org/officeDocument/2006/relationships/image" Target="../media/image385.png"/><Relationship Id="rId78" Type="http://schemas.openxmlformats.org/officeDocument/2006/relationships/customXml" Target="../ink/ink236.xml"/><Relationship Id="rId101" Type="http://schemas.openxmlformats.org/officeDocument/2006/relationships/image" Target="../media/image266.png"/><Relationship Id="rId143" Type="http://schemas.openxmlformats.org/officeDocument/2006/relationships/image" Target="../media/image287.png"/><Relationship Id="rId185" Type="http://schemas.openxmlformats.org/officeDocument/2006/relationships/image" Target="../media/image308.png"/><Relationship Id="rId350" Type="http://schemas.openxmlformats.org/officeDocument/2006/relationships/customXml" Target="../ink/ink372.xml"/><Relationship Id="rId406" Type="http://schemas.openxmlformats.org/officeDocument/2006/relationships/customXml" Target="../ink/ink400.xml"/><Relationship Id="rId9" Type="http://schemas.openxmlformats.org/officeDocument/2006/relationships/image" Target="../media/image220.png"/><Relationship Id="rId210" Type="http://schemas.openxmlformats.org/officeDocument/2006/relationships/customXml" Target="../ink/ink302.xml"/><Relationship Id="rId392" Type="http://schemas.openxmlformats.org/officeDocument/2006/relationships/customXml" Target="../ink/ink393.xml"/><Relationship Id="rId252" Type="http://schemas.openxmlformats.org/officeDocument/2006/relationships/customXml" Target="../ink/ink323.xml"/><Relationship Id="rId294" Type="http://schemas.openxmlformats.org/officeDocument/2006/relationships/customXml" Target="../ink/ink344.xml"/><Relationship Id="rId308" Type="http://schemas.openxmlformats.org/officeDocument/2006/relationships/customXml" Target="../ink/ink351.xml"/><Relationship Id="rId47" Type="http://schemas.openxmlformats.org/officeDocument/2006/relationships/image" Target="../media/image239.png"/><Relationship Id="rId89" Type="http://schemas.openxmlformats.org/officeDocument/2006/relationships/image" Target="../media/image260.png"/><Relationship Id="rId112" Type="http://schemas.openxmlformats.org/officeDocument/2006/relationships/customXml" Target="../ink/ink253.xml"/><Relationship Id="rId154" Type="http://schemas.openxmlformats.org/officeDocument/2006/relationships/customXml" Target="../ink/ink274.xml"/><Relationship Id="rId361" Type="http://schemas.openxmlformats.org/officeDocument/2006/relationships/image" Target="../media/image396.png"/><Relationship Id="rId196" Type="http://schemas.openxmlformats.org/officeDocument/2006/relationships/customXml" Target="../ink/ink295.xml"/><Relationship Id="rId417" Type="http://schemas.openxmlformats.org/officeDocument/2006/relationships/image" Target="../media/image424.png"/><Relationship Id="rId16" Type="http://schemas.openxmlformats.org/officeDocument/2006/relationships/customXml" Target="../ink/ink205.xml"/><Relationship Id="rId221" Type="http://schemas.openxmlformats.org/officeDocument/2006/relationships/image" Target="../media/image326.png"/><Relationship Id="rId263" Type="http://schemas.openxmlformats.org/officeDocument/2006/relationships/image" Target="../media/image347.png"/><Relationship Id="rId319" Type="http://schemas.openxmlformats.org/officeDocument/2006/relationships/image" Target="../media/image375.png"/><Relationship Id="rId58" Type="http://schemas.openxmlformats.org/officeDocument/2006/relationships/customXml" Target="../ink/ink226.xml"/><Relationship Id="rId123" Type="http://schemas.openxmlformats.org/officeDocument/2006/relationships/image" Target="../media/image277.png"/><Relationship Id="rId330" Type="http://schemas.openxmlformats.org/officeDocument/2006/relationships/customXml" Target="../ink/ink362.xml"/><Relationship Id="rId165" Type="http://schemas.openxmlformats.org/officeDocument/2006/relationships/image" Target="../media/image298.png"/><Relationship Id="rId372" Type="http://schemas.openxmlformats.org/officeDocument/2006/relationships/customXml" Target="../ink/ink383.xml"/><Relationship Id="rId232" Type="http://schemas.openxmlformats.org/officeDocument/2006/relationships/customXml" Target="../ink/ink313.xml"/><Relationship Id="rId274" Type="http://schemas.openxmlformats.org/officeDocument/2006/relationships/customXml" Target="../ink/ink334.xml"/><Relationship Id="rId27" Type="http://schemas.openxmlformats.org/officeDocument/2006/relationships/image" Target="../media/image229.png"/><Relationship Id="rId69" Type="http://schemas.openxmlformats.org/officeDocument/2006/relationships/image" Target="../media/image250.png"/><Relationship Id="rId134" Type="http://schemas.openxmlformats.org/officeDocument/2006/relationships/customXml" Target="../ink/ink264.xml"/><Relationship Id="rId80" Type="http://schemas.openxmlformats.org/officeDocument/2006/relationships/customXml" Target="../ink/ink237.xml"/><Relationship Id="rId176" Type="http://schemas.openxmlformats.org/officeDocument/2006/relationships/customXml" Target="../ink/ink285.xml"/><Relationship Id="rId341" Type="http://schemas.openxmlformats.org/officeDocument/2006/relationships/image" Target="../media/image386.png"/><Relationship Id="rId383" Type="http://schemas.openxmlformats.org/officeDocument/2006/relationships/image" Target="../media/image407.png"/><Relationship Id="rId201" Type="http://schemas.openxmlformats.org/officeDocument/2006/relationships/image" Target="../media/image316.png"/><Relationship Id="rId243" Type="http://schemas.openxmlformats.org/officeDocument/2006/relationships/image" Target="../media/image337.png"/><Relationship Id="rId285" Type="http://schemas.openxmlformats.org/officeDocument/2006/relationships/image" Target="../media/image358.png"/><Relationship Id="rId38" Type="http://schemas.openxmlformats.org/officeDocument/2006/relationships/customXml" Target="../ink/ink216.xml"/><Relationship Id="rId103" Type="http://schemas.openxmlformats.org/officeDocument/2006/relationships/image" Target="../media/image267.png"/><Relationship Id="rId310" Type="http://schemas.openxmlformats.org/officeDocument/2006/relationships/customXml" Target="../ink/ink352.xml"/><Relationship Id="rId70" Type="http://schemas.openxmlformats.org/officeDocument/2006/relationships/customXml" Target="../ink/ink232.xml"/><Relationship Id="rId91" Type="http://schemas.openxmlformats.org/officeDocument/2006/relationships/image" Target="../media/image261.png"/><Relationship Id="rId145" Type="http://schemas.openxmlformats.org/officeDocument/2006/relationships/image" Target="../media/image288.png"/><Relationship Id="rId166" Type="http://schemas.openxmlformats.org/officeDocument/2006/relationships/customXml" Target="../ink/ink280.xml"/><Relationship Id="rId187" Type="http://schemas.openxmlformats.org/officeDocument/2006/relationships/image" Target="../media/image309.png"/><Relationship Id="rId331" Type="http://schemas.openxmlformats.org/officeDocument/2006/relationships/image" Target="../media/image381.png"/><Relationship Id="rId352" Type="http://schemas.openxmlformats.org/officeDocument/2006/relationships/customXml" Target="../ink/ink373.xml"/><Relationship Id="rId373" Type="http://schemas.openxmlformats.org/officeDocument/2006/relationships/image" Target="../media/image402.png"/><Relationship Id="rId394" Type="http://schemas.openxmlformats.org/officeDocument/2006/relationships/customXml" Target="../ink/ink394.xml"/><Relationship Id="rId408" Type="http://schemas.openxmlformats.org/officeDocument/2006/relationships/customXml" Target="../ink/ink40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3.xml"/><Relationship Id="rId233" Type="http://schemas.openxmlformats.org/officeDocument/2006/relationships/image" Target="../media/image332.png"/><Relationship Id="rId254" Type="http://schemas.openxmlformats.org/officeDocument/2006/relationships/customXml" Target="../ink/ink324.xml"/><Relationship Id="rId28" Type="http://schemas.openxmlformats.org/officeDocument/2006/relationships/customXml" Target="../ink/ink211.xml"/><Relationship Id="rId49" Type="http://schemas.openxmlformats.org/officeDocument/2006/relationships/image" Target="../media/image240.png"/><Relationship Id="rId114" Type="http://schemas.openxmlformats.org/officeDocument/2006/relationships/customXml" Target="../ink/ink254.xml"/><Relationship Id="rId275" Type="http://schemas.openxmlformats.org/officeDocument/2006/relationships/image" Target="../media/image353.png"/><Relationship Id="rId296" Type="http://schemas.openxmlformats.org/officeDocument/2006/relationships/customXml" Target="../ink/ink345.xml"/><Relationship Id="rId300" Type="http://schemas.openxmlformats.org/officeDocument/2006/relationships/customXml" Target="../ink/ink347.xml"/><Relationship Id="rId60" Type="http://schemas.openxmlformats.org/officeDocument/2006/relationships/customXml" Target="../ink/ink227.xml"/><Relationship Id="rId81" Type="http://schemas.openxmlformats.org/officeDocument/2006/relationships/image" Target="../media/image256.png"/><Relationship Id="rId135" Type="http://schemas.openxmlformats.org/officeDocument/2006/relationships/image" Target="../media/image283.png"/><Relationship Id="rId156" Type="http://schemas.openxmlformats.org/officeDocument/2006/relationships/customXml" Target="../ink/ink275.xml"/><Relationship Id="rId177" Type="http://schemas.openxmlformats.org/officeDocument/2006/relationships/image" Target="../media/image304.png"/><Relationship Id="rId198" Type="http://schemas.openxmlformats.org/officeDocument/2006/relationships/customXml" Target="../ink/ink296.xml"/><Relationship Id="rId321" Type="http://schemas.openxmlformats.org/officeDocument/2006/relationships/image" Target="../media/image376.png"/><Relationship Id="rId342" Type="http://schemas.openxmlformats.org/officeDocument/2006/relationships/customXml" Target="../ink/ink368.xml"/><Relationship Id="rId363" Type="http://schemas.openxmlformats.org/officeDocument/2006/relationships/image" Target="../media/image397.png"/><Relationship Id="rId384" Type="http://schemas.openxmlformats.org/officeDocument/2006/relationships/customXml" Target="../ink/ink389.xml"/><Relationship Id="rId419" Type="http://schemas.openxmlformats.org/officeDocument/2006/relationships/image" Target="../media/image425.png"/><Relationship Id="rId202" Type="http://schemas.openxmlformats.org/officeDocument/2006/relationships/customXml" Target="../ink/ink298.xml"/><Relationship Id="rId223" Type="http://schemas.openxmlformats.org/officeDocument/2006/relationships/image" Target="../media/image327.png"/><Relationship Id="rId244" Type="http://schemas.openxmlformats.org/officeDocument/2006/relationships/customXml" Target="../ink/ink319.xml"/><Relationship Id="rId18" Type="http://schemas.openxmlformats.org/officeDocument/2006/relationships/customXml" Target="../ink/ink206.xml"/><Relationship Id="rId39" Type="http://schemas.openxmlformats.org/officeDocument/2006/relationships/image" Target="../media/image235.png"/><Relationship Id="rId265" Type="http://schemas.openxmlformats.org/officeDocument/2006/relationships/image" Target="../media/image348.png"/><Relationship Id="rId286" Type="http://schemas.openxmlformats.org/officeDocument/2006/relationships/customXml" Target="../ink/ink340.xml"/><Relationship Id="rId50" Type="http://schemas.openxmlformats.org/officeDocument/2006/relationships/customXml" Target="../ink/ink222.xml"/><Relationship Id="rId104" Type="http://schemas.openxmlformats.org/officeDocument/2006/relationships/customXml" Target="../ink/ink249.xml"/><Relationship Id="rId125" Type="http://schemas.openxmlformats.org/officeDocument/2006/relationships/image" Target="../media/image278.png"/><Relationship Id="rId146" Type="http://schemas.openxmlformats.org/officeDocument/2006/relationships/customXml" Target="../ink/ink270.xml"/><Relationship Id="rId167" Type="http://schemas.openxmlformats.org/officeDocument/2006/relationships/image" Target="../media/image299.png"/><Relationship Id="rId188" Type="http://schemas.openxmlformats.org/officeDocument/2006/relationships/customXml" Target="../ink/ink291.xml"/><Relationship Id="rId311" Type="http://schemas.openxmlformats.org/officeDocument/2006/relationships/image" Target="../media/image371.png"/><Relationship Id="rId332" Type="http://schemas.openxmlformats.org/officeDocument/2006/relationships/customXml" Target="../ink/ink363.xml"/><Relationship Id="rId353" Type="http://schemas.openxmlformats.org/officeDocument/2006/relationships/image" Target="../media/image392.png"/><Relationship Id="rId374" Type="http://schemas.openxmlformats.org/officeDocument/2006/relationships/customXml" Target="../ink/ink384.xml"/><Relationship Id="rId395" Type="http://schemas.openxmlformats.org/officeDocument/2006/relationships/image" Target="../media/image413.png"/><Relationship Id="rId409" Type="http://schemas.openxmlformats.org/officeDocument/2006/relationships/image" Target="../media/image420.png"/><Relationship Id="rId71" Type="http://schemas.openxmlformats.org/officeDocument/2006/relationships/image" Target="../media/image251.png"/><Relationship Id="rId92" Type="http://schemas.openxmlformats.org/officeDocument/2006/relationships/customXml" Target="../ink/ink243.xml"/><Relationship Id="rId213" Type="http://schemas.openxmlformats.org/officeDocument/2006/relationships/image" Target="../media/image322.png"/><Relationship Id="rId234" Type="http://schemas.openxmlformats.org/officeDocument/2006/relationships/customXml" Target="../ink/ink314.xml"/><Relationship Id="rId420" Type="http://schemas.openxmlformats.org/officeDocument/2006/relationships/customXml" Target="../ink/ink407.xml"/><Relationship Id="rId2" Type="http://schemas.openxmlformats.org/officeDocument/2006/relationships/image" Target="../media/image70.png"/><Relationship Id="rId29" Type="http://schemas.openxmlformats.org/officeDocument/2006/relationships/image" Target="../media/image230.png"/><Relationship Id="rId255" Type="http://schemas.openxmlformats.org/officeDocument/2006/relationships/image" Target="../media/image343.png"/><Relationship Id="rId276" Type="http://schemas.openxmlformats.org/officeDocument/2006/relationships/customXml" Target="../ink/ink335.xml"/><Relationship Id="rId297" Type="http://schemas.openxmlformats.org/officeDocument/2006/relationships/image" Target="../media/image364.png"/><Relationship Id="rId40" Type="http://schemas.openxmlformats.org/officeDocument/2006/relationships/customXml" Target="../ink/ink217.xml"/><Relationship Id="rId115" Type="http://schemas.openxmlformats.org/officeDocument/2006/relationships/image" Target="../media/image273.png"/><Relationship Id="rId136" Type="http://schemas.openxmlformats.org/officeDocument/2006/relationships/customXml" Target="../ink/ink265.xml"/><Relationship Id="rId157" Type="http://schemas.openxmlformats.org/officeDocument/2006/relationships/image" Target="../media/image294.png"/><Relationship Id="rId178" Type="http://schemas.openxmlformats.org/officeDocument/2006/relationships/customXml" Target="../ink/ink286.xml"/><Relationship Id="rId301" Type="http://schemas.openxmlformats.org/officeDocument/2006/relationships/image" Target="../media/image366.png"/><Relationship Id="rId322" Type="http://schemas.openxmlformats.org/officeDocument/2006/relationships/customXml" Target="../ink/ink358.xml"/><Relationship Id="rId343" Type="http://schemas.openxmlformats.org/officeDocument/2006/relationships/image" Target="../media/image387.png"/><Relationship Id="rId364" Type="http://schemas.openxmlformats.org/officeDocument/2006/relationships/customXml" Target="../ink/ink379.xml"/><Relationship Id="rId61" Type="http://schemas.openxmlformats.org/officeDocument/2006/relationships/image" Target="../media/image246.png"/><Relationship Id="rId82" Type="http://schemas.openxmlformats.org/officeDocument/2006/relationships/customXml" Target="../ink/ink238.xml"/><Relationship Id="rId199" Type="http://schemas.openxmlformats.org/officeDocument/2006/relationships/image" Target="../media/image315.png"/><Relationship Id="rId203" Type="http://schemas.openxmlformats.org/officeDocument/2006/relationships/image" Target="../media/image317.png"/><Relationship Id="rId385" Type="http://schemas.openxmlformats.org/officeDocument/2006/relationships/image" Target="../media/image408.png"/><Relationship Id="rId19" Type="http://schemas.openxmlformats.org/officeDocument/2006/relationships/image" Target="../media/image225.png"/><Relationship Id="rId224" Type="http://schemas.openxmlformats.org/officeDocument/2006/relationships/customXml" Target="../ink/ink309.xml"/><Relationship Id="rId245" Type="http://schemas.openxmlformats.org/officeDocument/2006/relationships/image" Target="../media/image338.png"/><Relationship Id="rId266" Type="http://schemas.openxmlformats.org/officeDocument/2006/relationships/customXml" Target="../ink/ink330.xml"/><Relationship Id="rId287" Type="http://schemas.openxmlformats.org/officeDocument/2006/relationships/image" Target="../media/image359.png"/><Relationship Id="rId410" Type="http://schemas.openxmlformats.org/officeDocument/2006/relationships/customXml" Target="../ink/ink402.xml"/><Relationship Id="rId30" Type="http://schemas.openxmlformats.org/officeDocument/2006/relationships/customXml" Target="../ink/ink212.xml"/><Relationship Id="rId105" Type="http://schemas.openxmlformats.org/officeDocument/2006/relationships/image" Target="../media/image268.png"/><Relationship Id="rId126" Type="http://schemas.openxmlformats.org/officeDocument/2006/relationships/customXml" Target="../ink/ink260.xml"/><Relationship Id="rId147" Type="http://schemas.openxmlformats.org/officeDocument/2006/relationships/image" Target="../media/image289.png"/><Relationship Id="rId168" Type="http://schemas.openxmlformats.org/officeDocument/2006/relationships/customXml" Target="../ink/ink281.xml"/><Relationship Id="rId312" Type="http://schemas.openxmlformats.org/officeDocument/2006/relationships/customXml" Target="../ink/ink353.xml"/><Relationship Id="rId333" Type="http://schemas.openxmlformats.org/officeDocument/2006/relationships/image" Target="../media/image382.png"/><Relationship Id="rId354" Type="http://schemas.openxmlformats.org/officeDocument/2006/relationships/customXml" Target="../ink/ink374.xml"/><Relationship Id="rId51" Type="http://schemas.openxmlformats.org/officeDocument/2006/relationships/image" Target="../media/image241.png"/><Relationship Id="rId72" Type="http://schemas.openxmlformats.org/officeDocument/2006/relationships/customXml" Target="../ink/ink233.xml"/><Relationship Id="rId93" Type="http://schemas.openxmlformats.org/officeDocument/2006/relationships/image" Target="../media/image262.png"/><Relationship Id="rId189" Type="http://schemas.openxmlformats.org/officeDocument/2006/relationships/image" Target="../media/image310.png"/><Relationship Id="rId375" Type="http://schemas.openxmlformats.org/officeDocument/2006/relationships/image" Target="../media/image403.png"/><Relationship Id="rId396" Type="http://schemas.openxmlformats.org/officeDocument/2006/relationships/customXml" Target="../ink/ink395.xml"/><Relationship Id="rId3" Type="http://schemas.openxmlformats.org/officeDocument/2006/relationships/image" Target="../media/image112.jpeg"/><Relationship Id="rId214" Type="http://schemas.openxmlformats.org/officeDocument/2006/relationships/customXml" Target="../ink/ink304.xml"/><Relationship Id="rId235" Type="http://schemas.openxmlformats.org/officeDocument/2006/relationships/image" Target="../media/image333.png"/><Relationship Id="rId256" Type="http://schemas.openxmlformats.org/officeDocument/2006/relationships/customXml" Target="../ink/ink325.xml"/><Relationship Id="rId277" Type="http://schemas.openxmlformats.org/officeDocument/2006/relationships/image" Target="../media/image354.png"/><Relationship Id="rId298" Type="http://schemas.openxmlformats.org/officeDocument/2006/relationships/customXml" Target="../ink/ink346.xml"/><Relationship Id="rId400" Type="http://schemas.openxmlformats.org/officeDocument/2006/relationships/customXml" Target="../ink/ink397.xml"/><Relationship Id="rId421" Type="http://schemas.openxmlformats.org/officeDocument/2006/relationships/image" Target="../media/image426.png"/><Relationship Id="rId116" Type="http://schemas.openxmlformats.org/officeDocument/2006/relationships/customXml" Target="../ink/ink255.xml"/><Relationship Id="rId137" Type="http://schemas.openxmlformats.org/officeDocument/2006/relationships/image" Target="../media/image284.png"/><Relationship Id="rId158" Type="http://schemas.openxmlformats.org/officeDocument/2006/relationships/customXml" Target="../ink/ink276.xml"/><Relationship Id="rId302" Type="http://schemas.openxmlformats.org/officeDocument/2006/relationships/customXml" Target="../ink/ink348.xml"/><Relationship Id="rId323" Type="http://schemas.openxmlformats.org/officeDocument/2006/relationships/image" Target="../media/image377.png"/><Relationship Id="rId344" Type="http://schemas.openxmlformats.org/officeDocument/2006/relationships/customXml" Target="../ink/ink369.xml"/><Relationship Id="rId20" Type="http://schemas.openxmlformats.org/officeDocument/2006/relationships/customXml" Target="../ink/ink207.xml"/><Relationship Id="rId41" Type="http://schemas.openxmlformats.org/officeDocument/2006/relationships/image" Target="../media/image236.png"/><Relationship Id="rId62" Type="http://schemas.openxmlformats.org/officeDocument/2006/relationships/customXml" Target="../ink/ink228.xml"/><Relationship Id="rId83" Type="http://schemas.openxmlformats.org/officeDocument/2006/relationships/image" Target="../media/image257.png"/><Relationship Id="rId179" Type="http://schemas.openxmlformats.org/officeDocument/2006/relationships/image" Target="../media/image305.png"/><Relationship Id="rId365" Type="http://schemas.openxmlformats.org/officeDocument/2006/relationships/image" Target="../media/image398.png"/><Relationship Id="rId386" Type="http://schemas.openxmlformats.org/officeDocument/2006/relationships/customXml" Target="../ink/ink390.xml"/><Relationship Id="rId190" Type="http://schemas.openxmlformats.org/officeDocument/2006/relationships/customXml" Target="../ink/ink292.xml"/><Relationship Id="rId204" Type="http://schemas.openxmlformats.org/officeDocument/2006/relationships/customXml" Target="../ink/ink299.xml"/><Relationship Id="rId225" Type="http://schemas.openxmlformats.org/officeDocument/2006/relationships/image" Target="../media/image328.png"/><Relationship Id="rId246" Type="http://schemas.openxmlformats.org/officeDocument/2006/relationships/customXml" Target="../ink/ink320.xml"/><Relationship Id="rId267" Type="http://schemas.openxmlformats.org/officeDocument/2006/relationships/image" Target="../media/image349.png"/><Relationship Id="rId288" Type="http://schemas.openxmlformats.org/officeDocument/2006/relationships/customXml" Target="../ink/ink341.xml"/><Relationship Id="rId411" Type="http://schemas.openxmlformats.org/officeDocument/2006/relationships/image" Target="../media/image421.png"/><Relationship Id="rId106" Type="http://schemas.openxmlformats.org/officeDocument/2006/relationships/customXml" Target="../ink/ink250.xml"/><Relationship Id="rId127" Type="http://schemas.openxmlformats.org/officeDocument/2006/relationships/image" Target="../media/image279.png"/><Relationship Id="rId313" Type="http://schemas.openxmlformats.org/officeDocument/2006/relationships/image" Target="../media/image372.png"/><Relationship Id="rId10" Type="http://schemas.openxmlformats.org/officeDocument/2006/relationships/customXml" Target="../ink/ink202.xml"/><Relationship Id="rId31" Type="http://schemas.openxmlformats.org/officeDocument/2006/relationships/image" Target="../media/image231.png"/><Relationship Id="rId52" Type="http://schemas.openxmlformats.org/officeDocument/2006/relationships/customXml" Target="../ink/ink223.xml"/><Relationship Id="rId73" Type="http://schemas.openxmlformats.org/officeDocument/2006/relationships/image" Target="../media/image252.png"/><Relationship Id="rId94" Type="http://schemas.openxmlformats.org/officeDocument/2006/relationships/customXml" Target="../ink/ink244.xml"/><Relationship Id="rId148" Type="http://schemas.openxmlformats.org/officeDocument/2006/relationships/customXml" Target="../ink/ink271.xml"/><Relationship Id="rId169" Type="http://schemas.openxmlformats.org/officeDocument/2006/relationships/image" Target="../media/image300.png"/><Relationship Id="rId334" Type="http://schemas.openxmlformats.org/officeDocument/2006/relationships/customXml" Target="../ink/ink364.xml"/><Relationship Id="rId355" Type="http://schemas.openxmlformats.org/officeDocument/2006/relationships/image" Target="../media/image393.png"/><Relationship Id="rId376" Type="http://schemas.openxmlformats.org/officeDocument/2006/relationships/customXml" Target="../ink/ink385.xml"/><Relationship Id="rId397" Type="http://schemas.openxmlformats.org/officeDocument/2006/relationships/image" Target="../media/image414.png"/><Relationship Id="rId4" Type="http://schemas.openxmlformats.org/officeDocument/2006/relationships/customXml" Target="../ink/ink199.xml"/><Relationship Id="rId180" Type="http://schemas.openxmlformats.org/officeDocument/2006/relationships/customXml" Target="../ink/ink287.xml"/><Relationship Id="rId215" Type="http://schemas.openxmlformats.org/officeDocument/2006/relationships/image" Target="../media/image323.png"/><Relationship Id="rId236" Type="http://schemas.openxmlformats.org/officeDocument/2006/relationships/customXml" Target="../ink/ink315.xml"/><Relationship Id="rId257" Type="http://schemas.openxmlformats.org/officeDocument/2006/relationships/image" Target="../media/image344.png"/><Relationship Id="rId278" Type="http://schemas.openxmlformats.org/officeDocument/2006/relationships/customXml" Target="../ink/ink336.xml"/><Relationship Id="rId401" Type="http://schemas.openxmlformats.org/officeDocument/2006/relationships/image" Target="../media/image416.png"/><Relationship Id="rId422" Type="http://schemas.openxmlformats.org/officeDocument/2006/relationships/customXml" Target="../ink/ink408.xml"/><Relationship Id="rId303" Type="http://schemas.openxmlformats.org/officeDocument/2006/relationships/image" Target="../media/image367.png"/><Relationship Id="rId42" Type="http://schemas.openxmlformats.org/officeDocument/2006/relationships/customXml" Target="../ink/ink218.xml"/><Relationship Id="rId84" Type="http://schemas.openxmlformats.org/officeDocument/2006/relationships/customXml" Target="../ink/ink239.xml"/><Relationship Id="rId138" Type="http://schemas.openxmlformats.org/officeDocument/2006/relationships/customXml" Target="../ink/ink266.xml"/><Relationship Id="rId345" Type="http://schemas.openxmlformats.org/officeDocument/2006/relationships/image" Target="../media/image388.png"/><Relationship Id="rId387" Type="http://schemas.openxmlformats.org/officeDocument/2006/relationships/image" Target="../media/image409.png"/><Relationship Id="rId191" Type="http://schemas.openxmlformats.org/officeDocument/2006/relationships/image" Target="../media/image311.png"/><Relationship Id="rId205" Type="http://schemas.openxmlformats.org/officeDocument/2006/relationships/image" Target="../media/image318.png"/><Relationship Id="rId247" Type="http://schemas.openxmlformats.org/officeDocument/2006/relationships/image" Target="../media/image339.png"/><Relationship Id="rId412" Type="http://schemas.openxmlformats.org/officeDocument/2006/relationships/customXml" Target="../ink/ink403.xml"/><Relationship Id="rId107" Type="http://schemas.openxmlformats.org/officeDocument/2006/relationships/image" Target="../media/image269.png"/><Relationship Id="rId289" Type="http://schemas.openxmlformats.org/officeDocument/2006/relationships/image" Target="../media/image360.png"/><Relationship Id="rId11" Type="http://schemas.openxmlformats.org/officeDocument/2006/relationships/image" Target="../media/image221.png"/><Relationship Id="rId53" Type="http://schemas.openxmlformats.org/officeDocument/2006/relationships/image" Target="../media/image242.png"/><Relationship Id="rId149" Type="http://schemas.openxmlformats.org/officeDocument/2006/relationships/image" Target="../media/image290.png"/><Relationship Id="rId314" Type="http://schemas.openxmlformats.org/officeDocument/2006/relationships/customXml" Target="../ink/ink354.xml"/><Relationship Id="rId356" Type="http://schemas.openxmlformats.org/officeDocument/2006/relationships/customXml" Target="../ink/ink375.xml"/><Relationship Id="rId398" Type="http://schemas.openxmlformats.org/officeDocument/2006/relationships/customXml" Target="../ink/ink396.xml"/><Relationship Id="rId95" Type="http://schemas.openxmlformats.org/officeDocument/2006/relationships/image" Target="../media/image263.png"/><Relationship Id="rId160" Type="http://schemas.openxmlformats.org/officeDocument/2006/relationships/customXml" Target="../ink/ink277.xml"/><Relationship Id="rId216" Type="http://schemas.openxmlformats.org/officeDocument/2006/relationships/customXml" Target="../ink/ink305.xml"/><Relationship Id="rId423" Type="http://schemas.openxmlformats.org/officeDocument/2006/relationships/image" Target="../media/image427.png"/><Relationship Id="rId258" Type="http://schemas.openxmlformats.org/officeDocument/2006/relationships/customXml" Target="../ink/ink326.xml"/><Relationship Id="rId22" Type="http://schemas.openxmlformats.org/officeDocument/2006/relationships/customXml" Target="../ink/ink208.xml"/><Relationship Id="rId64" Type="http://schemas.openxmlformats.org/officeDocument/2006/relationships/customXml" Target="../ink/ink229.xml"/><Relationship Id="rId118" Type="http://schemas.openxmlformats.org/officeDocument/2006/relationships/customXml" Target="../ink/ink256.xml"/><Relationship Id="rId325" Type="http://schemas.openxmlformats.org/officeDocument/2006/relationships/image" Target="../media/image378.png"/><Relationship Id="rId367" Type="http://schemas.openxmlformats.org/officeDocument/2006/relationships/image" Target="../media/image399.png"/><Relationship Id="rId171" Type="http://schemas.openxmlformats.org/officeDocument/2006/relationships/image" Target="../media/image301.png"/><Relationship Id="rId227" Type="http://schemas.openxmlformats.org/officeDocument/2006/relationships/image" Target="../media/image329.png"/><Relationship Id="rId269" Type="http://schemas.openxmlformats.org/officeDocument/2006/relationships/image" Target="../media/image350.png"/><Relationship Id="rId33" Type="http://schemas.openxmlformats.org/officeDocument/2006/relationships/image" Target="../media/image232.png"/><Relationship Id="rId129" Type="http://schemas.openxmlformats.org/officeDocument/2006/relationships/image" Target="../media/image280.png"/><Relationship Id="rId280" Type="http://schemas.openxmlformats.org/officeDocument/2006/relationships/customXml" Target="../ink/ink337.xml"/><Relationship Id="rId336" Type="http://schemas.openxmlformats.org/officeDocument/2006/relationships/customXml" Target="../ink/ink365.xml"/><Relationship Id="rId75" Type="http://schemas.openxmlformats.org/officeDocument/2006/relationships/image" Target="../media/image253.png"/><Relationship Id="rId140" Type="http://schemas.openxmlformats.org/officeDocument/2006/relationships/customXml" Target="../ink/ink267.xml"/><Relationship Id="rId182" Type="http://schemas.openxmlformats.org/officeDocument/2006/relationships/customXml" Target="../ink/ink288.xml"/><Relationship Id="rId378" Type="http://schemas.openxmlformats.org/officeDocument/2006/relationships/customXml" Target="../ink/ink386.xml"/><Relationship Id="rId403" Type="http://schemas.openxmlformats.org/officeDocument/2006/relationships/image" Target="../media/image417.png"/><Relationship Id="rId6" Type="http://schemas.openxmlformats.org/officeDocument/2006/relationships/customXml" Target="../ink/ink200.xml"/><Relationship Id="rId238" Type="http://schemas.openxmlformats.org/officeDocument/2006/relationships/customXml" Target="../ink/ink316.xml"/><Relationship Id="rId291" Type="http://schemas.openxmlformats.org/officeDocument/2006/relationships/image" Target="../media/image361.png"/><Relationship Id="rId305" Type="http://schemas.openxmlformats.org/officeDocument/2006/relationships/image" Target="../media/image368.png"/><Relationship Id="rId347" Type="http://schemas.openxmlformats.org/officeDocument/2006/relationships/image" Target="../media/image389.png"/><Relationship Id="rId44" Type="http://schemas.openxmlformats.org/officeDocument/2006/relationships/customXml" Target="../ink/ink219.xml"/><Relationship Id="rId86" Type="http://schemas.openxmlformats.org/officeDocument/2006/relationships/customXml" Target="../ink/ink240.xml"/><Relationship Id="rId151" Type="http://schemas.openxmlformats.org/officeDocument/2006/relationships/image" Target="../media/image291.png"/><Relationship Id="rId389" Type="http://schemas.openxmlformats.org/officeDocument/2006/relationships/image" Target="../media/image410.png"/><Relationship Id="rId193" Type="http://schemas.openxmlformats.org/officeDocument/2006/relationships/image" Target="../media/image312.png"/><Relationship Id="rId207" Type="http://schemas.openxmlformats.org/officeDocument/2006/relationships/image" Target="../media/image319.png"/><Relationship Id="rId249" Type="http://schemas.openxmlformats.org/officeDocument/2006/relationships/image" Target="../media/image340.png"/><Relationship Id="rId414" Type="http://schemas.openxmlformats.org/officeDocument/2006/relationships/customXml" Target="../ink/ink404.xml"/><Relationship Id="rId13" Type="http://schemas.openxmlformats.org/officeDocument/2006/relationships/image" Target="../media/image222.png"/><Relationship Id="rId109" Type="http://schemas.openxmlformats.org/officeDocument/2006/relationships/image" Target="../media/image270.png"/><Relationship Id="rId260" Type="http://schemas.openxmlformats.org/officeDocument/2006/relationships/customXml" Target="../ink/ink327.xml"/><Relationship Id="rId316" Type="http://schemas.openxmlformats.org/officeDocument/2006/relationships/customXml" Target="../ink/ink355.xml"/><Relationship Id="rId55" Type="http://schemas.openxmlformats.org/officeDocument/2006/relationships/image" Target="../media/image243.png"/><Relationship Id="rId97" Type="http://schemas.openxmlformats.org/officeDocument/2006/relationships/image" Target="../media/image264.png"/><Relationship Id="rId120" Type="http://schemas.openxmlformats.org/officeDocument/2006/relationships/customXml" Target="../ink/ink257.xml"/><Relationship Id="rId358" Type="http://schemas.openxmlformats.org/officeDocument/2006/relationships/customXml" Target="../ink/ink376.xml"/><Relationship Id="rId162" Type="http://schemas.openxmlformats.org/officeDocument/2006/relationships/customXml" Target="../ink/ink278.xml"/><Relationship Id="rId218" Type="http://schemas.openxmlformats.org/officeDocument/2006/relationships/customXml" Target="../ink/ink306.xml"/><Relationship Id="rId425" Type="http://schemas.openxmlformats.org/officeDocument/2006/relationships/image" Target="../media/image428.png"/><Relationship Id="rId271" Type="http://schemas.openxmlformats.org/officeDocument/2006/relationships/image" Target="../media/image351.png"/><Relationship Id="rId24" Type="http://schemas.openxmlformats.org/officeDocument/2006/relationships/customXml" Target="../ink/ink209.xml"/><Relationship Id="rId66" Type="http://schemas.openxmlformats.org/officeDocument/2006/relationships/customXml" Target="../ink/ink230.xml"/><Relationship Id="rId131" Type="http://schemas.openxmlformats.org/officeDocument/2006/relationships/image" Target="../media/image281.png"/><Relationship Id="rId327" Type="http://schemas.openxmlformats.org/officeDocument/2006/relationships/image" Target="../media/image379.png"/><Relationship Id="rId369" Type="http://schemas.openxmlformats.org/officeDocument/2006/relationships/image" Target="../media/image400.png"/><Relationship Id="rId173" Type="http://schemas.openxmlformats.org/officeDocument/2006/relationships/image" Target="../media/image302.png"/><Relationship Id="rId229" Type="http://schemas.openxmlformats.org/officeDocument/2006/relationships/image" Target="../media/image330.png"/><Relationship Id="rId380" Type="http://schemas.openxmlformats.org/officeDocument/2006/relationships/customXml" Target="../ink/ink387.xml"/><Relationship Id="rId240" Type="http://schemas.openxmlformats.org/officeDocument/2006/relationships/customXml" Target="../ink/ink317.xml"/><Relationship Id="rId35" Type="http://schemas.openxmlformats.org/officeDocument/2006/relationships/image" Target="../media/image233.png"/><Relationship Id="rId77" Type="http://schemas.openxmlformats.org/officeDocument/2006/relationships/image" Target="../media/image254.png"/><Relationship Id="rId100" Type="http://schemas.openxmlformats.org/officeDocument/2006/relationships/customXml" Target="../ink/ink247.xml"/><Relationship Id="rId282" Type="http://schemas.openxmlformats.org/officeDocument/2006/relationships/customXml" Target="../ink/ink338.xml"/><Relationship Id="rId338" Type="http://schemas.openxmlformats.org/officeDocument/2006/relationships/customXml" Target="../ink/ink366.xml"/><Relationship Id="rId8" Type="http://schemas.openxmlformats.org/officeDocument/2006/relationships/customXml" Target="../ink/ink201.xml"/><Relationship Id="rId142" Type="http://schemas.openxmlformats.org/officeDocument/2006/relationships/customXml" Target="../ink/ink268.xml"/><Relationship Id="rId184" Type="http://schemas.openxmlformats.org/officeDocument/2006/relationships/customXml" Target="../ink/ink289.xml"/><Relationship Id="rId391" Type="http://schemas.openxmlformats.org/officeDocument/2006/relationships/image" Target="../media/image411.png"/><Relationship Id="rId405" Type="http://schemas.openxmlformats.org/officeDocument/2006/relationships/image" Target="../media/image418.png"/><Relationship Id="rId251" Type="http://schemas.openxmlformats.org/officeDocument/2006/relationships/image" Target="../media/image341.png"/><Relationship Id="rId46" Type="http://schemas.openxmlformats.org/officeDocument/2006/relationships/customXml" Target="../ink/ink220.xml"/><Relationship Id="rId293" Type="http://schemas.openxmlformats.org/officeDocument/2006/relationships/image" Target="../media/image362.png"/><Relationship Id="rId307" Type="http://schemas.openxmlformats.org/officeDocument/2006/relationships/image" Target="../media/image369.png"/><Relationship Id="rId349" Type="http://schemas.openxmlformats.org/officeDocument/2006/relationships/image" Target="../media/image390.png"/><Relationship Id="rId88" Type="http://schemas.openxmlformats.org/officeDocument/2006/relationships/customXml" Target="../ink/ink241.xml"/><Relationship Id="rId111" Type="http://schemas.openxmlformats.org/officeDocument/2006/relationships/image" Target="../media/image271.png"/><Relationship Id="rId153" Type="http://schemas.openxmlformats.org/officeDocument/2006/relationships/image" Target="../media/image292.png"/><Relationship Id="rId195" Type="http://schemas.openxmlformats.org/officeDocument/2006/relationships/image" Target="../media/image313.png"/><Relationship Id="rId209" Type="http://schemas.openxmlformats.org/officeDocument/2006/relationships/image" Target="../media/image320.png"/><Relationship Id="rId360" Type="http://schemas.openxmlformats.org/officeDocument/2006/relationships/customXml" Target="../ink/ink377.xml"/><Relationship Id="rId416" Type="http://schemas.openxmlformats.org/officeDocument/2006/relationships/customXml" Target="../ink/ink405.xml"/><Relationship Id="rId220" Type="http://schemas.openxmlformats.org/officeDocument/2006/relationships/customXml" Target="../ink/ink307.xml"/><Relationship Id="rId15" Type="http://schemas.openxmlformats.org/officeDocument/2006/relationships/image" Target="../media/image223.png"/><Relationship Id="rId57" Type="http://schemas.openxmlformats.org/officeDocument/2006/relationships/image" Target="../media/image244.png"/><Relationship Id="rId262" Type="http://schemas.openxmlformats.org/officeDocument/2006/relationships/customXml" Target="../ink/ink328.xml"/><Relationship Id="rId318" Type="http://schemas.openxmlformats.org/officeDocument/2006/relationships/customXml" Target="../ink/ink356.xml"/><Relationship Id="rId99" Type="http://schemas.openxmlformats.org/officeDocument/2006/relationships/image" Target="../media/image265.png"/><Relationship Id="rId122" Type="http://schemas.openxmlformats.org/officeDocument/2006/relationships/customXml" Target="../ink/ink258.xml"/><Relationship Id="rId164" Type="http://schemas.openxmlformats.org/officeDocument/2006/relationships/customXml" Target="../ink/ink279.xml"/><Relationship Id="rId371" Type="http://schemas.openxmlformats.org/officeDocument/2006/relationships/image" Target="../media/image401.png"/><Relationship Id="rId26" Type="http://schemas.openxmlformats.org/officeDocument/2006/relationships/customXml" Target="../ink/ink210.xml"/><Relationship Id="rId231" Type="http://schemas.openxmlformats.org/officeDocument/2006/relationships/image" Target="../media/image331.png"/><Relationship Id="rId273" Type="http://schemas.openxmlformats.org/officeDocument/2006/relationships/image" Target="../media/image352.png"/><Relationship Id="rId329" Type="http://schemas.openxmlformats.org/officeDocument/2006/relationships/image" Target="../media/image380.png"/><Relationship Id="rId68" Type="http://schemas.openxmlformats.org/officeDocument/2006/relationships/customXml" Target="../ink/ink231.xml"/><Relationship Id="rId133" Type="http://schemas.openxmlformats.org/officeDocument/2006/relationships/image" Target="../media/image282.png"/><Relationship Id="rId175" Type="http://schemas.openxmlformats.org/officeDocument/2006/relationships/image" Target="../media/image303.png"/><Relationship Id="rId340" Type="http://schemas.openxmlformats.org/officeDocument/2006/relationships/customXml" Target="../ink/ink367.xml"/><Relationship Id="rId200" Type="http://schemas.openxmlformats.org/officeDocument/2006/relationships/customXml" Target="../ink/ink297.xml"/><Relationship Id="rId382" Type="http://schemas.openxmlformats.org/officeDocument/2006/relationships/customXml" Target="../ink/ink388.xml"/><Relationship Id="rId242" Type="http://schemas.openxmlformats.org/officeDocument/2006/relationships/customXml" Target="../ink/ink318.xml"/><Relationship Id="rId284" Type="http://schemas.openxmlformats.org/officeDocument/2006/relationships/customXml" Target="../ink/ink339.xml"/><Relationship Id="rId37" Type="http://schemas.openxmlformats.org/officeDocument/2006/relationships/image" Target="../media/image234.png"/><Relationship Id="rId79" Type="http://schemas.openxmlformats.org/officeDocument/2006/relationships/image" Target="../media/image255.png"/><Relationship Id="rId102" Type="http://schemas.openxmlformats.org/officeDocument/2006/relationships/customXml" Target="../ink/ink248.xml"/><Relationship Id="rId144" Type="http://schemas.openxmlformats.org/officeDocument/2006/relationships/customXml" Target="../ink/ink269.xml"/><Relationship Id="rId90" Type="http://schemas.openxmlformats.org/officeDocument/2006/relationships/customXml" Target="../ink/ink242.xml"/><Relationship Id="rId186" Type="http://schemas.openxmlformats.org/officeDocument/2006/relationships/customXml" Target="../ink/ink290.xml"/><Relationship Id="rId351" Type="http://schemas.openxmlformats.org/officeDocument/2006/relationships/image" Target="../media/image391.png"/><Relationship Id="rId393" Type="http://schemas.openxmlformats.org/officeDocument/2006/relationships/image" Target="../media/image412.png"/><Relationship Id="rId407" Type="http://schemas.openxmlformats.org/officeDocument/2006/relationships/image" Target="../media/image419.png"/><Relationship Id="rId211" Type="http://schemas.openxmlformats.org/officeDocument/2006/relationships/image" Target="../media/image321.png"/><Relationship Id="rId253" Type="http://schemas.openxmlformats.org/officeDocument/2006/relationships/image" Target="../media/image342.png"/><Relationship Id="rId295" Type="http://schemas.openxmlformats.org/officeDocument/2006/relationships/image" Target="../media/image363.png"/><Relationship Id="rId309" Type="http://schemas.openxmlformats.org/officeDocument/2006/relationships/image" Target="../media/image370.png"/><Relationship Id="rId48" Type="http://schemas.openxmlformats.org/officeDocument/2006/relationships/customXml" Target="../ink/ink221.xml"/><Relationship Id="rId113" Type="http://schemas.openxmlformats.org/officeDocument/2006/relationships/image" Target="../media/image272.png"/><Relationship Id="rId320" Type="http://schemas.openxmlformats.org/officeDocument/2006/relationships/customXml" Target="../ink/ink357.xml"/><Relationship Id="rId155" Type="http://schemas.openxmlformats.org/officeDocument/2006/relationships/image" Target="../media/image293.png"/><Relationship Id="rId197" Type="http://schemas.openxmlformats.org/officeDocument/2006/relationships/image" Target="../media/image314.png"/><Relationship Id="rId362" Type="http://schemas.openxmlformats.org/officeDocument/2006/relationships/customXml" Target="../ink/ink378.xml"/><Relationship Id="rId418" Type="http://schemas.openxmlformats.org/officeDocument/2006/relationships/customXml" Target="../ink/ink406.xml"/><Relationship Id="rId222" Type="http://schemas.openxmlformats.org/officeDocument/2006/relationships/customXml" Target="../ink/ink308.xml"/><Relationship Id="rId264" Type="http://schemas.openxmlformats.org/officeDocument/2006/relationships/customXml" Target="../ink/ink329.xml"/><Relationship Id="rId17" Type="http://schemas.openxmlformats.org/officeDocument/2006/relationships/image" Target="../media/image224.png"/><Relationship Id="rId59" Type="http://schemas.openxmlformats.org/officeDocument/2006/relationships/image" Target="../media/image245.png"/><Relationship Id="rId124" Type="http://schemas.openxmlformats.org/officeDocument/2006/relationships/customXml" Target="../ink/ink2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5.png"/><Relationship Id="rId21" Type="http://schemas.openxmlformats.org/officeDocument/2006/relationships/image" Target="../media/image437.png"/><Relationship Id="rId42" Type="http://schemas.openxmlformats.org/officeDocument/2006/relationships/customXml" Target="../ink/ink429.xml"/><Relationship Id="rId63" Type="http://schemas.openxmlformats.org/officeDocument/2006/relationships/image" Target="../media/image458.png"/><Relationship Id="rId84" Type="http://schemas.openxmlformats.org/officeDocument/2006/relationships/customXml" Target="../ink/ink450.xml"/><Relationship Id="rId138" Type="http://schemas.openxmlformats.org/officeDocument/2006/relationships/customXml" Target="../ink/ink477.xml"/><Relationship Id="rId159" Type="http://schemas.openxmlformats.org/officeDocument/2006/relationships/image" Target="../media/image506.png"/><Relationship Id="rId170" Type="http://schemas.openxmlformats.org/officeDocument/2006/relationships/customXml" Target="../ink/ink493.xml"/><Relationship Id="rId191" Type="http://schemas.openxmlformats.org/officeDocument/2006/relationships/image" Target="../media/image522.png"/><Relationship Id="rId205" Type="http://schemas.openxmlformats.org/officeDocument/2006/relationships/image" Target="../media/image529.png"/><Relationship Id="rId107" Type="http://schemas.openxmlformats.org/officeDocument/2006/relationships/image" Target="../media/image480.png"/><Relationship Id="rId11" Type="http://schemas.openxmlformats.org/officeDocument/2006/relationships/image" Target="../media/image432.png"/><Relationship Id="rId32" Type="http://schemas.openxmlformats.org/officeDocument/2006/relationships/customXml" Target="../ink/ink424.xml"/><Relationship Id="rId53" Type="http://schemas.openxmlformats.org/officeDocument/2006/relationships/image" Target="../media/image453.png"/><Relationship Id="rId74" Type="http://schemas.openxmlformats.org/officeDocument/2006/relationships/customXml" Target="../ink/ink445.xml"/><Relationship Id="rId128" Type="http://schemas.openxmlformats.org/officeDocument/2006/relationships/customXml" Target="../ink/ink472.xml"/><Relationship Id="rId149" Type="http://schemas.openxmlformats.org/officeDocument/2006/relationships/image" Target="../media/image501.png"/><Relationship Id="rId5" Type="http://schemas.openxmlformats.org/officeDocument/2006/relationships/image" Target="../media/image429.png"/><Relationship Id="rId95" Type="http://schemas.openxmlformats.org/officeDocument/2006/relationships/image" Target="../media/image474.png"/><Relationship Id="rId160" Type="http://schemas.openxmlformats.org/officeDocument/2006/relationships/customXml" Target="../ink/ink488.xml"/><Relationship Id="rId181" Type="http://schemas.openxmlformats.org/officeDocument/2006/relationships/image" Target="../media/image517.png"/><Relationship Id="rId22" Type="http://schemas.openxmlformats.org/officeDocument/2006/relationships/customXml" Target="../ink/ink419.xml"/><Relationship Id="rId43" Type="http://schemas.openxmlformats.org/officeDocument/2006/relationships/image" Target="../media/image448.png"/><Relationship Id="rId64" Type="http://schemas.openxmlformats.org/officeDocument/2006/relationships/customXml" Target="../ink/ink440.xml"/><Relationship Id="rId118" Type="http://schemas.openxmlformats.org/officeDocument/2006/relationships/customXml" Target="../ink/ink467.xml"/><Relationship Id="rId139" Type="http://schemas.openxmlformats.org/officeDocument/2006/relationships/image" Target="../media/image496.png"/><Relationship Id="rId85" Type="http://schemas.openxmlformats.org/officeDocument/2006/relationships/image" Target="../media/image469.png"/><Relationship Id="rId150" Type="http://schemas.openxmlformats.org/officeDocument/2006/relationships/customXml" Target="../ink/ink483.xml"/><Relationship Id="rId171" Type="http://schemas.openxmlformats.org/officeDocument/2006/relationships/image" Target="../media/image512.png"/><Relationship Id="rId192" Type="http://schemas.openxmlformats.org/officeDocument/2006/relationships/customXml" Target="../ink/ink504.xml"/><Relationship Id="rId206" Type="http://schemas.openxmlformats.org/officeDocument/2006/relationships/customXml" Target="../ink/ink511.xml"/><Relationship Id="rId12" Type="http://schemas.openxmlformats.org/officeDocument/2006/relationships/customXml" Target="../ink/ink414.xml"/><Relationship Id="rId33" Type="http://schemas.openxmlformats.org/officeDocument/2006/relationships/image" Target="../media/image443.png"/><Relationship Id="rId108" Type="http://schemas.openxmlformats.org/officeDocument/2006/relationships/customXml" Target="../ink/ink462.xml"/><Relationship Id="rId129" Type="http://schemas.openxmlformats.org/officeDocument/2006/relationships/image" Target="../media/image491.png"/><Relationship Id="rId54" Type="http://schemas.openxmlformats.org/officeDocument/2006/relationships/customXml" Target="../ink/ink435.xml"/><Relationship Id="rId75" Type="http://schemas.openxmlformats.org/officeDocument/2006/relationships/image" Target="../media/image464.png"/><Relationship Id="rId96" Type="http://schemas.openxmlformats.org/officeDocument/2006/relationships/customXml" Target="../ink/ink456.xml"/><Relationship Id="rId140" Type="http://schemas.openxmlformats.org/officeDocument/2006/relationships/customXml" Target="../ink/ink478.xml"/><Relationship Id="rId161" Type="http://schemas.openxmlformats.org/officeDocument/2006/relationships/image" Target="../media/image507.png"/><Relationship Id="rId182" Type="http://schemas.openxmlformats.org/officeDocument/2006/relationships/customXml" Target="../ink/ink499.xml"/><Relationship Id="rId6" Type="http://schemas.openxmlformats.org/officeDocument/2006/relationships/customXml" Target="../ink/ink411.xml"/><Relationship Id="rId23" Type="http://schemas.openxmlformats.org/officeDocument/2006/relationships/image" Target="../media/image438.png"/><Relationship Id="rId119" Type="http://schemas.openxmlformats.org/officeDocument/2006/relationships/image" Target="../media/image486.png"/><Relationship Id="rId44" Type="http://schemas.openxmlformats.org/officeDocument/2006/relationships/customXml" Target="../ink/ink430.xml"/><Relationship Id="rId65" Type="http://schemas.openxmlformats.org/officeDocument/2006/relationships/image" Target="../media/image459.png"/><Relationship Id="rId86" Type="http://schemas.openxmlformats.org/officeDocument/2006/relationships/customXml" Target="../ink/ink451.xml"/><Relationship Id="rId130" Type="http://schemas.openxmlformats.org/officeDocument/2006/relationships/customXml" Target="../ink/ink473.xml"/><Relationship Id="rId151" Type="http://schemas.openxmlformats.org/officeDocument/2006/relationships/image" Target="../media/image502.png"/><Relationship Id="rId172" Type="http://schemas.openxmlformats.org/officeDocument/2006/relationships/customXml" Target="../ink/ink494.xml"/><Relationship Id="rId193" Type="http://schemas.openxmlformats.org/officeDocument/2006/relationships/image" Target="../media/image523.png"/><Relationship Id="rId207" Type="http://schemas.openxmlformats.org/officeDocument/2006/relationships/image" Target="../media/image530.png"/><Relationship Id="rId13" Type="http://schemas.openxmlformats.org/officeDocument/2006/relationships/image" Target="../media/image433.png"/><Relationship Id="rId109" Type="http://schemas.openxmlformats.org/officeDocument/2006/relationships/image" Target="../media/image481.png"/><Relationship Id="rId34" Type="http://schemas.openxmlformats.org/officeDocument/2006/relationships/customXml" Target="../ink/ink425.xml"/><Relationship Id="rId55" Type="http://schemas.openxmlformats.org/officeDocument/2006/relationships/image" Target="../media/image454.png"/><Relationship Id="rId76" Type="http://schemas.openxmlformats.org/officeDocument/2006/relationships/customXml" Target="../ink/ink446.xml"/><Relationship Id="rId97" Type="http://schemas.openxmlformats.org/officeDocument/2006/relationships/image" Target="../media/image475.png"/><Relationship Id="rId120" Type="http://schemas.openxmlformats.org/officeDocument/2006/relationships/customXml" Target="../ink/ink468.xml"/><Relationship Id="rId141" Type="http://schemas.openxmlformats.org/officeDocument/2006/relationships/image" Target="../media/image497.png"/><Relationship Id="rId7" Type="http://schemas.openxmlformats.org/officeDocument/2006/relationships/image" Target="../media/image430.png"/><Relationship Id="rId162" Type="http://schemas.openxmlformats.org/officeDocument/2006/relationships/customXml" Target="../ink/ink489.xml"/><Relationship Id="rId183" Type="http://schemas.openxmlformats.org/officeDocument/2006/relationships/image" Target="../media/image518.png"/><Relationship Id="rId24" Type="http://schemas.openxmlformats.org/officeDocument/2006/relationships/customXml" Target="../ink/ink420.xml"/><Relationship Id="rId45" Type="http://schemas.openxmlformats.org/officeDocument/2006/relationships/image" Target="../media/image449.png"/><Relationship Id="rId66" Type="http://schemas.openxmlformats.org/officeDocument/2006/relationships/customXml" Target="../ink/ink441.xml"/><Relationship Id="rId87" Type="http://schemas.openxmlformats.org/officeDocument/2006/relationships/image" Target="../media/image470.png"/><Relationship Id="rId110" Type="http://schemas.openxmlformats.org/officeDocument/2006/relationships/customXml" Target="../ink/ink463.xml"/><Relationship Id="rId131" Type="http://schemas.openxmlformats.org/officeDocument/2006/relationships/image" Target="../media/image492.png"/><Relationship Id="rId61" Type="http://schemas.openxmlformats.org/officeDocument/2006/relationships/image" Target="../media/image457.png"/><Relationship Id="rId82" Type="http://schemas.openxmlformats.org/officeDocument/2006/relationships/customXml" Target="../ink/ink449.xml"/><Relationship Id="rId152" Type="http://schemas.openxmlformats.org/officeDocument/2006/relationships/customXml" Target="../ink/ink484.xml"/><Relationship Id="rId173" Type="http://schemas.openxmlformats.org/officeDocument/2006/relationships/image" Target="../media/image513.png"/><Relationship Id="rId194" Type="http://schemas.openxmlformats.org/officeDocument/2006/relationships/customXml" Target="../ink/ink505.xml"/><Relationship Id="rId199" Type="http://schemas.openxmlformats.org/officeDocument/2006/relationships/image" Target="../media/image526.png"/><Relationship Id="rId203" Type="http://schemas.openxmlformats.org/officeDocument/2006/relationships/image" Target="../media/image528.png"/><Relationship Id="rId208" Type="http://schemas.openxmlformats.org/officeDocument/2006/relationships/customXml" Target="../ink/ink512.xml"/><Relationship Id="rId19" Type="http://schemas.openxmlformats.org/officeDocument/2006/relationships/image" Target="../media/image436.png"/><Relationship Id="rId14" Type="http://schemas.openxmlformats.org/officeDocument/2006/relationships/customXml" Target="../ink/ink415.xml"/><Relationship Id="rId30" Type="http://schemas.openxmlformats.org/officeDocument/2006/relationships/customXml" Target="../ink/ink423.xml"/><Relationship Id="rId35" Type="http://schemas.openxmlformats.org/officeDocument/2006/relationships/image" Target="../media/image444.png"/><Relationship Id="rId56" Type="http://schemas.openxmlformats.org/officeDocument/2006/relationships/customXml" Target="../ink/ink436.xml"/><Relationship Id="rId77" Type="http://schemas.openxmlformats.org/officeDocument/2006/relationships/image" Target="../media/image465.png"/><Relationship Id="rId100" Type="http://schemas.openxmlformats.org/officeDocument/2006/relationships/customXml" Target="../ink/ink458.xml"/><Relationship Id="rId105" Type="http://schemas.openxmlformats.org/officeDocument/2006/relationships/image" Target="../media/image479.png"/><Relationship Id="rId126" Type="http://schemas.openxmlformats.org/officeDocument/2006/relationships/customXml" Target="../ink/ink471.xml"/><Relationship Id="rId147" Type="http://schemas.openxmlformats.org/officeDocument/2006/relationships/image" Target="../media/image500.png"/><Relationship Id="rId168" Type="http://schemas.openxmlformats.org/officeDocument/2006/relationships/customXml" Target="../ink/ink492.xml"/><Relationship Id="rId8" Type="http://schemas.openxmlformats.org/officeDocument/2006/relationships/customXml" Target="../ink/ink412.xml"/><Relationship Id="rId51" Type="http://schemas.openxmlformats.org/officeDocument/2006/relationships/image" Target="../media/image452.png"/><Relationship Id="rId72" Type="http://schemas.openxmlformats.org/officeDocument/2006/relationships/customXml" Target="../ink/ink444.xml"/><Relationship Id="rId93" Type="http://schemas.openxmlformats.org/officeDocument/2006/relationships/image" Target="../media/image473.png"/><Relationship Id="rId98" Type="http://schemas.openxmlformats.org/officeDocument/2006/relationships/customXml" Target="../ink/ink457.xml"/><Relationship Id="rId121" Type="http://schemas.openxmlformats.org/officeDocument/2006/relationships/image" Target="../media/image487.png"/><Relationship Id="rId142" Type="http://schemas.openxmlformats.org/officeDocument/2006/relationships/customXml" Target="../ink/ink479.xml"/><Relationship Id="rId163" Type="http://schemas.openxmlformats.org/officeDocument/2006/relationships/image" Target="../media/image508.png"/><Relationship Id="rId184" Type="http://schemas.openxmlformats.org/officeDocument/2006/relationships/customXml" Target="../ink/ink500.xml"/><Relationship Id="rId189" Type="http://schemas.openxmlformats.org/officeDocument/2006/relationships/image" Target="../media/image521.png"/><Relationship Id="rId3" Type="http://schemas.openxmlformats.org/officeDocument/2006/relationships/image" Target="../media/image70.png"/><Relationship Id="rId25" Type="http://schemas.openxmlformats.org/officeDocument/2006/relationships/image" Target="../media/image439.png"/><Relationship Id="rId46" Type="http://schemas.openxmlformats.org/officeDocument/2006/relationships/customXml" Target="../ink/ink431.xml"/><Relationship Id="rId67" Type="http://schemas.openxmlformats.org/officeDocument/2006/relationships/image" Target="../media/image460.png"/><Relationship Id="rId116" Type="http://schemas.openxmlformats.org/officeDocument/2006/relationships/customXml" Target="../ink/ink466.xml"/><Relationship Id="rId137" Type="http://schemas.openxmlformats.org/officeDocument/2006/relationships/image" Target="../media/image495.png"/><Relationship Id="rId158" Type="http://schemas.openxmlformats.org/officeDocument/2006/relationships/customXml" Target="../ink/ink487.xml"/><Relationship Id="rId20" Type="http://schemas.openxmlformats.org/officeDocument/2006/relationships/customXml" Target="../ink/ink418.xml"/><Relationship Id="rId41" Type="http://schemas.openxmlformats.org/officeDocument/2006/relationships/image" Target="../media/image447.png"/><Relationship Id="rId62" Type="http://schemas.openxmlformats.org/officeDocument/2006/relationships/customXml" Target="../ink/ink439.xml"/><Relationship Id="rId83" Type="http://schemas.openxmlformats.org/officeDocument/2006/relationships/image" Target="../media/image468.png"/><Relationship Id="rId88" Type="http://schemas.openxmlformats.org/officeDocument/2006/relationships/customXml" Target="../ink/ink452.xml"/><Relationship Id="rId111" Type="http://schemas.openxmlformats.org/officeDocument/2006/relationships/image" Target="../media/image482.png"/><Relationship Id="rId132" Type="http://schemas.openxmlformats.org/officeDocument/2006/relationships/customXml" Target="../ink/ink474.xml"/><Relationship Id="rId153" Type="http://schemas.openxmlformats.org/officeDocument/2006/relationships/image" Target="../media/image503.png"/><Relationship Id="rId174" Type="http://schemas.openxmlformats.org/officeDocument/2006/relationships/customXml" Target="../ink/ink495.xml"/><Relationship Id="rId179" Type="http://schemas.openxmlformats.org/officeDocument/2006/relationships/image" Target="../media/image516.png"/><Relationship Id="rId195" Type="http://schemas.openxmlformats.org/officeDocument/2006/relationships/image" Target="../media/image524.png"/><Relationship Id="rId209" Type="http://schemas.openxmlformats.org/officeDocument/2006/relationships/image" Target="../media/image531.png"/><Relationship Id="rId190" Type="http://schemas.openxmlformats.org/officeDocument/2006/relationships/customXml" Target="../ink/ink503.xml"/><Relationship Id="rId204" Type="http://schemas.openxmlformats.org/officeDocument/2006/relationships/customXml" Target="../ink/ink510.xml"/><Relationship Id="rId15" Type="http://schemas.openxmlformats.org/officeDocument/2006/relationships/image" Target="../media/image434.png"/><Relationship Id="rId36" Type="http://schemas.openxmlformats.org/officeDocument/2006/relationships/customXml" Target="../ink/ink426.xml"/><Relationship Id="rId57" Type="http://schemas.openxmlformats.org/officeDocument/2006/relationships/image" Target="../media/image455.png"/><Relationship Id="rId106" Type="http://schemas.openxmlformats.org/officeDocument/2006/relationships/customXml" Target="../ink/ink461.xml"/><Relationship Id="rId127" Type="http://schemas.openxmlformats.org/officeDocument/2006/relationships/image" Target="../media/image490.png"/><Relationship Id="rId10" Type="http://schemas.openxmlformats.org/officeDocument/2006/relationships/customXml" Target="../ink/ink413.xml"/><Relationship Id="rId31" Type="http://schemas.openxmlformats.org/officeDocument/2006/relationships/image" Target="../media/image442.png"/><Relationship Id="rId52" Type="http://schemas.openxmlformats.org/officeDocument/2006/relationships/customXml" Target="../ink/ink434.xml"/><Relationship Id="rId73" Type="http://schemas.openxmlformats.org/officeDocument/2006/relationships/image" Target="../media/image463.png"/><Relationship Id="rId78" Type="http://schemas.openxmlformats.org/officeDocument/2006/relationships/customXml" Target="../ink/ink447.xml"/><Relationship Id="rId94" Type="http://schemas.openxmlformats.org/officeDocument/2006/relationships/customXml" Target="../ink/ink455.xml"/><Relationship Id="rId99" Type="http://schemas.openxmlformats.org/officeDocument/2006/relationships/image" Target="../media/image476.png"/><Relationship Id="rId101" Type="http://schemas.openxmlformats.org/officeDocument/2006/relationships/image" Target="../media/image477.png"/><Relationship Id="rId122" Type="http://schemas.openxmlformats.org/officeDocument/2006/relationships/customXml" Target="../ink/ink469.xml"/><Relationship Id="rId143" Type="http://schemas.openxmlformats.org/officeDocument/2006/relationships/image" Target="../media/image498.png"/><Relationship Id="rId148" Type="http://schemas.openxmlformats.org/officeDocument/2006/relationships/customXml" Target="../ink/ink482.xml"/><Relationship Id="rId164" Type="http://schemas.openxmlformats.org/officeDocument/2006/relationships/customXml" Target="../ink/ink490.xml"/><Relationship Id="rId169" Type="http://schemas.openxmlformats.org/officeDocument/2006/relationships/image" Target="../media/image511.png"/><Relationship Id="rId185" Type="http://schemas.openxmlformats.org/officeDocument/2006/relationships/image" Target="../media/image519.png"/><Relationship Id="rId4" Type="http://schemas.openxmlformats.org/officeDocument/2006/relationships/customXml" Target="../ink/ink410.xml"/><Relationship Id="rId9" Type="http://schemas.openxmlformats.org/officeDocument/2006/relationships/image" Target="../media/image431.png"/><Relationship Id="rId180" Type="http://schemas.openxmlformats.org/officeDocument/2006/relationships/customXml" Target="../ink/ink498.xml"/><Relationship Id="rId26" Type="http://schemas.openxmlformats.org/officeDocument/2006/relationships/customXml" Target="../ink/ink421.xml"/><Relationship Id="rId47" Type="http://schemas.openxmlformats.org/officeDocument/2006/relationships/image" Target="../media/image450.png"/><Relationship Id="rId68" Type="http://schemas.openxmlformats.org/officeDocument/2006/relationships/customXml" Target="../ink/ink442.xml"/><Relationship Id="rId89" Type="http://schemas.openxmlformats.org/officeDocument/2006/relationships/image" Target="../media/image471.png"/><Relationship Id="rId112" Type="http://schemas.openxmlformats.org/officeDocument/2006/relationships/customXml" Target="../ink/ink464.xml"/><Relationship Id="rId133" Type="http://schemas.openxmlformats.org/officeDocument/2006/relationships/image" Target="../media/image493.png"/><Relationship Id="rId154" Type="http://schemas.openxmlformats.org/officeDocument/2006/relationships/customXml" Target="../ink/ink485.xml"/><Relationship Id="rId175" Type="http://schemas.openxmlformats.org/officeDocument/2006/relationships/image" Target="../media/image514.png"/><Relationship Id="rId196" Type="http://schemas.openxmlformats.org/officeDocument/2006/relationships/customXml" Target="../ink/ink506.xml"/><Relationship Id="rId200" Type="http://schemas.openxmlformats.org/officeDocument/2006/relationships/customXml" Target="../ink/ink508.xml"/><Relationship Id="rId16" Type="http://schemas.openxmlformats.org/officeDocument/2006/relationships/customXml" Target="../ink/ink416.xml"/><Relationship Id="rId37" Type="http://schemas.openxmlformats.org/officeDocument/2006/relationships/image" Target="../media/image445.png"/><Relationship Id="rId58" Type="http://schemas.openxmlformats.org/officeDocument/2006/relationships/customXml" Target="../ink/ink437.xml"/><Relationship Id="rId79" Type="http://schemas.openxmlformats.org/officeDocument/2006/relationships/image" Target="../media/image466.png"/><Relationship Id="rId102" Type="http://schemas.openxmlformats.org/officeDocument/2006/relationships/customXml" Target="../ink/ink459.xml"/><Relationship Id="rId123" Type="http://schemas.openxmlformats.org/officeDocument/2006/relationships/image" Target="../media/image488.png"/><Relationship Id="rId144" Type="http://schemas.openxmlformats.org/officeDocument/2006/relationships/customXml" Target="../ink/ink480.xml"/><Relationship Id="rId90" Type="http://schemas.openxmlformats.org/officeDocument/2006/relationships/customXml" Target="../ink/ink453.xml"/><Relationship Id="rId165" Type="http://schemas.openxmlformats.org/officeDocument/2006/relationships/image" Target="../media/image509.png"/><Relationship Id="rId186" Type="http://schemas.openxmlformats.org/officeDocument/2006/relationships/customXml" Target="../ink/ink501.xml"/><Relationship Id="rId27" Type="http://schemas.openxmlformats.org/officeDocument/2006/relationships/image" Target="../media/image440.png"/><Relationship Id="rId48" Type="http://schemas.openxmlformats.org/officeDocument/2006/relationships/customXml" Target="../ink/ink432.xml"/><Relationship Id="rId69" Type="http://schemas.openxmlformats.org/officeDocument/2006/relationships/image" Target="../media/image461.png"/><Relationship Id="rId113" Type="http://schemas.openxmlformats.org/officeDocument/2006/relationships/image" Target="../media/image483.png"/><Relationship Id="rId134" Type="http://schemas.openxmlformats.org/officeDocument/2006/relationships/customXml" Target="../ink/ink475.xml"/><Relationship Id="rId80" Type="http://schemas.openxmlformats.org/officeDocument/2006/relationships/customXml" Target="../ink/ink448.xml"/><Relationship Id="rId155" Type="http://schemas.openxmlformats.org/officeDocument/2006/relationships/image" Target="../media/image504.png"/><Relationship Id="rId176" Type="http://schemas.openxmlformats.org/officeDocument/2006/relationships/customXml" Target="../ink/ink496.xml"/><Relationship Id="rId197" Type="http://schemas.openxmlformats.org/officeDocument/2006/relationships/image" Target="../media/image525.png"/><Relationship Id="rId201" Type="http://schemas.openxmlformats.org/officeDocument/2006/relationships/image" Target="../media/image527.png"/><Relationship Id="rId17" Type="http://schemas.openxmlformats.org/officeDocument/2006/relationships/image" Target="../media/image435.png"/><Relationship Id="rId38" Type="http://schemas.openxmlformats.org/officeDocument/2006/relationships/customXml" Target="../ink/ink427.xml"/><Relationship Id="rId59" Type="http://schemas.openxmlformats.org/officeDocument/2006/relationships/image" Target="../media/image456.png"/><Relationship Id="rId103" Type="http://schemas.openxmlformats.org/officeDocument/2006/relationships/image" Target="../media/image478.png"/><Relationship Id="rId124" Type="http://schemas.openxmlformats.org/officeDocument/2006/relationships/customXml" Target="../ink/ink470.xml"/><Relationship Id="rId70" Type="http://schemas.openxmlformats.org/officeDocument/2006/relationships/customXml" Target="../ink/ink443.xml"/><Relationship Id="rId91" Type="http://schemas.openxmlformats.org/officeDocument/2006/relationships/image" Target="../media/image472.png"/><Relationship Id="rId145" Type="http://schemas.openxmlformats.org/officeDocument/2006/relationships/image" Target="../media/image499.png"/><Relationship Id="rId166" Type="http://schemas.openxmlformats.org/officeDocument/2006/relationships/customXml" Target="../ink/ink491.xml"/><Relationship Id="rId187" Type="http://schemas.openxmlformats.org/officeDocument/2006/relationships/image" Target="../media/image520.png"/><Relationship Id="rId1" Type="http://schemas.openxmlformats.org/officeDocument/2006/relationships/themeOverride" Target="../theme/themeOverride1.xml"/><Relationship Id="rId28" Type="http://schemas.openxmlformats.org/officeDocument/2006/relationships/customXml" Target="../ink/ink422.xml"/><Relationship Id="rId49" Type="http://schemas.openxmlformats.org/officeDocument/2006/relationships/image" Target="../media/image451.png"/><Relationship Id="rId114" Type="http://schemas.openxmlformats.org/officeDocument/2006/relationships/customXml" Target="../ink/ink465.xml"/><Relationship Id="rId60" Type="http://schemas.openxmlformats.org/officeDocument/2006/relationships/customXml" Target="../ink/ink438.xml"/><Relationship Id="rId81" Type="http://schemas.openxmlformats.org/officeDocument/2006/relationships/image" Target="../media/image467.png"/><Relationship Id="rId135" Type="http://schemas.openxmlformats.org/officeDocument/2006/relationships/image" Target="../media/image494.png"/><Relationship Id="rId156" Type="http://schemas.openxmlformats.org/officeDocument/2006/relationships/customXml" Target="../ink/ink486.xml"/><Relationship Id="rId177" Type="http://schemas.openxmlformats.org/officeDocument/2006/relationships/image" Target="../media/image515.png"/><Relationship Id="rId198" Type="http://schemas.openxmlformats.org/officeDocument/2006/relationships/customXml" Target="../ink/ink507.xml"/><Relationship Id="rId202" Type="http://schemas.openxmlformats.org/officeDocument/2006/relationships/customXml" Target="../ink/ink509.xml"/><Relationship Id="rId18" Type="http://schemas.openxmlformats.org/officeDocument/2006/relationships/customXml" Target="../ink/ink417.xml"/><Relationship Id="rId39" Type="http://schemas.openxmlformats.org/officeDocument/2006/relationships/image" Target="../media/image446.png"/><Relationship Id="rId50" Type="http://schemas.openxmlformats.org/officeDocument/2006/relationships/customXml" Target="../ink/ink433.xml"/><Relationship Id="rId104" Type="http://schemas.openxmlformats.org/officeDocument/2006/relationships/customXml" Target="../ink/ink460.xml"/><Relationship Id="rId125" Type="http://schemas.openxmlformats.org/officeDocument/2006/relationships/image" Target="../media/image489.png"/><Relationship Id="rId146" Type="http://schemas.openxmlformats.org/officeDocument/2006/relationships/customXml" Target="../ink/ink481.xml"/><Relationship Id="rId167" Type="http://schemas.openxmlformats.org/officeDocument/2006/relationships/image" Target="../media/image510.png"/><Relationship Id="rId188" Type="http://schemas.openxmlformats.org/officeDocument/2006/relationships/customXml" Target="../ink/ink502.xml"/><Relationship Id="rId71" Type="http://schemas.openxmlformats.org/officeDocument/2006/relationships/image" Target="../media/image462.png"/><Relationship Id="rId92" Type="http://schemas.openxmlformats.org/officeDocument/2006/relationships/customXml" Target="../ink/ink454.xml"/><Relationship Id="rId2" Type="http://schemas.openxmlformats.org/officeDocument/2006/relationships/slideLayout" Target="../slideLayouts/slideLayout7.xml"/><Relationship Id="rId29" Type="http://schemas.openxmlformats.org/officeDocument/2006/relationships/image" Target="../media/image441.png"/><Relationship Id="rId40" Type="http://schemas.openxmlformats.org/officeDocument/2006/relationships/customXml" Target="../ink/ink428.xml"/><Relationship Id="rId115" Type="http://schemas.openxmlformats.org/officeDocument/2006/relationships/image" Target="../media/image484.png"/><Relationship Id="rId136" Type="http://schemas.openxmlformats.org/officeDocument/2006/relationships/customXml" Target="../ink/ink476.xml"/><Relationship Id="rId157" Type="http://schemas.openxmlformats.org/officeDocument/2006/relationships/image" Target="../media/image505.png"/><Relationship Id="rId178" Type="http://schemas.openxmlformats.org/officeDocument/2006/relationships/customXml" Target="../ink/ink49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8.png"/><Relationship Id="rId21" Type="http://schemas.openxmlformats.org/officeDocument/2006/relationships/image" Target="../media/image540.png"/><Relationship Id="rId42" Type="http://schemas.openxmlformats.org/officeDocument/2006/relationships/customXml" Target="../ink/ink532.xml"/><Relationship Id="rId63" Type="http://schemas.openxmlformats.org/officeDocument/2006/relationships/image" Target="../media/image561.png"/><Relationship Id="rId84" Type="http://schemas.openxmlformats.org/officeDocument/2006/relationships/customXml" Target="../ink/ink553.xml"/><Relationship Id="rId138" Type="http://schemas.openxmlformats.org/officeDocument/2006/relationships/customXml" Target="../ink/ink580.xml"/><Relationship Id="rId159" Type="http://schemas.openxmlformats.org/officeDocument/2006/relationships/image" Target="../media/image609.png"/><Relationship Id="rId107" Type="http://schemas.openxmlformats.org/officeDocument/2006/relationships/image" Target="../media/image583.png"/><Relationship Id="rId11" Type="http://schemas.openxmlformats.org/officeDocument/2006/relationships/image" Target="../media/image535.png"/><Relationship Id="rId32" Type="http://schemas.openxmlformats.org/officeDocument/2006/relationships/customXml" Target="../ink/ink527.xml"/><Relationship Id="rId53" Type="http://schemas.openxmlformats.org/officeDocument/2006/relationships/image" Target="../media/image556.png"/><Relationship Id="rId74" Type="http://schemas.openxmlformats.org/officeDocument/2006/relationships/customXml" Target="../ink/ink548.xml"/><Relationship Id="rId128" Type="http://schemas.openxmlformats.org/officeDocument/2006/relationships/customXml" Target="../ink/ink575.xml"/><Relationship Id="rId149" Type="http://schemas.openxmlformats.org/officeDocument/2006/relationships/image" Target="../media/image604.png"/><Relationship Id="rId5" Type="http://schemas.openxmlformats.org/officeDocument/2006/relationships/image" Target="../media/image532.png"/><Relationship Id="rId95" Type="http://schemas.openxmlformats.org/officeDocument/2006/relationships/image" Target="../media/image577.png"/><Relationship Id="rId22" Type="http://schemas.openxmlformats.org/officeDocument/2006/relationships/customXml" Target="../ink/ink522.xml"/><Relationship Id="rId43" Type="http://schemas.openxmlformats.org/officeDocument/2006/relationships/image" Target="../media/image551.png"/><Relationship Id="rId64" Type="http://schemas.openxmlformats.org/officeDocument/2006/relationships/customXml" Target="../ink/ink543.xml"/><Relationship Id="rId118" Type="http://schemas.openxmlformats.org/officeDocument/2006/relationships/customXml" Target="../ink/ink570.xml"/><Relationship Id="rId139" Type="http://schemas.openxmlformats.org/officeDocument/2006/relationships/image" Target="../media/image599.png"/><Relationship Id="rId80" Type="http://schemas.openxmlformats.org/officeDocument/2006/relationships/customXml" Target="../ink/ink551.xml"/><Relationship Id="rId85" Type="http://schemas.openxmlformats.org/officeDocument/2006/relationships/image" Target="../media/image572.png"/><Relationship Id="rId150" Type="http://schemas.openxmlformats.org/officeDocument/2006/relationships/customXml" Target="../ink/ink586.xml"/><Relationship Id="rId155" Type="http://schemas.openxmlformats.org/officeDocument/2006/relationships/image" Target="../media/image607.png"/><Relationship Id="rId12" Type="http://schemas.openxmlformats.org/officeDocument/2006/relationships/customXml" Target="../ink/ink517.xml"/><Relationship Id="rId17" Type="http://schemas.openxmlformats.org/officeDocument/2006/relationships/image" Target="../media/image538.png"/><Relationship Id="rId33" Type="http://schemas.openxmlformats.org/officeDocument/2006/relationships/image" Target="../media/image546.png"/><Relationship Id="rId38" Type="http://schemas.openxmlformats.org/officeDocument/2006/relationships/customXml" Target="../ink/ink530.xml"/><Relationship Id="rId59" Type="http://schemas.openxmlformats.org/officeDocument/2006/relationships/image" Target="../media/image559.png"/><Relationship Id="rId103" Type="http://schemas.openxmlformats.org/officeDocument/2006/relationships/image" Target="../media/image581.png"/><Relationship Id="rId108" Type="http://schemas.openxmlformats.org/officeDocument/2006/relationships/customXml" Target="../ink/ink565.xml"/><Relationship Id="rId124" Type="http://schemas.openxmlformats.org/officeDocument/2006/relationships/customXml" Target="../ink/ink573.xml"/><Relationship Id="rId129" Type="http://schemas.openxmlformats.org/officeDocument/2006/relationships/image" Target="../media/image594.png"/><Relationship Id="rId54" Type="http://schemas.openxmlformats.org/officeDocument/2006/relationships/customXml" Target="../ink/ink538.xml"/><Relationship Id="rId70" Type="http://schemas.openxmlformats.org/officeDocument/2006/relationships/customXml" Target="../ink/ink546.xml"/><Relationship Id="rId75" Type="http://schemas.openxmlformats.org/officeDocument/2006/relationships/image" Target="../media/image567.png"/><Relationship Id="rId91" Type="http://schemas.openxmlformats.org/officeDocument/2006/relationships/image" Target="../media/image575.png"/><Relationship Id="rId96" Type="http://schemas.openxmlformats.org/officeDocument/2006/relationships/customXml" Target="../ink/ink559.xml"/><Relationship Id="rId140" Type="http://schemas.openxmlformats.org/officeDocument/2006/relationships/customXml" Target="../ink/ink581.xml"/><Relationship Id="rId145" Type="http://schemas.openxmlformats.org/officeDocument/2006/relationships/image" Target="../media/image60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4.xml"/><Relationship Id="rId23" Type="http://schemas.openxmlformats.org/officeDocument/2006/relationships/image" Target="../media/image541.png"/><Relationship Id="rId28" Type="http://schemas.openxmlformats.org/officeDocument/2006/relationships/customXml" Target="../ink/ink525.xml"/><Relationship Id="rId49" Type="http://schemas.openxmlformats.org/officeDocument/2006/relationships/image" Target="../media/image554.png"/><Relationship Id="rId114" Type="http://schemas.openxmlformats.org/officeDocument/2006/relationships/customXml" Target="../ink/ink568.xml"/><Relationship Id="rId119" Type="http://schemas.openxmlformats.org/officeDocument/2006/relationships/image" Target="../media/image589.png"/><Relationship Id="rId44" Type="http://schemas.openxmlformats.org/officeDocument/2006/relationships/customXml" Target="../ink/ink533.xml"/><Relationship Id="rId60" Type="http://schemas.openxmlformats.org/officeDocument/2006/relationships/customXml" Target="../ink/ink541.xml"/><Relationship Id="rId65" Type="http://schemas.openxmlformats.org/officeDocument/2006/relationships/image" Target="../media/image562.png"/><Relationship Id="rId81" Type="http://schemas.openxmlformats.org/officeDocument/2006/relationships/image" Target="../media/image570.png"/><Relationship Id="rId86" Type="http://schemas.openxmlformats.org/officeDocument/2006/relationships/customXml" Target="../ink/ink554.xml"/><Relationship Id="rId130" Type="http://schemas.openxmlformats.org/officeDocument/2006/relationships/customXml" Target="../ink/ink576.xml"/><Relationship Id="rId135" Type="http://schemas.openxmlformats.org/officeDocument/2006/relationships/image" Target="../media/image597.png"/><Relationship Id="rId151" Type="http://schemas.openxmlformats.org/officeDocument/2006/relationships/image" Target="../media/image605.png"/><Relationship Id="rId156" Type="http://schemas.openxmlformats.org/officeDocument/2006/relationships/customXml" Target="../ink/ink589.xml"/><Relationship Id="rId13" Type="http://schemas.openxmlformats.org/officeDocument/2006/relationships/image" Target="../media/image536.png"/><Relationship Id="rId18" Type="http://schemas.openxmlformats.org/officeDocument/2006/relationships/customXml" Target="../ink/ink520.xml"/><Relationship Id="rId39" Type="http://schemas.openxmlformats.org/officeDocument/2006/relationships/image" Target="../media/image549.png"/><Relationship Id="rId109" Type="http://schemas.openxmlformats.org/officeDocument/2006/relationships/image" Target="../media/image584.png"/><Relationship Id="rId34" Type="http://schemas.openxmlformats.org/officeDocument/2006/relationships/customXml" Target="../ink/ink528.xml"/><Relationship Id="rId50" Type="http://schemas.openxmlformats.org/officeDocument/2006/relationships/customXml" Target="../ink/ink536.xml"/><Relationship Id="rId55" Type="http://schemas.openxmlformats.org/officeDocument/2006/relationships/image" Target="../media/image557.png"/><Relationship Id="rId76" Type="http://schemas.openxmlformats.org/officeDocument/2006/relationships/customXml" Target="../ink/ink549.xml"/><Relationship Id="rId97" Type="http://schemas.openxmlformats.org/officeDocument/2006/relationships/image" Target="../media/image578.png"/><Relationship Id="rId104" Type="http://schemas.openxmlformats.org/officeDocument/2006/relationships/customXml" Target="../ink/ink563.xml"/><Relationship Id="rId120" Type="http://schemas.openxmlformats.org/officeDocument/2006/relationships/customXml" Target="../ink/ink571.xml"/><Relationship Id="rId125" Type="http://schemas.openxmlformats.org/officeDocument/2006/relationships/image" Target="../media/image592.png"/><Relationship Id="rId141" Type="http://schemas.openxmlformats.org/officeDocument/2006/relationships/image" Target="../media/image600.png"/><Relationship Id="rId146" Type="http://schemas.openxmlformats.org/officeDocument/2006/relationships/customXml" Target="../ink/ink584.xml"/><Relationship Id="rId7" Type="http://schemas.openxmlformats.org/officeDocument/2006/relationships/image" Target="../media/image533.png"/><Relationship Id="rId71" Type="http://schemas.openxmlformats.org/officeDocument/2006/relationships/image" Target="../media/image565.png"/><Relationship Id="rId92" Type="http://schemas.openxmlformats.org/officeDocument/2006/relationships/customXml" Target="../ink/ink557.xml"/><Relationship Id="rId2" Type="http://schemas.openxmlformats.org/officeDocument/2006/relationships/image" Target="../media/image70.png"/><Relationship Id="rId29" Type="http://schemas.openxmlformats.org/officeDocument/2006/relationships/image" Target="../media/image544.png"/><Relationship Id="rId24" Type="http://schemas.openxmlformats.org/officeDocument/2006/relationships/customXml" Target="../ink/ink523.xml"/><Relationship Id="rId40" Type="http://schemas.openxmlformats.org/officeDocument/2006/relationships/customXml" Target="../ink/ink531.xml"/><Relationship Id="rId45" Type="http://schemas.openxmlformats.org/officeDocument/2006/relationships/image" Target="../media/image552.png"/><Relationship Id="rId66" Type="http://schemas.openxmlformats.org/officeDocument/2006/relationships/customXml" Target="../ink/ink544.xml"/><Relationship Id="rId87" Type="http://schemas.openxmlformats.org/officeDocument/2006/relationships/image" Target="../media/image573.png"/><Relationship Id="rId110" Type="http://schemas.openxmlformats.org/officeDocument/2006/relationships/customXml" Target="../ink/ink566.xml"/><Relationship Id="rId115" Type="http://schemas.openxmlformats.org/officeDocument/2006/relationships/image" Target="../media/image587.png"/><Relationship Id="rId131" Type="http://schemas.openxmlformats.org/officeDocument/2006/relationships/image" Target="../media/image595.png"/><Relationship Id="rId136" Type="http://schemas.openxmlformats.org/officeDocument/2006/relationships/customXml" Target="../ink/ink579.xml"/><Relationship Id="rId157" Type="http://schemas.openxmlformats.org/officeDocument/2006/relationships/image" Target="../media/image608.png"/><Relationship Id="rId61" Type="http://schemas.openxmlformats.org/officeDocument/2006/relationships/image" Target="../media/image560.png"/><Relationship Id="rId82" Type="http://schemas.openxmlformats.org/officeDocument/2006/relationships/customXml" Target="../ink/ink552.xml"/><Relationship Id="rId152" Type="http://schemas.openxmlformats.org/officeDocument/2006/relationships/customXml" Target="../ink/ink587.xml"/><Relationship Id="rId19" Type="http://schemas.openxmlformats.org/officeDocument/2006/relationships/image" Target="../media/image539.png"/><Relationship Id="rId14" Type="http://schemas.openxmlformats.org/officeDocument/2006/relationships/customXml" Target="../ink/ink518.xml"/><Relationship Id="rId30" Type="http://schemas.openxmlformats.org/officeDocument/2006/relationships/customXml" Target="../ink/ink526.xml"/><Relationship Id="rId35" Type="http://schemas.openxmlformats.org/officeDocument/2006/relationships/image" Target="../media/image547.png"/><Relationship Id="rId56" Type="http://schemas.openxmlformats.org/officeDocument/2006/relationships/customXml" Target="../ink/ink539.xml"/><Relationship Id="rId77" Type="http://schemas.openxmlformats.org/officeDocument/2006/relationships/image" Target="../media/image568.png"/><Relationship Id="rId100" Type="http://schemas.openxmlformats.org/officeDocument/2006/relationships/customXml" Target="../ink/ink561.xml"/><Relationship Id="rId105" Type="http://schemas.openxmlformats.org/officeDocument/2006/relationships/image" Target="../media/image582.png"/><Relationship Id="rId126" Type="http://schemas.openxmlformats.org/officeDocument/2006/relationships/customXml" Target="../ink/ink574.xml"/><Relationship Id="rId147" Type="http://schemas.openxmlformats.org/officeDocument/2006/relationships/image" Target="../media/image603.png"/><Relationship Id="rId8" Type="http://schemas.openxmlformats.org/officeDocument/2006/relationships/customXml" Target="../ink/ink515.xml"/><Relationship Id="rId51" Type="http://schemas.openxmlformats.org/officeDocument/2006/relationships/image" Target="../media/image555.png"/><Relationship Id="rId72" Type="http://schemas.openxmlformats.org/officeDocument/2006/relationships/customXml" Target="../ink/ink547.xml"/><Relationship Id="rId93" Type="http://schemas.openxmlformats.org/officeDocument/2006/relationships/image" Target="../media/image576.png"/><Relationship Id="rId98" Type="http://schemas.openxmlformats.org/officeDocument/2006/relationships/customXml" Target="../ink/ink560.xml"/><Relationship Id="rId121" Type="http://schemas.openxmlformats.org/officeDocument/2006/relationships/image" Target="../media/image590.png"/><Relationship Id="rId142" Type="http://schemas.openxmlformats.org/officeDocument/2006/relationships/customXml" Target="../ink/ink582.xml"/><Relationship Id="rId3" Type="http://schemas.openxmlformats.org/officeDocument/2006/relationships/image" Target="../media/image112.jpeg"/><Relationship Id="rId25" Type="http://schemas.openxmlformats.org/officeDocument/2006/relationships/image" Target="../media/image542.png"/><Relationship Id="rId46" Type="http://schemas.openxmlformats.org/officeDocument/2006/relationships/customXml" Target="../ink/ink534.xml"/><Relationship Id="rId67" Type="http://schemas.openxmlformats.org/officeDocument/2006/relationships/image" Target="../media/image563.png"/><Relationship Id="rId116" Type="http://schemas.openxmlformats.org/officeDocument/2006/relationships/customXml" Target="../ink/ink569.xml"/><Relationship Id="rId137" Type="http://schemas.openxmlformats.org/officeDocument/2006/relationships/image" Target="../media/image598.png"/><Relationship Id="rId158" Type="http://schemas.openxmlformats.org/officeDocument/2006/relationships/customXml" Target="../ink/ink590.xml"/><Relationship Id="rId20" Type="http://schemas.openxmlformats.org/officeDocument/2006/relationships/customXml" Target="../ink/ink521.xml"/><Relationship Id="rId41" Type="http://schemas.openxmlformats.org/officeDocument/2006/relationships/image" Target="../media/image550.png"/><Relationship Id="rId62" Type="http://schemas.openxmlformats.org/officeDocument/2006/relationships/customXml" Target="../ink/ink542.xml"/><Relationship Id="rId83" Type="http://schemas.openxmlformats.org/officeDocument/2006/relationships/image" Target="../media/image571.png"/><Relationship Id="rId88" Type="http://schemas.openxmlformats.org/officeDocument/2006/relationships/customXml" Target="../ink/ink555.xml"/><Relationship Id="rId111" Type="http://schemas.openxmlformats.org/officeDocument/2006/relationships/image" Target="../media/image585.png"/><Relationship Id="rId132" Type="http://schemas.openxmlformats.org/officeDocument/2006/relationships/customXml" Target="../ink/ink577.xml"/><Relationship Id="rId153" Type="http://schemas.openxmlformats.org/officeDocument/2006/relationships/image" Target="../media/image606.png"/><Relationship Id="rId15" Type="http://schemas.openxmlformats.org/officeDocument/2006/relationships/image" Target="../media/image537.png"/><Relationship Id="rId36" Type="http://schemas.openxmlformats.org/officeDocument/2006/relationships/customXml" Target="../ink/ink529.xml"/><Relationship Id="rId57" Type="http://schemas.openxmlformats.org/officeDocument/2006/relationships/image" Target="../media/image558.png"/><Relationship Id="rId106" Type="http://schemas.openxmlformats.org/officeDocument/2006/relationships/customXml" Target="../ink/ink564.xml"/><Relationship Id="rId127" Type="http://schemas.openxmlformats.org/officeDocument/2006/relationships/image" Target="../media/image593.png"/><Relationship Id="rId10" Type="http://schemas.openxmlformats.org/officeDocument/2006/relationships/customXml" Target="../ink/ink516.xml"/><Relationship Id="rId31" Type="http://schemas.openxmlformats.org/officeDocument/2006/relationships/image" Target="../media/image545.png"/><Relationship Id="rId52" Type="http://schemas.openxmlformats.org/officeDocument/2006/relationships/customXml" Target="../ink/ink537.xml"/><Relationship Id="rId73" Type="http://schemas.openxmlformats.org/officeDocument/2006/relationships/image" Target="../media/image566.png"/><Relationship Id="rId78" Type="http://schemas.openxmlformats.org/officeDocument/2006/relationships/customXml" Target="../ink/ink550.xml"/><Relationship Id="rId94" Type="http://schemas.openxmlformats.org/officeDocument/2006/relationships/customXml" Target="../ink/ink558.xml"/><Relationship Id="rId99" Type="http://schemas.openxmlformats.org/officeDocument/2006/relationships/image" Target="../media/image579.png"/><Relationship Id="rId101" Type="http://schemas.openxmlformats.org/officeDocument/2006/relationships/image" Target="../media/image580.png"/><Relationship Id="rId122" Type="http://schemas.openxmlformats.org/officeDocument/2006/relationships/customXml" Target="../ink/ink572.xml"/><Relationship Id="rId143" Type="http://schemas.openxmlformats.org/officeDocument/2006/relationships/image" Target="../media/image601.png"/><Relationship Id="rId148" Type="http://schemas.openxmlformats.org/officeDocument/2006/relationships/customXml" Target="../ink/ink585.xml"/><Relationship Id="rId4" Type="http://schemas.openxmlformats.org/officeDocument/2006/relationships/customXml" Target="../ink/ink513.xml"/><Relationship Id="rId9" Type="http://schemas.openxmlformats.org/officeDocument/2006/relationships/image" Target="../media/image534.png"/><Relationship Id="rId26" Type="http://schemas.openxmlformats.org/officeDocument/2006/relationships/customXml" Target="../ink/ink524.xml"/><Relationship Id="rId47" Type="http://schemas.openxmlformats.org/officeDocument/2006/relationships/image" Target="../media/image553.png"/><Relationship Id="rId68" Type="http://schemas.openxmlformats.org/officeDocument/2006/relationships/customXml" Target="../ink/ink545.xml"/><Relationship Id="rId89" Type="http://schemas.openxmlformats.org/officeDocument/2006/relationships/image" Target="../media/image574.png"/><Relationship Id="rId112" Type="http://schemas.openxmlformats.org/officeDocument/2006/relationships/customXml" Target="../ink/ink567.xml"/><Relationship Id="rId133" Type="http://schemas.openxmlformats.org/officeDocument/2006/relationships/image" Target="../media/image596.png"/><Relationship Id="rId154" Type="http://schemas.openxmlformats.org/officeDocument/2006/relationships/customXml" Target="../ink/ink588.xml"/><Relationship Id="rId16" Type="http://schemas.openxmlformats.org/officeDocument/2006/relationships/customXml" Target="../ink/ink519.xml"/><Relationship Id="rId37" Type="http://schemas.openxmlformats.org/officeDocument/2006/relationships/image" Target="../media/image548.png"/><Relationship Id="rId58" Type="http://schemas.openxmlformats.org/officeDocument/2006/relationships/customXml" Target="../ink/ink540.xml"/><Relationship Id="rId79" Type="http://schemas.openxmlformats.org/officeDocument/2006/relationships/image" Target="../media/image569.png"/><Relationship Id="rId102" Type="http://schemas.openxmlformats.org/officeDocument/2006/relationships/customXml" Target="../ink/ink562.xml"/><Relationship Id="rId123" Type="http://schemas.openxmlformats.org/officeDocument/2006/relationships/image" Target="../media/image591.png"/><Relationship Id="rId144" Type="http://schemas.openxmlformats.org/officeDocument/2006/relationships/customXml" Target="../ink/ink583.xml"/><Relationship Id="rId90" Type="http://schemas.openxmlformats.org/officeDocument/2006/relationships/customXml" Target="../ink/ink556.xml"/><Relationship Id="rId27" Type="http://schemas.openxmlformats.org/officeDocument/2006/relationships/image" Target="../media/image543.png"/><Relationship Id="rId48" Type="http://schemas.openxmlformats.org/officeDocument/2006/relationships/customXml" Target="../ink/ink535.xml"/><Relationship Id="rId69" Type="http://schemas.openxmlformats.org/officeDocument/2006/relationships/image" Target="../media/image564.png"/><Relationship Id="rId113" Type="http://schemas.openxmlformats.org/officeDocument/2006/relationships/image" Target="../media/image586.png"/><Relationship Id="rId134" Type="http://schemas.openxmlformats.org/officeDocument/2006/relationships/customXml" Target="../ink/ink578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0.png"/><Relationship Id="rId18" Type="http://schemas.openxmlformats.org/officeDocument/2006/relationships/customXml" Target="../ink/ink598.xml"/><Relationship Id="rId26" Type="http://schemas.openxmlformats.org/officeDocument/2006/relationships/customXml" Target="../ink/ink602.xml"/><Relationship Id="rId21" Type="http://schemas.openxmlformats.org/officeDocument/2006/relationships/image" Target="../media/image614.png"/><Relationship Id="rId34" Type="http://schemas.openxmlformats.org/officeDocument/2006/relationships/customXml" Target="../ink/ink606.xml"/><Relationship Id="rId7" Type="http://schemas.openxmlformats.org/officeDocument/2006/relationships/image" Target="../media/image201.png"/><Relationship Id="rId12" Type="http://schemas.openxmlformats.org/officeDocument/2006/relationships/customXml" Target="../ink/ink595.xml"/><Relationship Id="rId17" Type="http://schemas.openxmlformats.org/officeDocument/2006/relationships/image" Target="../media/image612.png"/><Relationship Id="rId25" Type="http://schemas.openxmlformats.org/officeDocument/2006/relationships/image" Target="../media/image616.png"/><Relationship Id="rId33" Type="http://schemas.openxmlformats.org/officeDocument/2006/relationships/image" Target="../media/image620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597.xml"/><Relationship Id="rId20" Type="http://schemas.openxmlformats.org/officeDocument/2006/relationships/customXml" Target="../ink/ink599.xml"/><Relationship Id="rId29" Type="http://schemas.openxmlformats.org/officeDocument/2006/relationships/image" Target="../media/image6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2.xml"/><Relationship Id="rId11" Type="http://schemas.openxmlformats.org/officeDocument/2006/relationships/image" Target="../media/image217.png"/><Relationship Id="rId24" Type="http://schemas.openxmlformats.org/officeDocument/2006/relationships/customXml" Target="../ink/ink601.xml"/><Relationship Id="rId32" Type="http://schemas.openxmlformats.org/officeDocument/2006/relationships/customXml" Target="../ink/ink605.xml"/><Relationship Id="rId37" Type="http://schemas.openxmlformats.org/officeDocument/2006/relationships/image" Target="../media/image622.png"/><Relationship Id="rId5" Type="http://schemas.openxmlformats.org/officeDocument/2006/relationships/image" Target="../media/image129.png"/><Relationship Id="rId15" Type="http://schemas.openxmlformats.org/officeDocument/2006/relationships/image" Target="../media/image611.png"/><Relationship Id="rId23" Type="http://schemas.openxmlformats.org/officeDocument/2006/relationships/image" Target="../media/image615.png"/><Relationship Id="rId28" Type="http://schemas.openxmlformats.org/officeDocument/2006/relationships/customXml" Target="../ink/ink603.xml"/><Relationship Id="rId36" Type="http://schemas.openxmlformats.org/officeDocument/2006/relationships/customXml" Target="../ink/ink607.xml"/><Relationship Id="rId10" Type="http://schemas.openxmlformats.org/officeDocument/2006/relationships/customXml" Target="../ink/ink594.xml"/><Relationship Id="rId19" Type="http://schemas.openxmlformats.org/officeDocument/2006/relationships/image" Target="../media/image613.png"/><Relationship Id="rId31" Type="http://schemas.openxmlformats.org/officeDocument/2006/relationships/image" Target="../media/image619.png"/><Relationship Id="rId4" Type="http://schemas.openxmlformats.org/officeDocument/2006/relationships/customXml" Target="../ink/ink591.xml"/><Relationship Id="rId9" Type="http://schemas.openxmlformats.org/officeDocument/2006/relationships/image" Target="../media/image202.png"/><Relationship Id="rId14" Type="http://schemas.openxmlformats.org/officeDocument/2006/relationships/customXml" Target="../ink/ink596.xml"/><Relationship Id="rId22" Type="http://schemas.openxmlformats.org/officeDocument/2006/relationships/customXml" Target="../ink/ink600.xml"/><Relationship Id="rId27" Type="http://schemas.openxmlformats.org/officeDocument/2006/relationships/image" Target="../media/image617.png"/><Relationship Id="rId30" Type="http://schemas.openxmlformats.org/officeDocument/2006/relationships/customXml" Target="../ink/ink604.xml"/><Relationship Id="rId35" Type="http://schemas.openxmlformats.org/officeDocument/2006/relationships/image" Target="../media/image621.png"/><Relationship Id="rId8" Type="http://schemas.openxmlformats.org/officeDocument/2006/relationships/customXml" Target="../ink/ink593.xml"/><Relationship Id="rId3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5.xml"/><Relationship Id="rId21" Type="http://schemas.openxmlformats.org/officeDocument/2006/relationships/customXml" Target="../ink/ink617.xml"/><Relationship Id="rId42" Type="http://schemas.openxmlformats.org/officeDocument/2006/relationships/image" Target="../media/image629.png"/><Relationship Id="rId63" Type="http://schemas.openxmlformats.org/officeDocument/2006/relationships/customXml" Target="../ink/ink638.xml"/><Relationship Id="rId84" Type="http://schemas.openxmlformats.org/officeDocument/2006/relationships/image" Target="../media/image650.png"/><Relationship Id="rId138" Type="http://schemas.openxmlformats.org/officeDocument/2006/relationships/image" Target="../media/image677.png"/><Relationship Id="rId107" Type="http://schemas.openxmlformats.org/officeDocument/2006/relationships/customXml" Target="../ink/ink660.xml"/><Relationship Id="rId11" Type="http://schemas.openxmlformats.org/officeDocument/2006/relationships/customXml" Target="../ink/ink612.xml"/><Relationship Id="rId32" Type="http://schemas.openxmlformats.org/officeDocument/2006/relationships/image" Target="../media/image624.png"/><Relationship Id="rId37" Type="http://schemas.openxmlformats.org/officeDocument/2006/relationships/customXml" Target="../ink/ink625.xml"/><Relationship Id="rId53" Type="http://schemas.openxmlformats.org/officeDocument/2006/relationships/customXml" Target="../ink/ink633.xml"/><Relationship Id="rId58" Type="http://schemas.openxmlformats.org/officeDocument/2006/relationships/image" Target="../media/image637.png"/><Relationship Id="rId74" Type="http://schemas.openxmlformats.org/officeDocument/2006/relationships/image" Target="../media/image645.png"/><Relationship Id="rId79" Type="http://schemas.openxmlformats.org/officeDocument/2006/relationships/customXml" Target="../ink/ink646.xml"/><Relationship Id="rId102" Type="http://schemas.openxmlformats.org/officeDocument/2006/relationships/image" Target="../media/image659.png"/><Relationship Id="rId123" Type="http://schemas.openxmlformats.org/officeDocument/2006/relationships/customXml" Target="../ink/ink668.xml"/><Relationship Id="rId128" Type="http://schemas.openxmlformats.org/officeDocument/2006/relationships/image" Target="../media/image672.png"/><Relationship Id="rId5" Type="http://schemas.openxmlformats.org/officeDocument/2006/relationships/customXml" Target="../ink/ink609.xml"/><Relationship Id="rId90" Type="http://schemas.openxmlformats.org/officeDocument/2006/relationships/image" Target="../media/image653.png"/><Relationship Id="rId95" Type="http://schemas.openxmlformats.org/officeDocument/2006/relationships/customXml" Target="../ink/ink654.xml"/><Relationship Id="rId22" Type="http://schemas.openxmlformats.org/officeDocument/2006/relationships/image" Target="../media/image6190.png"/><Relationship Id="rId27" Type="http://schemas.openxmlformats.org/officeDocument/2006/relationships/customXml" Target="../ink/ink620.xml"/><Relationship Id="rId43" Type="http://schemas.openxmlformats.org/officeDocument/2006/relationships/customXml" Target="../ink/ink628.xml"/><Relationship Id="rId48" Type="http://schemas.openxmlformats.org/officeDocument/2006/relationships/image" Target="../media/image632.png"/><Relationship Id="rId64" Type="http://schemas.openxmlformats.org/officeDocument/2006/relationships/image" Target="../media/image640.png"/><Relationship Id="rId69" Type="http://schemas.openxmlformats.org/officeDocument/2006/relationships/customXml" Target="../ink/ink641.xml"/><Relationship Id="rId113" Type="http://schemas.openxmlformats.org/officeDocument/2006/relationships/customXml" Target="../ink/ink663.xml"/><Relationship Id="rId118" Type="http://schemas.openxmlformats.org/officeDocument/2006/relationships/image" Target="../media/image667.png"/><Relationship Id="rId134" Type="http://schemas.openxmlformats.org/officeDocument/2006/relationships/image" Target="../media/image675.png"/><Relationship Id="rId139" Type="http://schemas.openxmlformats.org/officeDocument/2006/relationships/customXml" Target="../ink/ink676.xml"/><Relationship Id="rId80" Type="http://schemas.openxmlformats.org/officeDocument/2006/relationships/image" Target="../media/image648.png"/><Relationship Id="rId85" Type="http://schemas.openxmlformats.org/officeDocument/2006/relationships/customXml" Target="../ink/ink649.xml"/><Relationship Id="rId12" Type="http://schemas.openxmlformats.org/officeDocument/2006/relationships/image" Target="../media/image6140.png"/><Relationship Id="rId17" Type="http://schemas.openxmlformats.org/officeDocument/2006/relationships/customXml" Target="../ink/ink615.xml"/><Relationship Id="rId33" Type="http://schemas.openxmlformats.org/officeDocument/2006/relationships/customXml" Target="../ink/ink623.xml"/><Relationship Id="rId38" Type="http://schemas.openxmlformats.org/officeDocument/2006/relationships/image" Target="../media/image627.png"/><Relationship Id="rId59" Type="http://schemas.openxmlformats.org/officeDocument/2006/relationships/customXml" Target="../ink/ink636.xml"/><Relationship Id="rId103" Type="http://schemas.openxmlformats.org/officeDocument/2006/relationships/customXml" Target="../ink/ink658.xml"/><Relationship Id="rId108" Type="http://schemas.openxmlformats.org/officeDocument/2006/relationships/image" Target="../media/image662.png"/><Relationship Id="rId124" Type="http://schemas.openxmlformats.org/officeDocument/2006/relationships/image" Target="../media/image670.png"/><Relationship Id="rId129" Type="http://schemas.openxmlformats.org/officeDocument/2006/relationships/customXml" Target="../ink/ink671.xml"/><Relationship Id="rId54" Type="http://schemas.openxmlformats.org/officeDocument/2006/relationships/image" Target="../media/image635.png"/><Relationship Id="rId70" Type="http://schemas.openxmlformats.org/officeDocument/2006/relationships/image" Target="../media/image643.png"/><Relationship Id="rId75" Type="http://schemas.openxmlformats.org/officeDocument/2006/relationships/customXml" Target="../ink/ink644.xml"/><Relationship Id="rId91" Type="http://schemas.openxmlformats.org/officeDocument/2006/relationships/customXml" Target="../ink/ink652.xml"/><Relationship Id="rId96" Type="http://schemas.openxmlformats.org/officeDocument/2006/relationships/image" Target="../media/image656.png"/><Relationship Id="rId140" Type="http://schemas.openxmlformats.org/officeDocument/2006/relationships/image" Target="../media/image6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10.png"/><Relationship Id="rId23" Type="http://schemas.openxmlformats.org/officeDocument/2006/relationships/customXml" Target="../ink/ink618.xml"/><Relationship Id="rId28" Type="http://schemas.openxmlformats.org/officeDocument/2006/relationships/image" Target="../media/image6220.png"/><Relationship Id="rId49" Type="http://schemas.openxmlformats.org/officeDocument/2006/relationships/customXml" Target="../ink/ink631.xml"/><Relationship Id="rId114" Type="http://schemas.openxmlformats.org/officeDocument/2006/relationships/image" Target="../media/image665.png"/><Relationship Id="rId119" Type="http://schemas.openxmlformats.org/officeDocument/2006/relationships/customXml" Target="../ink/ink666.xml"/><Relationship Id="rId44" Type="http://schemas.openxmlformats.org/officeDocument/2006/relationships/image" Target="../media/image630.png"/><Relationship Id="rId60" Type="http://schemas.openxmlformats.org/officeDocument/2006/relationships/image" Target="../media/image638.png"/><Relationship Id="rId65" Type="http://schemas.openxmlformats.org/officeDocument/2006/relationships/customXml" Target="../ink/ink639.xml"/><Relationship Id="rId81" Type="http://schemas.openxmlformats.org/officeDocument/2006/relationships/customXml" Target="../ink/ink647.xml"/><Relationship Id="rId86" Type="http://schemas.openxmlformats.org/officeDocument/2006/relationships/image" Target="../media/image651.png"/><Relationship Id="rId130" Type="http://schemas.openxmlformats.org/officeDocument/2006/relationships/image" Target="../media/image673.png"/><Relationship Id="rId135" Type="http://schemas.openxmlformats.org/officeDocument/2006/relationships/customXml" Target="../ink/ink674.xml"/><Relationship Id="rId13" Type="http://schemas.openxmlformats.org/officeDocument/2006/relationships/customXml" Target="../ink/ink613.xml"/><Relationship Id="rId18" Type="http://schemas.openxmlformats.org/officeDocument/2006/relationships/image" Target="../media/image6170.png"/><Relationship Id="rId39" Type="http://schemas.openxmlformats.org/officeDocument/2006/relationships/customXml" Target="../ink/ink626.xml"/><Relationship Id="rId109" Type="http://schemas.openxmlformats.org/officeDocument/2006/relationships/customXml" Target="../ink/ink661.xml"/><Relationship Id="rId34" Type="http://schemas.openxmlformats.org/officeDocument/2006/relationships/image" Target="../media/image625.png"/><Relationship Id="rId50" Type="http://schemas.openxmlformats.org/officeDocument/2006/relationships/image" Target="../media/image633.png"/><Relationship Id="rId55" Type="http://schemas.openxmlformats.org/officeDocument/2006/relationships/customXml" Target="../ink/ink634.xml"/><Relationship Id="rId76" Type="http://schemas.openxmlformats.org/officeDocument/2006/relationships/image" Target="../media/image646.png"/><Relationship Id="rId97" Type="http://schemas.openxmlformats.org/officeDocument/2006/relationships/customXml" Target="../ink/ink655.xml"/><Relationship Id="rId104" Type="http://schemas.openxmlformats.org/officeDocument/2006/relationships/image" Target="../media/image660.png"/><Relationship Id="rId120" Type="http://schemas.openxmlformats.org/officeDocument/2006/relationships/image" Target="../media/image668.png"/><Relationship Id="rId125" Type="http://schemas.openxmlformats.org/officeDocument/2006/relationships/customXml" Target="../ink/ink669.xml"/><Relationship Id="rId141" Type="http://schemas.openxmlformats.org/officeDocument/2006/relationships/customXml" Target="../ink/ink677.xml"/><Relationship Id="rId7" Type="http://schemas.openxmlformats.org/officeDocument/2006/relationships/customXml" Target="../ink/ink610.xml"/><Relationship Id="rId71" Type="http://schemas.openxmlformats.org/officeDocument/2006/relationships/customXml" Target="../ink/ink642.xml"/><Relationship Id="rId92" Type="http://schemas.openxmlformats.org/officeDocument/2006/relationships/image" Target="../media/image654.png"/><Relationship Id="rId2" Type="http://schemas.openxmlformats.org/officeDocument/2006/relationships/image" Target="../media/image70.png"/><Relationship Id="rId29" Type="http://schemas.openxmlformats.org/officeDocument/2006/relationships/customXml" Target="../ink/ink621.xml"/><Relationship Id="rId24" Type="http://schemas.openxmlformats.org/officeDocument/2006/relationships/image" Target="../media/image6200.png"/><Relationship Id="rId40" Type="http://schemas.openxmlformats.org/officeDocument/2006/relationships/image" Target="../media/image628.png"/><Relationship Id="rId45" Type="http://schemas.openxmlformats.org/officeDocument/2006/relationships/customXml" Target="../ink/ink629.xml"/><Relationship Id="rId66" Type="http://schemas.openxmlformats.org/officeDocument/2006/relationships/image" Target="../media/image641.png"/><Relationship Id="rId87" Type="http://schemas.openxmlformats.org/officeDocument/2006/relationships/customXml" Target="../ink/ink650.xml"/><Relationship Id="rId110" Type="http://schemas.openxmlformats.org/officeDocument/2006/relationships/image" Target="../media/image663.png"/><Relationship Id="rId115" Type="http://schemas.openxmlformats.org/officeDocument/2006/relationships/customXml" Target="../ink/ink664.xml"/><Relationship Id="rId131" Type="http://schemas.openxmlformats.org/officeDocument/2006/relationships/customXml" Target="../ink/ink672.xml"/><Relationship Id="rId136" Type="http://schemas.openxmlformats.org/officeDocument/2006/relationships/image" Target="../media/image676.png"/><Relationship Id="rId61" Type="http://schemas.openxmlformats.org/officeDocument/2006/relationships/customXml" Target="../ink/ink637.xml"/><Relationship Id="rId82" Type="http://schemas.openxmlformats.org/officeDocument/2006/relationships/image" Target="../media/image649.png"/><Relationship Id="rId19" Type="http://schemas.openxmlformats.org/officeDocument/2006/relationships/customXml" Target="../ink/ink616.xml"/><Relationship Id="rId14" Type="http://schemas.openxmlformats.org/officeDocument/2006/relationships/image" Target="../media/image6150.png"/><Relationship Id="rId30" Type="http://schemas.openxmlformats.org/officeDocument/2006/relationships/image" Target="../media/image623.png"/><Relationship Id="rId35" Type="http://schemas.openxmlformats.org/officeDocument/2006/relationships/customXml" Target="../ink/ink624.xml"/><Relationship Id="rId56" Type="http://schemas.openxmlformats.org/officeDocument/2006/relationships/image" Target="../media/image636.png"/><Relationship Id="rId77" Type="http://schemas.openxmlformats.org/officeDocument/2006/relationships/customXml" Target="../ink/ink645.xml"/><Relationship Id="rId100" Type="http://schemas.openxmlformats.org/officeDocument/2006/relationships/image" Target="../media/image658.png"/><Relationship Id="rId105" Type="http://schemas.openxmlformats.org/officeDocument/2006/relationships/customXml" Target="../ink/ink659.xml"/><Relationship Id="rId126" Type="http://schemas.openxmlformats.org/officeDocument/2006/relationships/image" Target="../media/image671.png"/><Relationship Id="rId8" Type="http://schemas.openxmlformats.org/officeDocument/2006/relationships/image" Target="../media/image6120.png"/><Relationship Id="rId51" Type="http://schemas.openxmlformats.org/officeDocument/2006/relationships/customXml" Target="../ink/ink632.xml"/><Relationship Id="rId72" Type="http://schemas.openxmlformats.org/officeDocument/2006/relationships/image" Target="../media/image644.png"/><Relationship Id="rId93" Type="http://schemas.openxmlformats.org/officeDocument/2006/relationships/customXml" Target="../ink/ink653.xml"/><Relationship Id="rId98" Type="http://schemas.openxmlformats.org/officeDocument/2006/relationships/image" Target="../media/image657.png"/><Relationship Id="rId121" Type="http://schemas.openxmlformats.org/officeDocument/2006/relationships/customXml" Target="../ink/ink667.xml"/><Relationship Id="rId142" Type="http://schemas.openxmlformats.org/officeDocument/2006/relationships/image" Target="../media/image679.png"/><Relationship Id="rId3" Type="http://schemas.openxmlformats.org/officeDocument/2006/relationships/customXml" Target="../ink/ink608.xml"/><Relationship Id="rId25" Type="http://schemas.openxmlformats.org/officeDocument/2006/relationships/customXml" Target="../ink/ink619.xml"/><Relationship Id="rId46" Type="http://schemas.openxmlformats.org/officeDocument/2006/relationships/image" Target="../media/image631.png"/><Relationship Id="rId67" Type="http://schemas.openxmlformats.org/officeDocument/2006/relationships/customXml" Target="../ink/ink640.xml"/><Relationship Id="rId116" Type="http://schemas.openxmlformats.org/officeDocument/2006/relationships/image" Target="../media/image666.png"/><Relationship Id="rId137" Type="http://schemas.openxmlformats.org/officeDocument/2006/relationships/customXml" Target="../ink/ink675.xml"/><Relationship Id="rId20" Type="http://schemas.openxmlformats.org/officeDocument/2006/relationships/image" Target="../media/image6180.png"/><Relationship Id="rId41" Type="http://schemas.openxmlformats.org/officeDocument/2006/relationships/customXml" Target="../ink/ink627.xml"/><Relationship Id="rId62" Type="http://schemas.openxmlformats.org/officeDocument/2006/relationships/image" Target="../media/image639.png"/><Relationship Id="rId83" Type="http://schemas.openxmlformats.org/officeDocument/2006/relationships/customXml" Target="../ink/ink648.xml"/><Relationship Id="rId88" Type="http://schemas.openxmlformats.org/officeDocument/2006/relationships/image" Target="../media/image652.png"/><Relationship Id="rId111" Type="http://schemas.openxmlformats.org/officeDocument/2006/relationships/customXml" Target="../ink/ink662.xml"/><Relationship Id="rId132" Type="http://schemas.openxmlformats.org/officeDocument/2006/relationships/image" Target="../media/image674.png"/><Relationship Id="rId15" Type="http://schemas.openxmlformats.org/officeDocument/2006/relationships/customXml" Target="../ink/ink614.xml"/><Relationship Id="rId36" Type="http://schemas.openxmlformats.org/officeDocument/2006/relationships/image" Target="../media/image626.png"/><Relationship Id="rId57" Type="http://schemas.openxmlformats.org/officeDocument/2006/relationships/customXml" Target="../ink/ink635.xml"/><Relationship Id="rId106" Type="http://schemas.openxmlformats.org/officeDocument/2006/relationships/image" Target="../media/image661.png"/><Relationship Id="rId127" Type="http://schemas.openxmlformats.org/officeDocument/2006/relationships/customXml" Target="../ink/ink670.xml"/><Relationship Id="rId10" Type="http://schemas.openxmlformats.org/officeDocument/2006/relationships/image" Target="../media/image6130.png"/><Relationship Id="rId31" Type="http://schemas.openxmlformats.org/officeDocument/2006/relationships/customXml" Target="../ink/ink622.xml"/><Relationship Id="rId52" Type="http://schemas.openxmlformats.org/officeDocument/2006/relationships/image" Target="../media/image634.png"/><Relationship Id="rId73" Type="http://schemas.openxmlformats.org/officeDocument/2006/relationships/customXml" Target="../ink/ink643.xml"/><Relationship Id="rId78" Type="http://schemas.openxmlformats.org/officeDocument/2006/relationships/image" Target="../media/image647.png"/><Relationship Id="rId94" Type="http://schemas.openxmlformats.org/officeDocument/2006/relationships/image" Target="../media/image655.png"/><Relationship Id="rId99" Type="http://schemas.openxmlformats.org/officeDocument/2006/relationships/customXml" Target="../ink/ink656.xml"/><Relationship Id="rId101" Type="http://schemas.openxmlformats.org/officeDocument/2006/relationships/customXml" Target="../ink/ink657.xml"/><Relationship Id="rId122" Type="http://schemas.openxmlformats.org/officeDocument/2006/relationships/image" Target="../media/image669.png"/><Relationship Id="rId4" Type="http://schemas.openxmlformats.org/officeDocument/2006/relationships/image" Target="../media/image6100.png"/><Relationship Id="rId9" Type="http://schemas.openxmlformats.org/officeDocument/2006/relationships/customXml" Target="../ink/ink611.xml"/><Relationship Id="rId26" Type="http://schemas.openxmlformats.org/officeDocument/2006/relationships/image" Target="../media/image6210.png"/><Relationship Id="rId47" Type="http://schemas.openxmlformats.org/officeDocument/2006/relationships/customXml" Target="../ink/ink630.xml"/><Relationship Id="rId68" Type="http://schemas.openxmlformats.org/officeDocument/2006/relationships/image" Target="../media/image642.png"/><Relationship Id="rId89" Type="http://schemas.openxmlformats.org/officeDocument/2006/relationships/customXml" Target="../ink/ink651.xml"/><Relationship Id="rId112" Type="http://schemas.openxmlformats.org/officeDocument/2006/relationships/image" Target="../media/image664.png"/><Relationship Id="rId133" Type="http://schemas.openxmlformats.org/officeDocument/2006/relationships/customXml" Target="../ink/ink673.xml"/><Relationship Id="rId16" Type="http://schemas.openxmlformats.org/officeDocument/2006/relationships/image" Target="../media/image6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8.xml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9.png"/><Relationship Id="rId21" Type="http://schemas.openxmlformats.org/officeDocument/2006/relationships/customXml" Target="../ink/ink687.xml"/><Relationship Id="rId42" Type="http://schemas.openxmlformats.org/officeDocument/2006/relationships/image" Target="../media/image707.png"/><Relationship Id="rId47" Type="http://schemas.openxmlformats.org/officeDocument/2006/relationships/customXml" Target="../ink/ink700.xml"/><Relationship Id="rId63" Type="http://schemas.openxmlformats.org/officeDocument/2006/relationships/customXml" Target="../ink/ink708.xml"/><Relationship Id="rId68" Type="http://schemas.openxmlformats.org/officeDocument/2006/relationships/image" Target="../media/image720.png"/><Relationship Id="rId84" Type="http://schemas.openxmlformats.org/officeDocument/2006/relationships/image" Target="../media/image728.png"/><Relationship Id="rId16" Type="http://schemas.openxmlformats.org/officeDocument/2006/relationships/image" Target="../media/image694.png"/><Relationship Id="rId11" Type="http://schemas.openxmlformats.org/officeDocument/2006/relationships/customXml" Target="../ink/ink682.xml"/><Relationship Id="rId32" Type="http://schemas.openxmlformats.org/officeDocument/2006/relationships/image" Target="../media/image702.png"/><Relationship Id="rId37" Type="http://schemas.openxmlformats.org/officeDocument/2006/relationships/customXml" Target="../ink/ink695.xml"/><Relationship Id="rId53" Type="http://schemas.openxmlformats.org/officeDocument/2006/relationships/customXml" Target="../ink/ink703.xml"/><Relationship Id="rId58" Type="http://schemas.openxmlformats.org/officeDocument/2006/relationships/image" Target="../media/image715.png"/><Relationship Id="rId74" Type="http://schemas.openxmlformats.org/officeDocument/2006/relationships/image" Target="../media/image723.png"/><Relationship Id="rId79" Type="http://schemas.openxmlformats.org/officeDocument/2006/relationships/customXml" Target="../ink/ink716.xml"/><Relationship Id="rId5" Type="http://schemas.openxmlformats.org/officeDocument/2006/relationships/customXml" Target="../ink/ink679.xml"/><Relationship Id="rId19" Type="http://schemas.openxmlformats.org/officeDocument/2006/relationships/customXml" Target="../ink/ink686.xml"/><Relationship Id="rId14" Type="http://schemas.openxmlformats.org/officeDocument/2006/relationships/image" Target="../media/image693.png"/><Relationship Id="rId22" Type="http://schemas.openxmlformats.org/officeDocument/2006/relationships/image" Target="../media/image697.png"/><Relationship Id="rId27" Type="http://schemas.openxmlformats.org/officeDocument/2006/relationships/customXml" Target="../ink/ink690.xml"/><Relationship Id="rId30" Type="http://schemas.openxmlformats.org/officeDocument/2006/relationships/image" Target="../media/image701.png"/><Relationship Id="rId35" Type="http://schemas.openxmlformats.org/officeDocument/2006/relationships/customXml" Target="../ink/ink694.xml"/><Relationship Id="rId43" Type="http://schemas.openxmlformats.org/officeDocument/2006/relationships/customXml" Target="../ink/ink698.xml"/><Relationship Id="rId48" Type="http://schemas.openxmlformats.org/officeDocument/2006/relationships/image" Target="../media/image710.png"/><Relationship Id="rId56" Type="http://schemas.openxmlformats.org/officeDocument/2006/relationships/image" Target="../media/image714.png"/><Relationship Id="rId64" Type="http://schemas.openxmlformats.org/officeDocument/2006/relationships/image" Target="../media/image718.png"/><Relationship Id="rId69" Type="http://schemas.openxmlformats.org/officeDocument/2006/relationships/customXml" Target="../ink/ink711.xml"/><Relationship Id="rId77" Type="http://schemas.openxmlformats.org/officeDocument/2006/relationships/customXml" Target="../ink/ink715.xml"/><Relationship Id="rId8" Type="http://schemas.openxmlformats.org/officeDocument/2006/relationships/image" Target="../media/image690.png"/><Relationship Id="rId51" Type="http://schemas.openxmlformats.org/officeDocument/2006/relationships/customXml" Target="../ink/ink702.xml"/><Relationship Id="rId72" Type="http://schemas.openxmlformats.org/officeDocument/2006/relationships/image" Target="../media/image722.png"/><Relationship Id="rId80" Type="http://schemas.openxmlformats.org/officeDocument/2006/relationships/image" Target="../media/image726.png"/><Relationship Id="rId85" Type="http://schemas.openxmlformats.org/officeDocument/2006/relationships/customXml" Target="../ink/ink719.xml"/><Relationship Id="rId3" Type="http://schemas.openxmlformats.org/officeDocument/2006/relationships/image" Target="../media/image687.png"/><Relationship Id="rId12" Type="http://schemas.openxmlformats.org/officeDocument/2006/relationships/image" Target="../media/image692.png"/><Relationship Id="rId17" Type="http://schemas.openxmlformats.org/officeDocument/2006/relationships/customXml" Target="../ink/ink685.xml"/><Relationship Id="rId25" Type="http://schemas.openxmlformats.org/officeDocument/2006/relationships/customXml" Target="../ink/ink689.xml"/><Relationship Id="rId33" Type="http://schemas.openxmlformats.org/officeDocument/2006/relationships/customXml" Target="../ink/ink693.xml"/><Relationship Id="rId38" Type="http://schemas.openxmlformats.org/officeDocument/2006/relationships/image" Target="../media/image705.png"/><Relationship Id="rId46" Type="http://schemas.openxmlformats.org/officeDocument/2006/relationships/image" Target="../media/image709.png"/><Relationship Id="rId59" Type="http://schemas.openxmlformats.org/officeDocument/2006/relationships/customXml" Target="../ink/ink706.xml"/><Relationship Id="rId67" Type="http://schemas.openxmlformats.org/officeDocument/2006/relationships/customXml" Target="../ink/ink710.xml"/><Relationship Id="rId20" Type="http://schemas.openxmlformats.org/officeDocument/2006/relationships/image" Target="../media/image696.png"/><Relationship Id="rId41" Type="http://schemas.openxmlformats.org/officeDocument/2006/relationships/customXml" Target="../ink/ink697.xml"/><Relationship Id="rId54" Type="http://schemas.openxmlformats.org/officeDocument/2006/relationships/image" Target="../media/image713.png"/><Relationship Id="rId62" Type="http://schemas.openxmlformats.org/officeDocument/2006/relationships/image" Target="../media/image717.png"/><Relationship Id="rId70" Type="http://schemas.openxmlformats.org/officeDocument/2006/relationships/image" Target="../media/image721.png"/><Relationship Id="rId75" Type="http://schemas.openxmlformats.org/officeDocument/2006/relationships/customXml" Target="../ink/ink714.xml"/><Relationship Id="rId83" Type="http://schemas.openxmlformats.org/officeDocument/2006/relationships/customXml" Target="../ink/ink7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9.png"/><Relationship Id="rId15" Type="http://schemas.openxmlformats.org/officeDocument/2006/relationships/customXml" Target="../ink/ink684.xml"/><Relationship Id="rId23" Type="http://schemas.openxmlformats.org/officeDocument/2006/relationships/customXml" Target="../ink/ink688.xml"/><Relationship Id="rId28" Type="http://schemas.openxmlformats.org/officeDocument/2006/relationships/image" Target="../media/image700.png"/><Relationship Id="rId36" Type="http://schemas.openxmlformats.org/officeDocument/2006/relationships/image" Target="../media/image704.png"/><Relationship Id="rId49" Type="http://schemas.openxmlformats.org/officeDocument/2006/relationships/customXml" Target="../ink/ink701.xml"/><Relationship Id="rId57" Type="http://schemas.openxmlformats.org/officeDocument/2006/relationships/customXml" Target="../ink/ink705.xml"/><Relationship Id="rId10" Type="http://schemas.openxmlformats.org/officeDocument/2006/relationships/image" Target="../media/image691.png"/><Relationship Id="rId31" Type="http://schemas.openxmlformats.org/officeDocument/2006/relationships/customXml" Target="../ink/ink692.xml"/><Relationship Id="rId44" Type="http://schemas.openxmlformats.org/officeDocument/2006/relationships/image" Target="../media/image708.png"/><Relationship Id="rId52" Type="http://schemas.openxmlformats.org/officeDocument/2006/relationships/image" Target="../media/image712.png"/><Relationship Id="rId60" Type="http://schemas.openxmlformats.org/officeDocument/2006/relationships/image" Target="../media/image716.png"/><Relationship Id="rId65" Type="http://schemas.openxmlformats.org/officeDocument/2006/relationships/customXml" Target="../ink/ink709.xml"/><Relationship Id="rId73" Type="http://schemas.openxmlformats.org/officeDocument/2006/relationships/customXml" Target="../ink/ink713.xml"/><Relationship Id="rId78" Type="http://schemas.openxmlformats.org/officeDocument/2006/relationships/image" Target="../media/image725.png"/><Relationship Id="rId81" Type="http://schemas.openxmlformats.org/officeDocument/2006/relationships/customXml" Target="../ink/ink717.xml"/><Relationship Id="rId86" Type="http://schemas.openxmlformats.org/officeDocument/2006/relationships/image" Target="../media/image729.png"/><Relationship Id="rId4" Type="http://schemas.openxmlformats.org/officeDocument/2006/relationships/image" Target="../media/image688.png"/><Relationship Id="rId9" Type="http://schemas.openxmlformats.org/officeDocument/2006/relationships/customXml" Target="../ink/ink681.xml"/><Relationship Id="rId13" Type="http://schemas.openxmlformats.org/officeDocument/2006/relationships/customXml" Target="../ink/ink683.xml"/><Relationship Id="rId18" Type="http://schemas.openxmlformats.org/officeDocument/2006/relationships/image" Target="../media/image695.png"/><Relationship Id="rId39" Type="http://schemas.openxmlformats.org/officeDocument/2006/relationships/customXml" Target="../ink/ink696.xml"/><Relationship Id="rId34" Type="http://schemas.openxmlformats.org/officeDocument/2006/relationships/image" Target="../media/image703.png"/><Relationship Id="rId50" Type="http://schemas.openxmlformats.org/officeDocument/2006/relationships/image" Target="../media/image711.png"/><Relationship Id="rId55" Type="http://schemas.openxmlformats.org/officeDocument/2006/relationships/customXml" Target="../ink/ink704.xml"/><Relationship Id="rId76" Type="http://schemas.openxmlformats.org/officeDocument/2006/relationships/image" Target="../media/image724.png"/><Relationship Id="rId7" Type="http://schemas.openxmlformats.org/officeDocument/2006/relationships/customXml" Target="../ink/ink680.xml"/><Relationship Id="rId71" Type="http://schemas.openxmlformats.org/officeDocument/2006/relationships/customXml" Target="../ink/ink712.xml"/><Relationship Id="rId2" Type="http://schemas.openxmlformats.org/officeDocument/2006/relationships/image" Target="../media/image70.png"/><Relationship Id="rId29" Type="http://schemas.openxmlformats.org/officeDocument/2006/relationships/customXml" Target="../ink/ink691.xml"/><Relationship Id="rId24" Type="http://schemas.openxmlformats.org/officeDocument/2006/relationships/image" Target="../media/image698.png"/><Relationship Id="rId40" Type="http://schemas.openxmlformats.org/officeDocument/2006/relationships/image" Target="../media/image706.png"/><Relationship Id="rId45" Type="http://schemas.openxmlformats.org/officeDocument/2006/relationships/customXml" Target="../ink/ink699.xml"/><Relationship Id="rId66" Type="http://schemas.openxmlformats.org/officeDocument/2006/relationships/image" Target="../media/image719.png"/><Relationship Id="rId61" Type="http://schemas.openxmlformats.org/officeDocument/2006/relationships/customXml" Target="../ink/ink707.xml"/><Relationship Id="rId82" Type="http://schemas.openxmlformats.org/officeDocument/2006/relationships/image" Target="../media/image7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7.png"/><Relationship Id="rId18" Type="http://schemas.openxmlformats.org/officeDocument/2006/relationships/customXml" Target="../ink/ink727.xml"/><Relationship Id="rId26" Type="http://schemas.openxmlformats.org/officeDocument/2006/relationships/customXml" Target="../ink/ink731.xml"/><Relationship Id="rId39" Type="http://schemas.openxmlformats.org/officeDocument/2006/relationships/image" Target="../media/image750.png"/><Relationship Id="rId21" Type="http://schemas.openxmlformats.org/officeDocument/2006/relationships/image" Target="../media/image741.png"/><Relationship Id="rId34" Type="http://schemas.openxmlformats.org/officeDocument/2006/relationships/customXml" Target="../ink/ink735.xml"/><Relationship Id="rId7" Type="http://schemas.openxmlformats.org/officeDocument/2006/relationships/image" Target="../media/image734.png"/><Relationship Id="rId12" Type="http://schemas.openxmlformats.org/officeDocument/2006/relationships/customXml" Target="../ink/ink724.xml"/><Relationship Id="rId17" Type="http://schemas.openxmlformats.org/officeDocument/2006/relationships/image" Target="../media/image739.png"/><Relationship Id="rId25" Type="http://schemas.openxmlformats.org/officeDocument/2006/relationships/image" Target="../media/image743.png"/><Relationship Id="rId33" Type="http://schemas.openxmlformats.org/officeDocument/2006/relationships/image" Target="../media/image747.png"/><Relationship Id="rId38" Type="http://schemas.openxmlformats.org/officeDocument/2006/relationships/customXml" Target="../ink/ink737.xml"/><Relationship Id="rId2" Type="http://schemas.openxmlformats.org/officeDocument/2006/relationships/image" Target="../media/image70.png"/><Relationship Id="rId16" Type="http://schemas.openxmlformats.org/officeDocument/2006/relationships/customXml" Target="../ink/ink726.xml"/><Relationship Id="rId20" Type="http://schemas.openxmlformats.org/officeDocument/2006/relationships/customXml" Target="../ink/ink728.xml"/><Relationship Id="rId29" Type="http://schemas.openxmlformats.org/officeDocument/2006/relationships/image" Target="../media/image7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1.xml"/><Relationship Id="rId11" Type="http://schemas.openxmlformats.org/officeDocument/2006/relationships/image" Target="../media/image736.png"/><Relationship Id="rId24" Type="http://schemas.openxmlformats.org/officeDocument/2006/relationships/customXml" Target="../ink/ink730.xml"/><Relationship Id="rId32" Type="http://schemas.openxmlformats.org/officeDocument/2006/relationships/customXml" Target="../ink/ink734.xml"/><Relationship Id="rId37" Type="http://schemas.openxmlformats.org/officeDocument/2006/relationships/image" Target="../media/image749.png"/><Relationship Id="rId5" Type="http://schemas.openxmlformats.org/officeDocument/2006/relationships/image" Target="../media/image733.png"/><Relationship Id="rId15" Type="http://schemas.openxmlformats.org/officeDocument/2006/relationships/image" Target="../media/image738.png"/><Relationship Id="rId23" Type="http://schemas.openxmlformats.org/officeDocument/2006/relationships/image" Target="../media/image742.png"/><Relationship Id="rId28" Type="http://schemas.openxmlformats.org/officeDocument/2006/relationships/customXml" Target="../ink/ink732.xml"/><Relationship Id="rId36" Type="http://schemas.openxmlformats.org/officeDocument/2006/relationships/customXml" Target="../ink/ink736.xml"/><Relationship Id="rId10" Type="http://schemas.openxmlformats.org/officeDocument/2006/relationships/customXml" Target="../ink/ink723.xml"/><Relationship Id="rId19" Type="http://schemas.openxmlformats.org/officeDocument/2006/relationships/image" Target="../media/image740.png"/><Relationship Id="rId31" Type="http://schemas.openxmlformats.org/officeDocument/2006/relationships/image" Target="../media/image746.png"/><Relationship Id="rId4" Type="http://schemas.openxmlformats.org/officeDocument/2006/relationships/customXml" Target="../ink/ink720.xml"/><Relationship Id="rId9" Type="http://schemas.openxmlformats.org/officeDocument/2006/relationships/image" Target="../media/image735.png"/><Relationship Id="rId14" Type="http://schemas.openxmlformats.org/officeDocument/2006/relationships/customXml" Target="../ink/ink725.xml"/><Relationship Id="rId22" Type="http://schemas.openxmlformats.org/officeDocument/2006/relationships/customXml" Target="../ink/ink729.xml"/><Relationship Id="rId27" Type="http://schemas.openxmlformats.org/officeDocument/2006/relationships/image" Target="../media/image744.png"/><Relationship Id="rId30" Type="http://schemas.openxmlformats.org/officeDocument/2006/relationships/customXml" Target="../ink/ink733.xml"/><Relationship Id="rId35" Type="http://schemas.openxmlformats.org/officeDocument/2006/relationships/image" Target="../media/image748.png"/><Relationship Id="rId8" Type="http://schemas.openxmlformats.org/officeDocument/2006/relationships/customXml" Target="../ink/ink722.xml"/><Relationship Id="rId3" Type="http://schemas.openxmlformats.org/officeDocument/2006/relationships/image" Target="../media/image732.jpe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2.png"/><Relationship Id="rId21" Type="http://schemas.openxmlformats.org/officeDocument/2006/relationships/customXml" Target="../ink/ink747.xml"/><Relationship Id="rId42" Type="http://schemas.openxmlformats.org/officeDocument/2006/relationships/image" Target="../media/image770.png"/><Relationship Id="rId47" Type="http://schemas.openxmlformats.org/officeDocument/2006/relationships/customXml" Target="../ink/ink760.xml"/><Relationship Id="rId63" Type="http://schemas.openxmlformats.org/officeDocument/2006/relationships/customXml" Target="../ink/ink768.xml"/><Relationship Id="rId68" Type="http://schemas.openxmlformats.org/officeDocument/2006/relationships/image" Target="../media/image783.png"/><Relationship Id="rId84" Type="http://schemas.openxmlformats.org/officeDocument/2006/relationships/image" Target="../media/image791.png"/><Relationship Id="rId89" Type="http://schemas.openxmlformats.org/officeDocument/2006/relationships/customXml" Target="../ink/ink781.xml"/><Relationship Id="rId16" Type="http://schemas.openxmlformats.org/officeDocument/2006/relationships/image" Target="../media/image757.png"/><Relationship Id="rId11" Type="http://schemas.openxmlformats.org/officeDocument/2006/relationships/customXml" Target="../ink/ink742.xml"/><Relationship Id="rId32" Type="http://schemas.openxmlformats.org/officeDocument/2006/relationships/image" Target="../media/image765.png"/><Relationship Id="rId37" Type="http://schemas.openxmlformats.org/officeDocument/2006/relationships/customXml" Target="../ink/ink755.xml"/><Relationship Id="rId53" Type="http://schemas.openxmlformats.org/officeDocument/2006/relationships/customXml" Target="../ink/ink763.xml"/><Relationship Id="rId58" Type="http://schemas.openxmlformats.org/officeDocument/2006/relationships/image" Target="../media/image778.png"/><Relationship Id="rId74" Type="http://schemas.openxmlformats.org/officeDocument/2006/relationships/image" Target="../media/image786.png"/><Relationship Id="rId79" Type="http://schemas.openxmlformats.org/officeDocument/2006/relationships/customXml" Target="../ink/ink776.xml"/><Relationship Id="rId5" Type="http://schemas.openxmlformats.org/officeDocument/2006/relationships/customXml" Target="../ink/ink739.xml"/><Relationship Id="rId90" Type="http://schemas.openxmlformats.org/officeDocument/2006/relationships/image" Target="../media/image794.png"/><Relationship Id="rId95" Type="http://schemas.openxmlformats.org/officeDocument/2006/relationships/customXml" Target="../ink/ink784.xml"/><Relationship Id="rId22" Type="http://schemas.openxmlformats.org/officeDocument/2006/relationships/image" Target="../media/image760.png"/><Relationship Id="rId27" Type="http://schemas.openxmlformats.org/officeDocument/2006/relationships/customXml" Target="../ink/ink750.xml"/><Relationship Id="rId43" Type="http://schemas.openxmlformats.org/officeDocument/2006/relationships/customXml" Target="../ink/ink758.xml"/><Relationship Id="rId48" Type="http://schemas.openxmlformats.org/officeDocument/2006/relationships/image" Target="../media/image773.png"/><Relationship Id="rId64" Type="http://schemas.openxmlformats.org/officeDocument/2006/relationships/image" Target="../media/image781.png"/><Relationship Id="rId69" Type="http://schemas.openxmlformats.org/officeDocument/2006/relationships/customXml" Target="../ink/ink771.xml"/><Relationship Id="rId80" Type="http://schemas.openxmlformats.org/officeDocument/2006/relationships/image" Target="../media/image789.png"/><Relationship Id="rId85" Type="http://schemas.openxmlformats.org/officeDocument/2006/relationships/customXml" Target="../ink/ink779.xml"/><Relationship Id="rId3" Type="http://schemas.openxmlformats.org/officeDocument/2006/relationships/customXml" Target="../ink/ink738.xml"/><Relationship Id="rId12" Type="http://schemas.openxmlformats.org/officeDocument/2006/relationships/image" Target="../media/image755.png"/><Relationship Id="rId17" Type="http://schemas.openxmlformats.org/officeDocument/2006/relationships/customXml" Target="../ink/ink745.xml"/><Relationship Id="rId25" Type="http://schemas.openxmlformats.org/officeDocument/2006/relationships/customXml" Target="../ink/ink749.xml"/><Relationship Id="rId33" Type="http://schemas.openxmlformats.org/officeDocument/2006/relationships/customXml" Target="../ink/ink753.xml"/><Relationship Id="rId38" Type="http://schemas.openxmlformats.org/officeDocument/2006/relationships/image" Target="../media/image768.png"/><Relationship Id="rId46" Type="http://schemas.openxmlformats.org/officeDocument/2006/relationships/image" Target="../media/image772.png"/><Relationship Id="rId59" Type="http://schemas.openxmlformats.org/officeDocument/2006/relationships/customXml" Target="../ink/ink766.xml"/><Relationship Id="rId67" Type="http://schemas.openxmlformats.org/officeDocument/2006/relationships/customXml" Target="../ink/ink770.xml"/><Relationship Id="rId20" Type="http://schemas.openxmlformats.org/officeDocument/2006/relationships/image" Target="../media/image759.png"/><Relationship Id="rId41" Type="http://schemas.openxmlformats.org/officeDocument/2006/relationships/customXml" Target="../ink/ink757.xml"/><Relationship Id="rId54" Type="http://schemas.openxmlformats.org/officeDocument/2006/relationships/image" Target="../media/image776.png"/><Relationship Id="rId62" Type="http://schemas.openxmlformats.org/officeDocument/2006/relationships/image" Target="../media/image780.png"/><Relationship Id="rId70" Type="http://schemas.openxmlformats.org/officeDocument/2006/relationships/image" Target="../media/image784.png"/><Relationship Id="rId75" Type="http://schemas.openxmlformats.org/officeDocument/2006/relationships/customXml" Target="../ink/ink774.xml"/><Relationship Id="rId83" Type="http://schemas.openxmlformats.org/officeDocument/2006/relationships/customXml" Target="../ink/ink778.xml"/><Relationship Id="rId88" Type="http://schemas.openxmlformats.org/officeDocument/2006/relationships/image" Target="../media/image793.png"/><Relationship Id="rId91" Type="http://schemas.openxmlformats.org/officeDocument/2006/relationships/customXml" Target="../ink/ink782.xml"/><Relationship Id="rId96" Type="http://schemas.openxmlformats.org/officeDocument/2006/relationships/image" Target="../media/image7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2.png"/><Relationship Id="rId15" Type="http://schemas.openxmlformats.org/officeDocument/2006/relationships/customXml" Target="../ink/ink744.xml"/><Relationship Id="rId23" Type="http://schemas.openxmlformats.org/officeDocument/2006/relationships/customXml" Target="../ink/ink748.xml"/><Relationship Id="rId28" Type="http://schemas.openxmlformats.org/officeDocument/2006/relationships/image" Target="../media/image763.png"/><Relationship Id="rId36" Type="http://schemas.openxmlformats.org/officeDocument/2006/relationships/image" Target="../media/image767.png"/><Relationship Id="rId49" Type="http://schemas.openxmlformats.org/officeDocument/2006/relationships/customXml" Target="../ink/ink761.xml"/><Relationship Id="rId57" Type="http://schemas.openxmlformats.org/officeDocument/2006/relationships/customXml" Target="../ink/ink765.xml"/><Relationship Id="rId10" Type="http://schemas.openxmlformats.org/officeDocument/2006/relationships/image" Target="../media/image754.png"/><Relationship Id="rId31" Type="http://schemas.openxmlformats.org/officeDocument/2006/relationships/customXml" Target="../ink/ink752.xml"/><Relationship Id="rId44" Type="http://schemas.openxmlformats.org/officeDocument/2006/relationships/image" Target="../media/image771.png"/><Relationship Id="rId52" Type="http://schemas.openxmlformats.org/officeDocument/2006/relationships/image" Target="../media/image775.png"/><Relationship Id="rId60" Type="http://schemas.openxmlformats.org/officeDocument/2006/relationships/image" Target="../media/image779.png"/><Relationship Id="rId65" Type="http://schemas.openxmlformats.org/officeDocument/2006/relationships/customXml" Target="../ink/ink769.xml"/><Relationship Id="rId73" Type="http://schemas.openxmlformats.org/officeDocument/2006/relationships/customXml" Target="../ink/ink773.xml"/><Relationship Id="rId78" Type="http://schemas.openxmlformats.org/officeDocument/2006/relationships/image" Target="../media/image788.png"/><Relationship Id="rId81" Type="http://schemas.openxmlformats.org/officeDocument/2006/relationships/customXml" Target="../ink/ink777.xml"/><Relationship Id="rId86" Type="http://schemas.openxmlformats.org/officeDocument/2006/relationships/image" Target="../media/image792.png"/><Relationship Id="rId94" Type="http://schemas.openxmlformats.org/officeDocument/2006/relationships/image" Target="../media/image796.png"/><Relationship Id="rId99" Type="http://schemas.openxmlformats.org/officeDocument/2006/relationships/customXml" Target="../ink/ink786.xml"/><Relationship Id="rId4" Type="http://schemas.openxmlformats.org/officeDocument/2006/relationships/image" Target="../media/image751.png"/><Relationship Id="rId9" Type="http://schemas.openxmlformats.org/officeDocument/2006/relationships/customXml" Target="../ink/ink741.xml"/><Relationship Id="rId13" Type="http://schemas.openxmlformats.org/officeDocument/2006/relationships/customXml" Target="../ink/ink743.xml"/><Relationship Id="rId18" Type="http://schemas.openxmlformats.org/officeDocument/2006/relationships/image" Target="../media/image758.png"/><Relationship Id="rId39" Type="http://schemas.openxmlformats.org/officeDocument/2006/relationships/customXml" Target="../ink/ink756.xml"/><Relationship Id="rId34" Type="http://schemas.openxmlformats.org/officeDocument/2006/relationships/image" Target="../media/image766.png"/><Relationship Id="rId50" Type="http://schemas.openxmlformats.org/officeDocument/2006/relationships/image" Target="../media/image774.png"/><Relationship Id="rId55" Type="http://schemas.openxmlformats.org/officeDocument/2006/relationships/customXml" Target="../ink/ink764.xml"/><Relationship Id="rId76" Type="http://schemas.openxmlformats.org/officeDocument/2006/relationships/image" Target="../media/image787.png"/><Relationship Id="rId97" Type="http://schemas.openxmlformats.org/officeDocument/2006/relationships/customXml" Target="../ink/ink785.xml"/><Relationship Id="rId7" Type="http://schemas.openxmlformats.org/officeDocument/2006/relationships/customXml" Target="../ink/ink740.xml"/><Relationship Id="rId71" Type="http://schemas.openxmlformats.org/officeDocument/2006/relationships/customXml" Target="../ink/ink772.xml"/><Relationship Id="rId92" Type="http://schemas.openxmlformats.org/officeDocument/2006/relationships/image" Target="../media/image795.png"/><Relationship Id="rId2" Type="http://schemas.openxmlformats.org/officeDocument/2006/relationships/image" Target="../media/image70.png"/><Relationship Id="rId29" Type="http://schemas.openxmlformats.org/officeDocument/2006/relationships/customXml" Target="../ink/ink751.xml"/><Relationship Id="rId24" Type="http://schemas.openxmlformats.org/officeDocument/2006/relationships/image" Target="../media/image761.png"/><Relationship Id="rId40" Type="http://schemas.openxmlformats.org/officeDocument/2006/relationships/image" Target="../media/image769.png"/><Relationship Id="rId45" Type="http://schemas.openxmlformats.org/officeDocument/2006/relationships/customXml" Target="../ink/ink759.xml"/><Relationship Id="rId66" Type="http://schemas.openxmlformats.org/officeDocument/2006/relationships/image" Target="../media/image782.png"/><Relationship Id="rId87" Type="http://schemas.openxmlformats.org/officeDocument/2006/relationships/customXml" Target="../ink/ink780.xml"/><Relationship Id="rId61" Type="http://schemas.openxmlformats.org/officeDocument/2006/relationships/customXml" Target="../ink/ink767.xml"/><Relationship Id="rId82" Type="http://schemas.openxmlformats.org/officeDocument/2006/relationships/image" Target="../media/image790.png"/><Relationship Id="rId19" Type="http://schemas.openxmlformats.org/officeDocument/2006/relationships/customXml" Target="../ink/ink746.xml"/><Relationship Id="rId14" Type="http://schemas.openxmlformats.org/officeDocument/2006/relationships/image" Target="../media/image756.png"/><Relationship Id="rId30" Type="http://schemas.openxmlformats.org/officeDocument/2006/relationships/image" Target="../media/image764.png"/><Relationship Id="rId35" Type="http://schemas.openxmlformats.org/officeDocument/2006/relationships/customXml" Target="../ink/ink754.xml"/><Relationship Id="rId56" Type="http://schemas.openxmlformats.org/officeDocument/2006/relationships/image" Target="../media/image777.png"/><Relationship Id="rId77" Type="http://schemas.openxmlformats.org/officeDocument/2006/relationships/customXml" Target="../ink/ink775.xml"/><Relationship Id="rId100" Type="http://schemas.openxmlformats.org/officeDocument/2006/relationships/image" Target="../media/image799.png"/><Relationship Id="rId8" Type="http://schemas.openxmlformats.org/officeDocument/2006/relationships/image" Target="../media/image753.png"/><Relationship Id="rId51" Type="http://schemas.openxmlformats.org/officeDocument/2006/relationships/customXml" Target="../ink/ink762.xml"/><Relationship Id="rId72" Type="http://schemas.openxmlformats.org/officeDocument/2006/relationships/image" Target="../media/image785.png"/><Relationship Id="rId93" Type="http://schemas.openxmlformats.org/officeDocument/2006/relationships/customXml" Target="../ink/ink783.xml"/><Relationship Id="rId98" Type="http://schemas.openxmlformats.org/officeDocument/2006/relationships/image" Target="../media/image798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6.png"/><Relationship Id="rId299" Type="http://schemas.openxmlformats.org/officeDocument/2006/relationships/image" Target="../media/image947.png"/><Relationship Id="rId21" Type="http://schemas.openxmlformats.org/officeDocument/2006/relationships/image" Target="../media/image808.png"/><Relationship Id="rId63" Type="http://schemas.openxmlformats.org/officeDocument/2006/relationships/image" Target="../media/image829.png"/><Relationship Id="rId159" Type="http://schemas.openxmlformats.org/officeDocument/2006/relationships/image" Target="../media/image877.png"/><Relationship Id="rId324" Type="http://schemas.openxmlformats.org/officeDocument/2006/relationships/customXml" Target="../ink/ink947.xml"/><Relationship Id="rId170" Type="http://schemas.openxmlformats.org/officeDocument/2006/relationships/customXml" Target="../ink/ink870.xml"/><Relationship Id="rId226" Type="http://schemas.openxmlformats.org/officeDocument/2006/relationships/customXml" Target="../ink/ink898.xml"/><Relationship Id="rId268" Type="http://schemas.openxmlformats.org/officeDocument/2006/relationships/customXml" Target="../ink/ink919.xml"/><Relationship Id="rId32" Type="http://schemas.openxmlformats.org/officeDocument/2006/relationships/customXml" Target="../ink/ink801.xml"/><Relationship Id="rId74" Type="http://schemas.openxmlformats.org/officeDocument/2006/relationships/customXml" Target="../ink/ink822.xml"/><Relationship Id="rId128" Type="http://schemas.openxmlformats.org/officeDocument/2006/relationships/customXml" Target="../ink/ink849.xml"/><Relationship Id="rId335" Type="http://schemas.openxmlformats.org/officeDocument/2006/relationships/image" Target="../media/image965.png"/><Relationship Id="rId5" Type="http://schemas.openxmlformats.org/officeDocument/2006/relationships/image" Target="../media/image800.png"/><Relationship Id="rId181" Type="http://schemas.openxmlformats.org/officeDocument/2006/relationships/image" Target="../media/image888.png"/><Relationship Id="rId237" Type="http://schemas.openxmlformats.org/officeDocument/2006/relationships/image" Target="../media/image916.png"/><Relationship Id="rId279" Type="http://schemas.openxmlformats.org/officeDocument/2006/relationships/image" Target="../media/image937.png"/><Relationship Id="rId43" Type="http://schemas.openxmlformats.org/officeDocument/2006/relationships/image" Target="../media/image819.png"/><Relationship Id="rId139" Type="http://schemas.openxmlformats.org/officeDocument/2006/relationships/image" Target="../media/image867.png"/><Relationship Id="rId290" Type="http://schemas.openxmlformats.org/officeDocument/2006/relationships/customXml" Target="../ink/ink930.xml"/><Relationship Id="rId304" Type="http://schemas.openxmlformats.org/officeDocument/2006/relationships/customXml" Target="../ink/ink937.xml"/><Relationship Id="rId85" Type="http://schemas.openxmlformats.org/officeDocument/2006/relationships/image" Target="../media/image840.png"/><Relationship Id="rId150" Type="http://schemas.openxmlformats.org/officeDocument/2006/relationships/customXml" Target="../ink/ink860.xml"/><Relationship Id="rId192" Type="http://schemas.openxmlformats.org/officeDocument/2006/relationships/customXml" Target="../ink/ink881.xml"/><Relationship Id="rId206" Type="http://schemas.openxmlformats.org/officeDocument/2006/relationships/customXml" Target="../ink/ink888.xml"/><Relationship Id="rId248" Type="http://schemas.openxmlformats.org/officeDocument/2006/relationships/customXml" Target="../ink/ink909.xml"/><Relationship Id="rId12" Type="http://schemas.openxmlformats.org/officeDocument/2006/relationships/customXml" Target="../ink/ink791.xml"/><Relationship Id="rId108" Type="http://schemas.openxmlformats.org/officeDocument/2006/relationships/customXml" Target="../ink/ink839.xml"/><Relationship Id="rId315" Type="http://schemas.openxmlformats.org/officeDocument/2006/relationships/image" Target="../media/image955.png"/><Relationship Id="rId54" Type="http://schemas.openxmlformats.org/officeDocument/2006/relationships/customXml" Target="../ink/ink812.xml"/><Relationship Id="rId96" Type="http://schemas.openxmlformats.org/officeDocument/2006/relationships/customXml" Target="../ink/ink833.xml"/><Relationship Id="rId161" Type="http://schemas.openxmlformats.org/officeDocument/2006/relationships/image" Target="../media/image878.png"/><Relationship Id="rId217" Type="http://schemas.openxmlformats.org/officeDocument/2006/relationships/image" Target="../media/image906.png"/><Relationship Id="rId259" Type="http://schemas.openxmlformats.org/officeDocument/2006/relationships/image" Target="../media/image927.png"/><Relationship Id="rId23" Type="http://schemas.openxmlformats.org/officeDocument/2006/relationships/image" Target="../media/image809.png"/><Relationship Id="rId119" Type="http://schemas.openxmlformats.org/officeDocument/2006/relationships/image" Target="../media/image857.png"/><Relationship Id="rId270" Type="http://schemas.openxmlformats.org/officeDocument/2006/relationships/customXml" Target="../ink/ink920.xml"/><Relationship Id="rId326" Type="http://schemas.openxmlformats.org/officeDocument/2006/relationships/customXml" Target="../ink/ink948.xml"/><Relationship Id="rId65" Type="http://schemas.openxmlformats.org/officeDocument/2006/relationships/image" Target="../media/image830.png"/><Relationship Id="rId130" Type="http://schemas.openxmlformats.org/officeDocument/2006/relationships/customXml" Target="../ink/ink850.xml"/><Relationship Id="rId172" Type="http://schemas.openxmlformats.org/officeDocument/2006/relationships/customXml" Target="../ink/ink871.xml"/><Relationship Id="rId228" Type="http://schemas.openxmlformats.org/officeDocument/2006/relationships/customXml" Target="../ink/ink899.xml"/><Relationship Id="rId281" Type="http://schemas.openxmlformats.org/officeDocument/2006/relationships/image" Target="../media/image938.png"/><Relationship Id="rId337" Type="http://schemas.openxmlformats.org/officeDocument/2006/relationships/image" Target="../media/image966.png"/><Relationship Id="rId34" Type="http://schemas.openxmlformats.org/officeDocument/2006/relationships/customXml" Target="../ink/ink802.xml"/><Relationship Id="rId76" Type="http://schemas.openxmlformats.org/officeDocument/2006/relationships/customXml" Target="../ink/ink823.xml"/><Relationship Id="rId141" Type="http://schemas.openxmlformats.org/officeDocument/2006/relationships/image" Target="../media/image868.png"/><Relationship Id="rId7" Type="http://schemas.openxmlformats.org/officeDocument/2006/relationships/image" Target="../media/image801.png"/><Relationship Id="rId183" Type="http://schemas.openxmlformats.org/officeDocument/2006/relationships/image" Target="../media/image889.png"/><Relationship Id="rId239" Type="http://schemas.openxmlformats.org/officeDocument/2006/relationships/image" Target="../media/image917.png"/><Relationship Id="rId250" Type="http://schemas.openxmlformats.org/officeDocument/2006/relationships/customXml" Target="../ink/ink910.xml"/><Relationship Id="rId292" Type="http://schemas.openxmlformats.org/officeDocument/2006/relationships/customXml" Target="../ink/ink931.xml"/><Relationship Id="rId306" Type="http://schemas.openxmlformats.org/officeDocument/2006/relationships/customXml" Target="../ink/ink938.xml"/><Relationship Id="rId45" Type="http://schemas.openxmlformats.org/officeDocument/2006/relationships/image" Target="../media/image820.png"/><Relationship Id="rId87" Type="http://schemas.openxmlformats.org/officeDocument/2006/relationships/image" Target="../media/image841.png"/><Relationship Id="rId110" Type="http://schemas.openxmlformats.org/officeDocument/2006/relationships/customXml" Target="../ink/ink840.xml"/><Relationship Id="rId152" Type="http://schemas.openxmlformats.org/officeDocument/2006/relationships/customXml" Target="../ink/ink861.xml"/><Relationship Id="rId194" Type="http://schemas.openxmlformats.org/officeDocument/2006/relationships/customXml" Target="../ink/ink882.xml"/><Relationship Id="rId208" Type="http://schemas.openxmlformats.org/officeDocument/2006/relationships/customXml" Target="../ink/ink889.xml"/><Relationship Id="rId240" Type="http://schemas.openxmlformats.org/officeDocument/2006/relationships/customXml" Target="../ink/ink905.xml"/><Relationship Id="rId261" Type="http://schemas.openxmlformats.org/officeDocument/2006/relationships/image" Target="../media/image928.png"/><Relationship Id="rId14" Type="http://schemas.openxmlformats.org/officeDocument/2006/relationships/customXml" Target="../ink/ink792.xml"/><Relationship Id="rId35" Type="http://schemas.openxmlformats.org/officeDocument/2006/relationships/image" Target="../media/image815.png"/><Relationship Id="rId56" Type="http://schemas.openxmlformats.org/officeDocument/2006/relationships/customXml" Target="../ink/ink813.xml"/><Relationship Id="rId77" Type="http://schemas.openxmlformats.org/officeDocument/2006/relationships/image" Target="../media/image836.png"/><Relationship Id="rId100" Type="http://schemas.openxmlformats.org/officeDocument/2006/relationships/customXml" Target="../ink/ink835.xml"/><Relationship Id="rId282" Type="http://schemas.openxmlformats.org/officeDocument/2006/relationships/customXml" Target="../ink/ink926.xml"/><Relationship Id="rId317" Type="http://schemas.openxmlformats.org/officeDocument/2006/relationships/image" Target="../media/image956.png"/><Relationship Id="rId338" Type="http://schemas.openxmlformats.org/officeDocument/2006/relationships/customXml" Target="../ink/ink954.xml"/><Relationship Id="rId8" Type="http://schemas.openxmlformats.org/officeDocument/2006/relationships/customXml" Target="../ink/ink789.xml"/><Relationship Id="rId98" Type="http://schemas.openxmlformats.org/officeDocument/2006/relationships/customXml" Target="../ink/ink834.xml"/><Relationship Id="rId121" Type="http://schemas.openxmlformats.org/officeDocument/2006/relationships/image" Target="../media/image858.png"/><Relationship Id="rId142" Type="http://schemas.openxmlformats.org/officeDocument/2006/relationships/customXml" Target="../ink/ink856.xml"/><Relationship Id="rId163" Type="http://schemas.openxmlformats.org/officeDocument/2006/relationships/image" Target="../media/image879.png"/><Relationship Id="rId184" Type="http://schemas.openxmlformats.org/officeDocument/2006/relationships/customXml" Target="../ink/ink877.xml"/><Relationship Id="rId219" Type="http://schemas.openxmlformats.org/officeDocument/2006/relationships/image" Target="../media/image907.png"/><Relationship Id="rId230" Type="http://schemas.openxmlformats.org/officeDocument/2006/relationships/customXml" Target="../ink/ink900.xml"/><Relationship Id="rId251" Type="http://schemas.openxmlformats.org/officeDocument/2006/relationships/image" Target="../media/image923.png"/><Relationship Id="rId25" Type="http://schemas.openxmlformats.org/officeDocument/2006/relationships/image" Target="../media/image810.png"/><Relationship Id="rId46" Type="http://schemas.openxmlformats.org/officeDocument/2006/relationships/customXml" Target="../ink/ink808.xml"/><Relationship Id="rId67" Type="http://schemas.openxmlformats.org/officeDocument/2006/relationships/image" Target="../media/image831.png"/><Relationship Id="rId272" Type="http://schemas.openxmlformats.org/officeDocument/2006/relationships/customXml" Target="../ink/ink921.xml"/><Relationship Id="rId293" Type="http://schemas.openxmlformats.org/officeDocument/2006/relationships/image" Target="../media/image944.png"/><Relationship Id="rId307" Type="http://schemas.openxmlformats.org/officeDocument/2006/relationships/image" Target="../media/image951.png"/><Relationship Id="rId328" Type="http://schemas.openxmlformats.org/officeDocument/2006/relationships/customXml" Target="../ink/ink949.xml"/><Relationship Id="rId88" Type="http://schemas.openxmlformats.org/officeDocument/2006/relationships/customXml" Target="../ink/ink829.xml"/><Relationship Id="rId111" Type="http://schemas.openxmlformats.org/officeDocument/2006/relationships/image" Target="../media/image853.png"/><Relationship Id="rId132" Type="http://schemas.openxmlformats.org/officeDocument/2006/relationships/customXml" Target="../ink/ink851.xml"/><Relationship Id="rId153" Type="http://schemas.openxmlformats.org/officeDocument/2006/relationships/image" Target="../media/image874.png"/><Relationship Id="rId174" Type="http://schemas.openxmlformats.org/officeDocument/2006/relationships/customXml" Target="../ink/ink872.xml"/><Relationship Id="rId195" Type="http://schemas.openxmlformats.org/officeDocument/2006/relationships/image" Target="../media/image895.png"/><Relationship Id="rId209" Type="http://schemas.openxmlformats.org/officeDocument/2006/relationships/image" Target="../media/image902.png"/><Relationship Id="rId220" Type="http://schemas.openxmlformats.org/officeDocument/2006/relationships/customXml" Target="../ink/ink895.xml"/><Relationship Id="rId241" Type="http://schemas.openxmlformats.org/officeDocument/2006/relationships/image" Target="../media/image918.png"/><Relationship Id="rId15" Type="http://schemas.openxmlformats.org/officeDocument/2006/relationships/image" Target="../media/image805.png"/><Relationship Id="rId36" Type="http://schemas.openxmlformats.org/officeDocument/2006/relationships/customXml" Target="../ink/ink803.xml"/><Relationship Id="rId57" Type="http://schemas.openxmlformats.org/officeDocument/2006/relationships/image" Target="../media/image826.png"/><Relationship Id="rId262" Type="http://schemas.openxmlformats.org/officeDocument/2006/relationships/customXml" Target="../ink/ink916.xml"/><Relationship Id="rId283" Type="http://schemas.openxmlformats.org/officeDocument/2006/relationships/image" Target="../media/image939.png"/><Relationship Id="rId318" Type="http://schemas.openxmlformats.org/officeDocument/2006/relationships/customXml" Target="../ink/ink944.xml"/><Relationship Id="rId339" Type="http://schemas.openxmlformats.org/officeDocument/2006/relationships/image" Target="../media/image967.png"/><Relationship Id="rId78" Type="http://schemas.openxmlformats.org/officeDocument/2006/relationships/customXml" Target="../ink/ink824.xml"/><Relationship Id="rId99" Type="http://schemas.openxmlformats.org/officeDocument/2006/relationships/image" Target="../media/image847.png"/><Relationship Id="rId101" Type="http://schemas.openxmlformats.org/officeDocument/2006/relationships/image" Target="../media/image848.png"/><Relationship Id="rId122" Type="http://schemas.openxmlformats.org/officeDocument/2006/relationships/customXml" Target="../ink/ink846.xml"/><Relationship Id="rId143" Type="http://schemas.openxmlformats.org/officeDocument/2006/relationships/image" Target="../media/image869.png"/><Relationship Id="rId164" Type="http://schemas.openxmlformats.org/officeDocument/2006/relationships/customXml" Target="../ink/ink867.xml"/><Relationship Id="rId185" Type="http://schemas.openxmlformats.org/officeDocument/2006/relationships/image" Target="../media/image890.png"/><Relationship Id="rId9" Type="http://schemas.openxmlformats.org/officeDocument/2006/relationships/image" Target="../media/image802.png"/><Relationship Id="rId210" Type="http://schemas.openxmlformats.org/officeDocument/2006/relationships/customXml" Target="../ink/ink890.xml"/><Relationship Id="rId26" Type="http://schemas.openxmlformats.org/officeDocument/2006/relationships/customXml" Target="../ink/ink798.xml"/><Relationship Id="rId231" Type="http://schemas.openxmlformats.org/officeDocument/2006/relationships/image" Target="../media/image913.png"/><Relationship Id="rId252" Type="http://schemas.openxmlformats.org/officeDocument/2006/relationships/customXml" Target="../ink/ink911.xml"/><Relationship Id="rId273" Type="http://schemas.openxmlformats.org/officeDocument/2006/relationships/image" Target="../media/image934.png"/><Relationship Id="rId294" Type="http://schemas.openxmlformats.org/officeDocument/2006/relationships/customXml" Target="../ink/ink932.xml"/><Relationship Id="rId308" Type="http://schemas.openxmlformats.org/officeDocument/2006/relationships/customXml" Target="../ink/ink939.xml"/><Relationship Id="rId329" Type="http://schemas.openxmlformats.org/officeDocument/2006/relationships/image" Target="../media/image962.png"/><Relationship Id="rId47" Type="http://schemas.openxmlformats.org/officeDocument/2006/relationships/image" Target="../media/image821.png"/><Relationship Id="rId68" Type="http://schemas.openxmlformats.org/officeDocument/2006/relationships/customXml" Target="../ink/ink819.xml"/><Relationship Id="rId89" Type="http://schemas.openxmlformats.org/officeDocument/2006/relationships/image" Target="../media/image842.png"/><Relationship Id="rId112" Type="http://schemas.openxmlformats.org/officeDocument/2006/relationships/customXml" Target="../ink/ink841.xml"/><Relationship Id="rId133" Type="http://schemas.openxmlformats.org/officeDocument/2006/relationships/image" Target="../media/image864.png"/><Relationship Id="rId154" Type="http://schemas.openxmlformats.org/officeDocument/2006/relationships/customXml" Target="../ink/ink862.xml"/><Relationship Id="rId175" Type="http://schemas.openxmlformats.org/officeDocument/2006/relationships/image" Target="../media/image885.png"/><Relationship Id="rId340" Type="http://schemas.openxmlformats.org/officeDocument/2006/relationships/customXml" Target="../ink/ink955.xml"/><Relationship Id="rId196" Type="http://schemas.openxmlformats.org/officeDocument/2006/relationships/customXml" Target="../ink/ink883.xml"/><Relationship Id="rId200" Type="http://schemas.openxmlformats.org/officeDocument/2006/relationships/customXml" Target="../ink/ink885.xml"/><Relationship Id="rId16" Type="http://schemas.openxmlformats.org/officeDocument/2006/relationships/customXml" Target="../ink/ink793.xml"/><Relationship Id="rId221" Type="http://schemas.openxmlformats.org/officeDocument/2006/relationships/image" Target="../media/image908.png"/><Relationship Id="rId242" Type="http://schemas.openxmlformats.org/officeDocument/2006/relationships/customXml" Target="../ink/ink906.xml"/><Relationship Id="rId263" Type="http://schemas.openxmlformats.org/officeDocument/2006/relationships/image" Target="../media/image929.png"/><Relationship Id="rId284" Type="http://schemas.openxmlformats.org/officeDocument/2006/relationships/customXml" Target="../ink/ink927.xml"/><Relationship Id="rId319" Type="http://schemas.openxmlformats.org/officeDocument/2006/relationships/image" Target="../media/image957.png"/><Relationship Id="rId37" Type="http://schemas.openxmlformats.org/officeDocument/2006/relationships/image" Target="../media/image816.png"/><Relationship Id="rId58" Type="http://schemas.openxmlformats.org/officeDocument/2006/relationships/customXml" Target="../ink/ink814.xml"/><Relationship Id="rId79" Type="http://schemas.openxmlformats.org/officeDocument/2006/relationships/image" Target="../media/image837.png"/><Relationship Id="rId102" Type="http://schemas.openxmlformats.org/officeDocument/2006/relationships/customXml" Target="../ink/ink836.xml"/><Relationship Id="rId123" Type="http://schemas.openxmlformats.org/officeDocument/2006/relationships/image" Target="../media/image859.png"/><Relationship Id="rId144" Type="http://schemas.openxmlformats.org/officeDocument/2006/relationships/customXml" Target="../ink/ink857.xml"/><Relationship Id="rId330" Type="http://schemas.openxmlformats.org/officeDocument/2006/relationships/customXml" Target="../ink/ink950.xml"/><Relationship Id="rId90" Type="http://schemas.openxmlformats.org/officeDocument/2006/relationships/customXml" Target="../ink/ink830.xml"/><Relationship Id="rId165" Type="http://schemas.openxmlformats.org/officeDocument/2006/relationships/image" Target="../media/image880.png"/><Relationship Id="rId186" Type="http://schemas.openxmlformats.org/officeDocument/2006/relationships/customXml" Target="../ink/ink878.xml"/><Relationship Id="rId211" Type="http://schemas.openxmlformats.org/officeDocument/2006/relationships/image" Target="../media/image903.png"/><Relationship Id="rId232" Type="http://schemas.openxmlformats.org/officeDocument/2006/relationships/customXml" Target="../ink/ink901.xml"/><Relationship Id="rId253" Type="http://schemas.openxmlformats.org/officeDocument/2006/relationships/image" Target="../media/image924.png"/><Relationship Id="rId274" Type="http://schemas.openxmlformats.org/officeDocument/2006/relationships/customXml" Target="../ink/ink922.xml"/><Relationship Id="rId295" Type="http://schemas.openxmlformats.org/officeDocument/2006/relationships/image" Target="../media/image945.png"/><Relationship Id="rId309" Type="http://schemas.openxmlformats.org/officeDocument/2006/relationships/image" Target="../media/image952.png"/><Relationship Id="rId27" Type="http://schemas.openxmlformats.org/officeDocument/2006/relationships/image" Target="../media/image811.png"/><Relationship Id="rId48" Type="http://schemas.openxmlformats.org/officeDocument/2006/relationships/customXml" Target="../ink/ink809.xml"/><Relationship Id="rId69" Type="http://schemas.openxmlformats.org/officeDocument/2006/relationships/image" Target="../media/image832.png"/><Relationship Id="rId113" Type="http://schemas.openxmlformats.org/officeDocument/2006/relationships/image" Target="../media/image854.png"/><Relationship Id="rId134" Type="http://schemas.openxmlformats.org/officeDocument/2006/relationships/customXml" Target="../ink/ink852.xml"/><Relationship Id="rId320" Type="http://schemas.openxmlformats.org/officeDocument/2006/relationships/customXml" Target="../ink/ink945.xml"/><Relationship Id="rId80" Type="http://schemas.openxmlformats.org/officeDocument/2006/relationships/customXml" Target="../ink/ink825.xml"/><Relationship Id="rId155" Type="http://schemas.openxmlformats.org/officeDocument/2006/relationships/image" Target="../media/image875.png"/><Relationship Id="rId176" Type="http://schemas.openxmlformats.org/officeDocument/2006/relationships/customXml" Target="../ink/ink873.xml"/><Relationship Id="rId197" Type="http://schemas.openxmlformats.org/officeDocument/2006/relationships/image" Target="../media/image896.png"/><Relationship Id="rId341" Type="http://schemas.openxmlformats.org/officeDocument/2006/relationships/image" Target="../media/image968.png"/><Relationship Id="rId201" Type="http://schemas.openxmlformats.org/officeDocument/2006/relationships/image" Target="../media/image898.png"/><Relationship Id="rId222" Type="http://schemas.openxmlformats.org/officeDocument/2006/relationships/customXml" Target="../ink/ink896.xml"/><Relationship Id="rId243" Type="http://schemas.openxmlformats.org/officeDocument/2006/relationships/image" Target="../media/image919.png"/><Relationship Id="rId264" Type="http://schemas.openxmlformats.org/officeDocument/2006/relationships/customXml" Target="../ink/ink917.xml"/><Relationship Id="rId285" Type="http://schemas.openxmlformats.org/officeDocument/2006/relationships/image" Target="../media/image940.png"/><Relationship Id="rId17" Type="http://schemas.openxmlformats.org/officeDocument/2006/relationships/image" Target="../media/image806.png"/><Relationship Id="rId38" Type="http://schemas.openxmlformats.org/officeDocument/2006/relationships/customXml" Target="../ink/ink804.xml"/><Relationship Id="rId59" Type="http://schemas.openxmlformats.org/officeDocument/2006/relationships/image" Target="../media/image827.png"/><Relationship Id="rId103" Type="http://schemas.openxmlformats.org/officeDocument/2006/relationships/image" Target="../media/image849.png"/><Relationship Id="rId124" Type="http://schemas.openxmlformats.org/officeDocument/2006/relationships/customXml" Target="../ink/ink847.xml"/><Relationship Id="rId310" Type="http://schemas.openxmlformats.org/officeDocument/2006/relationships/customXml" Target="../ink/ink940.xml"/><Relationship Id="rId70" Type="http://schemas.openxmlformats.org/officeDocument/2006/relationships/customXml" Target="../ink/ink820.xml"/><Relationship Id="rId91" Type="http://schemas.openxmlformats.org/officeDocument/2006/relationships/image" Target="../media/image843.png"/><Relationship Id="rId145" Type="http://schemas.openxmlformats.org/officeDocument/2006/relationships/image" Target="../media/image870.png"/><Relationship Id="rId166" Type="http://schemas.openxmlformats.org/officeDocument/2006/relationships/customXml" Target="../ink/ink868.xml"/><Relationship Id="rId187" Type="http://schemas.openxmlformats.org/officeDocument/2006/relationships/image" Target="../media/image891.png"/><Relationship Id="rId331" Type="http://schemas.openxmlformats.org/officeDocument/2006/relationships/image" Target="../media/image96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91.xml"/><Relationship Id="rId233" Type="http://schemas.openxmlformats.org/officeDocument/2006/relationships/image" Target="../media/image914.png"/><Relationship Id="rId254" Type="http://schemas.openxmlformats.org/officeDocument/2006/relationships/customXml" Target="../ink/ink912.xml"/><Relationship Id="rId28" Type="http://schemas.openxmlformats.org/officeDocument/2006/relationships/customXml" Target="../ink/ink799.xml"/><Relationship Id="rId49" Type="http://schemas.openxmlformats.org/officeDocument/2006/relationships/image" Target="../media/image822.png"/><Relationship Id="rId114" Type="http://schemas.openxmlformats.org/officeDocument/2006/relationships/customXml" Target="../ink/ink842.xml"/><Relationship Id="rId275" Type="http://schemas.openxmlformats.org/officeDocument/2006/relationships/image" Target="../media/image935.png"/><Relationship Id="rId296" Type="http://schemas.openxmlformats.org/officeDocument/2006/relationships/customXml" Target="../ink/ink933.xml"/><Relationship Id="rId300" Type="http://schemas.openxmlformats.org/officeDocument/2006/relationships/customXml" Target="../ink/ink935.xml"/><Relationship Id="rId60" Type="http://schemas.openxmlformats.org/officeDocument/2006/relationships/customXml" Target="../ink/ink815.xml"/><Relationship Id="rId81" Type="http://schemas.openxmlformats.org/officeDocument/2006/relationships/image" Target="../media/image838.png"/><Relationship Id="rId135" Type="http://schemas.openxmlformats.org/officeDocument/2006/relationships/image" Target="../media/image865.png"/><Relationship Id="rId156" Type="http://schemas.openxmlformats.org/officeDocument/2006/relationships/customXml" Target="../ink/ink863.xml"/><Relationship Id="rId177" Type="http://schemas.openxmlformats.org/officeDocument/2006/relationships/image" Target="../media/image886.png"/><Relationship Id="rId198" Type="http://schemas.openxmlformats.org/officeDocument/2006/relationships/customXml" Target="../ink/ink884.xml"/><Relationship Id="rId321" Type="http://schemas.openxmlformats.org/officeDocument/2006/relationships/image" Target="../media/image958.png"/><Relationship Id="rId202" Type="http://schemas.openxmlformats.org/officeDocument/2006/relationships/customXml" Target="../ink/ink886.xml"/><Relationship Id="rId223" Type="http://schemas.openxmlformats.org/officeDocument/2006/relationships/image" Target="../media/image909.png"/><Relationship Id="rId244" Type="http://schemas.openxmlformats.org/officeDocument/2006/relationships/customXml" Target="../ink/ink907.xml"/><Relationship Id="rId18" Type="http://schemas.openxmlformats.org/officeDocument/2006/relationships/customXml" Target="../ink/ink794.xml"/><Relationship Id="rId39" Type="http://schemas.openxmlformats.org/officeDocument/2006/relationships/image" Target="../media/image817.png"/><Relationship Id="rId265" Type="http://schemas.openxmlformats.org/officeDocument/2006/relationships/image" Target="../media/image930.png"/><Relationship Id="rId286" Type="http://schemas.openxmlformats.org/officeDocument/2006/relationships/customXml" Target="../ink/ink928.xml"/><Relationship Id="rId50" Type="http://schemas.openxmlformats.org/officeDocument/2006/relationships/customXml" Target="../ink/ink810.xml"/><Relationship Id="rId104" Type="http://schemas.openxmlformats.org/officeDocument/2006/relationships/customXml" Target="../ink/ink837.xml"/><Relationship Id="rId125" Type="http://schemas.openxmlformats.org/officeDocument/2006/relationships/image" Target="../media/image860.png"/><Relationship Id="rId146" Type="http://schemas.openxmlformats.org/officeDocument/2006/relationships/customXml" Target="../ink/ink858.xml"/><Relationship Id="rId167" Type="http://schemas.openxmlformats.org/officeDocument/2006/relationships/image" Target="../media/image881.png"/><Relationship Id="rId188" Type="http://schemas.openxmlformats.org/officeDocument/2006/relationships/customXml" Target="../ink/ink879.xml"/><Relationship Id="rId311" Type="http://schemas.openxmlformats.org/officeDocument/2006/relationships/image" Target="../media/image953.png"/><Relationship Id="rId332" Type="http://schemas.openxmlformats.org/officeDocument/2006/relationships/customXml" Target="../ink/ink951.xml"/><Relationship Id="rId71" Type="http://schemas.openxmlformats.org/officeDocument/2006/relationships/image" Target="../media/image833.png"/><Relationship Id="rId92" Type="http://schemas.openxmlformats.org/officeDocument/2006/relationships/customXml" Target="../ink/ink831.xml"/><Relationship Id="rId213" Type="http://schemas.openxmlformats.org/officeDocument/2006/relationships/image" Target="../media/image904.png"/><Relationship Id="rId234" Type="http://schemas.openxmlformats.org/officeDocument/2006/relationships/customXml" Target="../ink/ink902.xml"/><Relationship Id="rId2" Type="http://schemas.openxmlformats.org/officeDocument/2006/relationships/image" Target="../media/image70.png"/><Relationship Id="rId29" Type="http://schemas.openxmlformats.org/officeDocument/2006/relationships/image" Target="../media/image812.png"/><Relationship Id="rId255" Type="http://schemas.openxmlformats.org/officeDocument/2006/relationships/image" Target="../media/image925.png"/><Relationship Id="rId276" Type="http://schemas.openxmlformats.org/officeDocument/2006/relationships/customXml" Target="../ink/ink923.xml"/><Relationship Id="rId297" Type="http://schemas.openxmlformats.org/officeDocument/2006/relationships/image" Target="../media/image946.png"/><Relationship Id="rId40" Type="http://schemas.openxmlformats.org/officeDocument/2006/relationships/customXml" Target="../ink/ink805.xml"/><Relationship Id="rId115" Type="http://schemas.openxmlformats.org/officeDocument/2006/relationships/image" Target="../media/image855.png"/><Relationship Id="rId136" Type="http://schemas.openxmlformats.org/officeDocument/2006/relationships/customXml" Target="../ink/ink853.xml"/><Relationship Id="rId157" Type="http://schemas.openxmlformats.org/officeDocument/2006/relationships/image" Target="../media/image876.png"/><Relationship Id="rId178" Type="http://schemas.openxmlformats.org/officeDocument/2006/relationships/customXml" Target="../ink/ink874.xml"/><Relationship Id="rId301" Type="http://schemas.openxmlformats.org/officeDocument/2006/relationships/image" Target="../media/image948.png"/><Relationship Id="rId322" Type="http://schemas.openxmlformats.org/officeDocument/2006/relationships/customXml" Target="../ink/ink946.xml"/><Relationship Id="rId61" Type="http://schemas.openxmlformats.org/officeDocument/2006/relationships/image" Target="../media/image828.png"/><Relationship Id="rId82" Type="http://schemas.openxmlformats.org/officeDocument/2006/relationships/customXml" Target="../ink/ink826.xml"/><Relationship Id="rId199" Type="http://schemas.openxmlformats.org/officeDocument/2006/relationships/image" Target="../media/image897.png"/><Relationship Id="rId203" Type="http://schemas.openxmlformats.org/officeDocument/2006/relationships/image" Target="../media/image899.png"/><Relationship Id="rId19" Type="http://schemas.openxmlformats.org/officeDocument/2006/relationships/image" Target="../media/image807.png"/><Relationship Id="rId224" Type="http://schemas.openxmlformats.org/officeDocument/2006/relationships/customXml" Target="../ink/ink897.xml"/><Relationship Id="rId245" Type="http://schemas.openxmlformats.org/officeDocument/2006/relationships/image" Target="../media/image920.png"/><Relationship Id="rId266" Type="http://schemas.openxmlformats.org/officeDocument/2006/relationships/customXml" Target="../ink/ink918.xml"/><Relationship Id="rId287" Type="http://schemas.openxmlformats.org/officeDocument/2006/relationships/image" Target="../media/image941.png"/><Relationship Id="rId30" Type="http://schemas.openxmlformats.org/officeDocument/2006/relationships/customXml" Target="../ink/ink800.xml"/><Relationship Id="rId105" Type="http://schemas.openxmlformats.org/officeDocument/2006/relationships/image" Target="../media/image850.png"/><Relationship Id="rId126" Type="http://schemas.openxmlformats.org/officeDocument/2006/relationships/customXml" Target="../ink/ink848.xml"/><Relationship Id="rId147" Type="http://schemas.openxmlformats.org/officeDocument/2006/relationships/image" Target="../media/image871.png"/><Relationship Id="rId168" Type="http://schemas.openxmlformats.org/officeDocument/2006/relationships/customXml" Target="../ink/ink869.xml"/><Relationship Id="rId312" Type="http://schemas.openxmlformats.org/officeDocument/2006/relationships/customXml" Target="../ink/ink941.xml"/><Relationship Id="rId333" Type="http://schemas.openxmlformats.org/officeDocument/2006/relationships/image" Target="../media/image964.png"/><Relationship Id="rId51" Type="http://schemas.openxmlformats.org/officeDocument/2006/relationships/image" Target="../media/image823.png"/><Relationship Id="rId72" Type="http://schemas.openxmlformats.org/officeDocument/2006/relationships/customXml" Target="../ink/ink821.xml"/><Relationship Id="rId93" Type="http://schemas.openxmlformats.org/officeDocument/2006/relationships/image" Target="../media/image844.png"/><Relationship Id="rId189" Type="http://schemas.openxmlformats.org/officeDocument/2006/relationships/image" Target="../media/image892.png"/><Relationship Id="rId3" Type="http://schemas.openxmlformats.org/officeDocument/2006/relationships/image" Target="../media/image730.png"/><Relationship Id="rId214" Type="http://schemas.openxmlformats.org/officeDocument/2006/relationships/customXml" Target="../ink/ink892.xml"/><Relationship Id="rId235" Type="http://schemas.openxmlformats.org/officeDocument/2006/relationships/image" Target="../media/image915.png"/><Relationship Id="rId256" Type="http://schemas.openxmlformats.org/officeDocument/2006/relationships/customXml" Target="../ink/ink913.xml"/><Relationship Id="rId277" Type="http://schemas.openxmlformats.org/officeDocument/2006/relationships/image" Target="../media/image936.png"/><Relationship Id="rId298" Type="http://schemas.openxmlformats.org/officeDocument/2006/relationships/customXml" Target="../ink/ink934.xml"/><Relationship Id="rId116" Type="http://schemas.openxmlformats.org/officeDocument/2006/relationships/customXml" Target="../ink/ink843.xml"/><Relationship Id="rId137" Type="http://schemas.openxmlformats.org/officeDocument/2006/relationships/image" Target="../media/image866.png"/><Relationship Id="rId158" Type="http://schemas.openxmlformats.org/officeDocument/2006/relationships/customXml" Target="../ink/ink864.xml"/><Relationship Id="rId302" Type="http://schemas.openxmlformats.org/officeDocument/2006/relationships/customXml" Target="../ink/ink936.xml"/><Relationship Id="rId323" Type="http://schemas.openxmlformats.org/officeDocument/2006/relationships/image" Target="../media/image959.png"/><Relationship Id="rId20" Type="http://schemas.openxmlformats.org/officeDocument/2006/relationships/customXml" Target="../ink/ink795.xml"/><Relationship Id="rId41" Type="http://schemas.openxmlformats.org/officeDocument/2006/relationships/image" Target="../media/image818.png"/><Relationship Id="rId62" Type="http://schemas.openxmlformats.org/officeDocument/2006/relationships/customXml" Target="../ink/ink816.xml"/><Relationship Id="rId83" Type="http://schemas.openxmlformats.org/officeDocument/2006/relationships/image" Target="../media/image839.png"/><Relationship Id="rId179" Type="http://schemas.openxmlformats.org/officeDocument/2006/relationships/image" Target="../media/image887.png"/><Relationship Id="rId190" Type="http://schemas.openxmlformats.org/officeDocument/2006/relationships/customXml" Target="../ink/ink880.xml"/><Relationship Id="rId204" Type="http://schemas.openxmlformats.org/officeDocument/2006/relationships/customXml" Target="../ink/ink887.xml"/><Relationship Id="rId225" Type="http://schemas.openxmlformats.org/officeDocument/2006/relationships/image" Target="../media/image910.png"/><Relationship Id="rId246" Type="http://schemas.openxmlformats.org/officeDocument/2006/relationships/customXml" Target="../ink/ink908.xml"/><Relationship Id="rId267" Type="http://schemas.openxmlformats.org/officeDocument/2006/relationships/image" Target="../media/image931.png"/><Relationship Id="rId288" Type="http://schemas.openxmlformats.org/officeDocument/2006/relationships/customXml" Target="../ink/ink929.xml"/><Relationship Id="rId106" Type="http://schemas.openxmlformats.org/officeDocument/2006/relationships/customXml" Target="../ink/ink838.xml"/><Relationship Id="rId127" Type="http://schemas.openxmlformats.org/officeDocument/2006/relationships/image" Target="../media/image861.png"/><Relationship Id="rId313" Type="http://schemas.openxmlformats.org/officeDocument/2006/relationships/image" Target="../media/image954.png"/><Relationship Id="rId10" Type="http://schemas.openxmlformats.org/officeDocument/2006/relationships/customXml" Target="../ink/ink790.xml"/><Relationship Id="rId31" Type="http://schemas.openxmlformats.org/officeDocument/2006/relationships/image" Target="../media/image813.png"/><Relationship Id="rId52" Type="http://schemas.openxmlformats.org/officeDocument/2006/relationships/customXml" Target="../ink/ink811.xml"/><Relationship Id="rId73" Type="http://schemas.openxmlformats.org/officeDocument/2006/relationships/image" Target="../media/image834.png"/><Relationship Id="rId94" Type="http://schemas.openxmlformats.org/officeDocument/2006/relationships/customXml" Target="../ink/ink832.xml"/><Relationship Id="rId148" Type="http://schemas.openxmlformats.org/officeDocument/2006/relationships/customXml" Target="../ink/ink859.xml"/><Relationship Id="rId169" Type="http://schemas.openxmlformats.org/officeDocument/2006/relationships/image" Target="../media/image882.png"/><Relationship Id="rId334" Type="http://schemas.openxmlformats.org/officeDocument/2006/relationships/customXml" Target="../ink/ink952.xml"/><Relationship Id="rId4" Type="http://schemas.openxmlformats.org/officeDocument/2006/relationships/customXml" Target="../ink/ink787.xml"/><Relationship Id="rId180" Type="http://schemas.openxmlformats.org/officeDocument/2006/relationships/customXml" Target="../ink/ink875.xml"/><Relationship Id="rId215" Type="http://schemas.openxmlformats.org/officeDocument/2006/relationships/image" Target="../media/image905.png"/><Relationship Id="rId236" Type="http://schemas.openxmlformats.org/officeDocument/2006/relationships/customXml" Target="../ink/ink903.xml"/><Relationship Id="rId257" Type="http://schemas.openxmlformats.org/officeDocument/2006/relationships/image" Target="../media/image926.png"/><Relationship Id="rId278" Type="http://schemas.openxmlformats.org/officeDocument/2006/relationships/customXml" Target="../ink/ink924.xml"/><Relationship Id="rId303" Type="http://schemas.openxmlformats.org/officeDocument/2006/relationships/image" Target="../media/image949.png"/><Relationship Id="rId42" Type="http://schemas.openxmlformats.org/officeDocument/2006/relationships/customXml" Target="../ink/ink806.xml"/><Relationship Id="rId84" Type="http://schemas.openxmlformats.org/officeDocument/2006/relationships/customXml" Target="../ink/ink827.xml"/><Relationship Id="rId138" Type="http://schemas.openxmlformats.org/officeDocument/2006/relationships/customXml" Target="../ink/ink854.xml"/><Relationship Id="rId191" Type="http://schemas.openxmlformats.org/officeDocument/2006/relationships/image" Target="../media/image893.png"/><Relationship Id="rId205" Type="http://schemas.openxmlformats.org/officeDocument/2006/relationships/image" Target="../media/image900.png"/><Relationship Id="rId247" Type="http://schemas.openxmlformats.org/officeDocument/2006/relationships/image" Target="../media/image921.png"/><Relationship Id="rId107" Type="http://schemas.openxmlformats.org/officeDocument/2006/relationships/image" Target="../media/image851.png"/><Relationship Id="rId289" Type="http://schemas.openxmlformats.org/officeDocument/2006/relationships/image" Target="../media/image942.png"/><Relationship Id="rId11" Type="http://schemas.openxmlformats.org/officeDocument/2006/relationships/image" Target="../media/image803.png"/><Relationship Id="rId53" Type="http://schemas.openxmlformats.org/officeDocument/2006/relationships/image" Target="../media/image824.png"/><Relationship Id="rId149" Type="http://schemas.openxmlformats.org/officeDocument/2006/relationships/image" Target="../media/image872.png"/><Relationship Id="rId314" Type="http://schemas.openxmlformats.org/officeDocument/2006/relationships/customXml" Target="../ink/ink942.xml"/><Relationship Id="rId95" Type="http://schemas.openxmlformats.org/officeDocument/2006/relationships/image" Target="../media/image845.png"/><Relationship Id="rId160" Type="http://schemas.openxmlformats.org/officeDocument/2006/relationships/customXml" Target="../ink/ink865.xml"/><Relationship Id="rId216" Type="http://schemas.openxmlformats.org/officeDocument/2006/relationships/customXml" Target="../ink/ink893.xml"/><Relationship Id="rId258" Type="http://schemas.openxmlformats.org/officeDocument/2006/relationships/customXml" Target="../ink/ink914.xml"/><Relationship Id="rId22" Type="http://schemas.openxmlformats.org/officeDocument/2006/relationships/customXml" Target="../ink/ink796.xml"/><Relationship Id="rId64" Type="http://schemas.openxmlformats.org/officeDocument/2006/relationships/customXml" Target="../ink/ink817.xml"/><Relationship Id="rId118" Type="http://schemas.openxmlformats.org/officeDocument/2006/relationships/customXml" Target="../ink/ink844.xml"/><Relationship Id="rId325" Type="http://schemas.openxmlformats.org/officeDocument/2006/relationships/image" Target="../media/image960.png"/><Relationship Id="rId171" Type="http://schemas.openxmlformats.org/officeDocument/2006/relationships/image" Target="../media/image883.png"/><Relationship Id="rId227" Type="http://schemas.openxmlformats.org/officeDocument/2006/relationships/image" Target="../media/image911.png"/><Relationship Id="rId269" Type="http://schemas.openxmlformats.org/officeDocument/2006/relationships/image" Target="../media/image932.png"/><Relationship Id="rId33" Type="http://schemas.openxmlformats.org/officeDocument/2006/relationships/image" Target="../media/image814.png"/><Relationship Id="rId129" Type="http://schemas.openxmlformats.org/officeDocument/2006/relationships/image" Target="../media/image862.png"/><Relationship Id="rId280" Type="http://schemas.openxmlformats.org/officeDocument/2006/relationships/customXml" Target="../ink/ink925.xml"/><Relationship Id="rId336" Type="http://schemas.openxmlformats.org/officeDocument/2006/relationships/customXml" Target="../ink/ink953.xml"/><Relationship Id="rId75" Type="http://schemas.openxmlformats.org/officeDocument/2006/relationships/image" Target="../media/image835.png"/><Relationship Id="rId140" Type="http://schemas.openxmlformats.org/officeDocument/2006/relationships/customXml" Target="../ink/ink855.xml"/><Relationship Id="rId182" Type="http://schemas.openxmlformats.org/officeDocument/2006/relationships/customXml" Target="../ink/ink876.xml"/><Relationship Id="rId6" Type="http://schemas.openxmlformats.org/officeDocument/2006/relationships/customXml" Target="../ink/ink788.xml"/><Relationship Id="rId238" Type="http://schemas.openxmlformats.org/officeDocument/2006/relationships/customXml" Target="../ink/ink904.xml"/><Relationship Id="rId291" Type="http://schemas.openxmlformats.org/officeDocument/2006/relationships/image" Target="../media/image943.png"/><Relationship Id="rId305" Type="http://schemas.openxmlformats.org/officeDocument/2006/relationships/image" Target="../media/image950.png"/><Relationship Id="rId44" Type="http://schemas.openxmlformats.org/officeDocument/2006/relationships/customXml" Target="../ink/ink807.xml"/><Relationship Id="rId86" Type="http://schemas.openxmlformats.org/officeDocument/2006/relationships/customXml" Target="../ink/ink828.xml"/><Relationship Id="rId151" Type="http://schemas.openxmlformats.org/officeDocument/2006/relationships/image" Target="../media/image873.png"/><Relationship Id="rId193" Type="http://schemas.openxmlformats.org/officeDocument/2006/relationships/image" Target="../media/image894.png"/><Relationship Id="rId207" Type="http://schemas.openxmlformats.org/officeDocument/2006/relationships/image" Target="../media/image901.png"/><Relationship Id="rId249" Type="http://schemas.openxmlformats.org/officeDocument/2006/relationships/image" Target="../media/image922.png"/><Relationship Id="rId13" Type="http://schemas.openxmlformats.org/officeDocument/2006/relationships/image" Target="../media/image804.png"/><Relationship Id="rId109" Type="http://schemas.openxmlformats.org/officeDocument/2006/relationships/image" Target="../media/image852.png"/><Relationship Id="rId260" Type="http://schemas.openxmlformats.org/officeDocument/2006/relationships/customXml" Target="../ink/ink915.xml"/><Relationship Id="rId316" Type="http://schemas.openxmlformats.org/officeDocument/2006/relationships/customXml" Target="../ink/ink943.xml"/><Relationship Id="rId55" Type="http://schemas.openxmlformats.org/officeDocument/2006/relationships/image" Target="../media/image825.png"/><Relationship Id="rId97" Type="http://schemas.openxmlformats.org/officeDocument/2006/relationships/image" Target="../media/image846.png"/><Relationship Id="rId120" Type="http://schemas.openxmlformats.org/officeDocument/2006/relationships/customXml" Target="../ink/ink845.xml"/><Relationship Id="rId162" Type="http://schemas.openxmlformats.org/officeDocument/2006/relationships/customXml" Target="../ink/ink866.xml"/><Relationship Id="rId218" Type="http://schemas.openxmlformats.org/officeDocument/2006/relationships/customXml" Target="../ink/ink894.xml"/><Relationship Id="rId271" Type="http://schemas.openxmlformats.org/officeDocument/2006/relationships/image" Target="../media/image933.png"/><Relationship Id="rId24" Type="http://schemas.openxmlformats.org/officeDocument/2006/relationships/customXml" Target="../ink/ink797.xml"/><Relationship Id="rId66" Type="http://schemas.openxmlformats.org/officeDocument/2006/relationships/customXml" Target="../ink/ink818.xml"/><Relationship Id="rId131" Type="http://schemas.openxmlformats.org/officeDocument/2006/relationships/image" Target="../media/image863.png"/><Relationship Id="rId327" Type="http://schemas.openxmlformats.org/officeDocument/2006/relationships/image" Target="../media/image961.png"/><Relationship Id="rId173" Type="http://schemas.openxmlformats.org/officeDocument/2006/relationships/image" Target="../media/image884.png"/><Relationship Id="rId229" Type="http://schemas.openxmlformats.org/officeDocument/2006/relationships/image" Target="../media/image912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80.png"/><Relationship Id="rId21" Type="http://schemas.openxmlformats.org/officeDocument/2006/relationships/customXml" Target="../ink/ink965.xml"/><Relationship Id="rId42" Type="http://schemas.openxmlformats.org/officeDocument/2006/relationships/image" Target="../media/image988.png"/><Relationship Id="rId47" Type="http://schemas.openxmlformats.org/officeDocument/2006/relationships/customXml" Target="../ink/ink978.xml"/><Relationship Id="rId63" Type="http://schemas.openxmlformats.org/officeDocument/2006/relationships/customXml" Target="../ink/ink986.xml"/><Relationship Id="rId68" Type="http://schemas.openxmlformats.org/officeDocument/2006/relationships/image" Target="../media/image1001.png"/><Relationship Id="rId7" Type="http://schemas.openxmlformats.org/officeDocument/2006/relationships/customXml" Target="../ink/ink958.xml"/><Relationship Id="rId2" Type="http://schemas.openxmlformats.org/officeDocument/2006/relationships/image" Target="../media/image70.png"/><Relationship Id="rId16" Type="http://schemas.openxmlformats.org/officeDocument/2006/relationships/image" Target="../media/image975.png"/><Relationship Id="rId29" Type="http://schemas.openxmlformats.org/officeDocument/2006/relationships/customXml" Target="../ink/ink969.xml"/><Relationship Id="rId11" Type="http://schemas.openxmlformats.org/officeDocument/2006/relationships/customXml" Target="../ink/ink960.xml"/><Relationship Id="rId24" Type="http://schemas.openxmlformats.org/officeDocument/2006/relationships/image" Target="../media/image979.png"/><Relationship Id="rId32" Type="http://schemas.openxmlformats.org/officeDocument/2006/relationships/image" Target="../media/image983.png"/><Relationship Id="rId37" Type="http://schemas.openxmlformats.org/officeDocument/2006/relationships/customXml" Target="../ink/ink973.xml"/><Relationship Id="rId40" Type="http://schemas.openxmlformats.org/officeDocument/2006/relationships/image" Target="../media/image987.png"/><Relationship Id="rId45" Type="http://schemas.openxmlformats.org/officeDocument/2006/relationships/customXml" Target="../ink/ink977.xml"/><Relationship Id="rId53" Type="http://schemas.openxmlformats.org/officeDocument/2006/relationships/customXml" Target="../ink/ink981.xml"/><Relationship Id="rId58" Type="http://schemas.openxmlformats.org/officeDocument/2006/relationships/image" Target="../media/image996.png"/><Relationship Id="rId66" Type="http://schemas.openxmlformats.org/officeDocument/2006/relationships/image" Target="../media/image1000.png"/><Relationship Id="rId5" Type="http://schemas.openxmlformats.org/officeDocument/2006/relationships/customXml" Target="../ink/ink957.xml"/><Relationship Id="rId61" Type="http://schemas.openxmlformats.org/officeDocument/2006/relationships/customXml" Target="../ink/ink985.xml"/><Relationship Id="rId19" Type="http://schemas.openxmlformats.org/officeDocument/2006/relationships/customXml" Target="../ink/ink964.xml"/><Relationship Id="rId14" Type="http://schemas.openxmlformats.org/officeDocument/2006/relationships/image" Target="../media/image974.png"/><Relationship Id="rId22" Type="http://schemas.openxmlformats.org/officeDocument/2006/relationships/image" Target="../media/image978.png"/><Relationship Id="rId27" Type="http://schemas.openxmlformats.org/officeDocument/2006/relationships/customXml" Target="../ink/ink968.xml"/><Relationship Id="rId30" Type="http://schemas.openxmlformats.org/officeDocument/2006/relationships/image" Target="../media/image982.png"/><Relationship Id="rId35" Type="http://schemas.openxmlformats.org/officeDocument/2006/relationships/customXml" Target="../ink/ink972.xml"/><Relationship Id="rId43" Type="http://schemas.openxmlformats.org/officeDocument/2006/relationships/customXml" Target="../ink/ink976.xml"/><Relationship Id="rId48" Type="http://schemas.openxmlformats.org/officeDocument/2006/relationships/image" Target="../media/image991.png"/><Relationship Id="rId56" Type="http://schemas.openxmlformats.org/officeDocument/2006/relationships/image" Target="../media/image995.png"/><Relationship Id="rId64" Type="http://schemas.openxmlformats.org/officeDocument/2006/relationships/image" Target="../media/image999.png"/><Relationship Id="rId69" Type="http://schemas.openxmlformats.org/officeDocument/2006/relationships/customXml" Target="../ink/ink989.xml"/><Relationship Id="rId8" Type="http://schemas.openxmlformats.org/officeDocument/2006/relationships/image" Target="../media/image971.png"/><Relationship Id="rId51" Type="http://schemas.openxmlformats.org/officeDocument/2006/relationships/customXml" Target="../ink/ink980.xml"/><Relationship Id="rId3" Type="http://schemas.openxmlformats.org/officeDocument/2006/relationships/customXml" Target="../ink/ink956.xml"/><Relationship Id="rId12" Type="http://schemas.openxmlformats.org/officeDocument/2006/relationships/image" Target="../media/image973.png"/><Relationship Id="rId17" Type="http://schemas.openxmlformats.org/officeDocument/2006/relationships/customXml" Target="../ink/ink963.xml"/><Relationship Id="rId25" Type="http://schemas.openxmlformats.org/officeDocument/2006/relationships/customXml" Target="../ink/ink967.xml"/><Relationship Id="rId33" Type="http://schemas.openxmlformats.org/officeDocument/2006/relationships/customXml" Target="../ink/ink971.xml"/><Relationship Id="rId38" Type="http://schemas.openxmlformats.org/officeDocument/2006/relationships/image" Target="../media/image986.png"/><Relationship Id="rId46" Type="http://schemas.openxmlformats.org/officeDocument/2006/relationships/image" Target="../media/image990.png"/><Relationship Id="rId59" Type="http://schemas.openxmlformats.org/officeDocument/2006/relationships/customXml" Target="../ink/ink984.xml"/><Relationship Id="rId67" Type="http://schemas.openxmlformats.org/officeDocument/2006/relationships/customXml" Target="../ink/ink988.xml"/><Relationship Id="rId20" Type="http://schemas.openxmlformats.org/officeDocument/2006/relationships/image" Target="../media/image977.png"/><Relationship Id="rId41" Type="http://schemas.openxmlformats.org/officeDocument/2006/relationships/customXml" Target="../ink/ink975.xml"/><Relationship Id="rId54" Type="http://schemas.openxmlformats.org/officeDocument/2006/relationships/image" Target="../media/image994.png"/><Relationship Id="rId62" Type="http://schemas.openxmlformats.org/officeDocument/2006/relationships/image" Target="../media/image998.png"/><Relationship Id="rId70" Type="http://schemas.openxmlformats.org/officeDocument/2006/relationships/image" Target="../media/image10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0.png"/><Relationship Id="rId15" Type="http://schemas.openxmlformats.org/officeDocument/2006/relationships/customXml" Target="../ink/ink962.xml"/><Relationship Id="rId23" Type="http://schemas.openxmlformats.org/officeDocument/2006/relationships/customXml" Target="../ink/ink966.xml"/><Relationship Id="rId28" Type="http://schemas.openxmlformats.org/officeDocument/2006/relationships/image" Target="../media/image981.png"/><Relationship Id="rId36" Type="http://schemas.openxmlformats.org/officeDocument/2006/relationships/image" Target="../media/image985.png"/><Relationship Id="rId49" Type="http://schemas.openxmlformats.org/officeDocument/2006/relationships/customXml" Target="../ink/ink979.xml"/><Relationship Id="rId57" Type="http://schemas.openxmlformats.org/officeDocument/2006/relationships/customXml" Target="../ink/ink983.xml"/><Relationship Id="rId10" Type="http://schemas.openxmlformats.org/officeDocument/2006/relationships/image" Target="../media/image972.png"/><Relationship Id="rId31" Type="http://schemas.openxmlformats.org/officeDocument/2006/relationships/customXml" Target="../ink/ink970.xml"/><Relationship Id="rId44" Type="http://schemas.openxmlformats.org/officeDocument/2006/relationships/image" Target="../media/image989.png"/><Relationship Id="rId52" Type="http://schemas.openxmlformats.org/officeDocument/2006/relationships/image" Target="../media/image993.png"/><Relationship Id="rId60" Type="http://schemas.openxmlformats.org/officeDocument/2006/relationships/image" Target="../media/image997.png"/><Relationship Id="rId65" Type="http://schemas.openxmlformats.org/officeDocument/2006/relationships/customXml" Target="../ink/ink987.xml"/><Relationship Id="rId4" Type="http://schemas.openxmlformats.org/officeDocument/2006/relationships/image" Target="../media/image969.png"/><Relationship Id="rId9" Type="http://schemas.openxmlformats.org/officeDocument/2006/relationships/customXml" Target="../ink/ink959.xml"/><Relationship Id="rId13" Type="http://schemas.openxmlformats.org/officeDocument/2006/relationships/customXml" Target="../ink/ink961.xml"/><Relationship Id="rId18" Type="http://schemas.openxmlformats.org/officeDocument/2006/relationships/image" Target="../media/image976.png"/><Relationship Id="rId39" Type="http://schemas.openxmlformats.org/officeDocument/2006/relationships/customXml" Target="../ink/ink974.xml"/><Relationship Id="rId34" Type="http://schemas.openxmlformats.org/officeDocument/2006/relationships/image" Target="../media/image984.png"/><Relationship Id="rId50" Type="http://schemas.openxmlformats.org/officeDocument/2006/relationships/image" Target="../media/image992.png"/><Relationship Id="rId55" Type="http://schemas.openxmlformats.org/officeDocument/2006/relationships/customXml" Target="../ink/ink982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4.png"/><Relationship Id="rId21" Type="http://schemas.openxmlformats.org/officeDocument/2006/relationships/customXml" Target="../ink/ink999.xml"/><Relationship Id="rId42" Type="http://schemas.openxmlformats.org/officeDocument/2006/relationships/image" Target="../media/image1022.png"/><Relationship Id="rId47" Type="http://schemas.openxmlformats.org/officeDocument/2006/relationships/customXml" Target="../ink/ink1012.xml"/><Relationship Id="rId63" Type="http://schemas.openxmlformats.org/officeDocument/2006/relationships/customXml" Target="../ink/ink1020.xml"/><Relationship Id="rId68" Type="http://schemas.openxmlformats.org/officeDocument/2006/relationships/image" Target="../media/image1035.png"/><Relationship Id="rId84" Type="http://schemas.openxmlformats.org/officeDocument/2006/relationships/image" Target="../media/image1043.png"/><Relationship Id="rId89" Type="http://schemas.openxmlformats.org/officeDocument/2006/relationships/customXml" Target="../ink/ink1033.xml"/><Relationship Id="rId16" Type="http://schemas.openxmlformats.org/officeDocument/2006/relationships/image" Target="../media/image1009.png"/><Relationship Id="rId11" Type="http://schemas.openxmlformats.org/officeDocument/2006/relationships/customXml" Target="../ink/ink994.xml"/><Relationship Id="rId32" Type="http://schemas.openxmlformats.org/officeDocument/2006/relationships/image" Target="../media/image1017.png"/><Relationship Id="rId37" Type="http://schemas.openxmlformats.org/officeDocument/2006/relationships/customXml" Target="../ink/ink1007.xml"/><Relationship Id="rId53" Type="http://schemas.openxmlformats.org/officeDocument/2006/relationships/customXml" Target="../ink/ink1015.xml"/><Relationship Id="rId58" Type="http://schemas.openxmlformats.org/officeDocument/2006/relationships/image" Target="../media/image1030.png"/><Relationship Id="rId74" Type="http://schemas.openxmlformats.org/officeDocument/2006/relationships/image" Target="../media/image1038.png"/><Relationship Id="rId79" Type="http://schemas.openxmlformats.org/officeDocument/2006/relationships/customXml" Target="../ink/ink1028.xml"/><Relationship Id="rId5" Type="http://schemas.openxmlformats.org/officeDocument/2006/relationships/customXml" Target="../ink/ink991.xml"/><Relationship Id="rId90" Type="http://schemas.openxmlformats.org/officeDocument/2006/relationships/image" Target="../media/image1046.png"/><Relationship Id="rId14" Type="http://schemas.openxmlformats.org/officeDocument/2006/relationships/image" Target="../media/image1008.png"/><Relationship Id="rId22" Type="http://schemas.openxmlformats.org/officeDocument/2006/relationships/image" Target="../media/image1012.png"/><Relationship Id="rId27" Type="http://schemas.openxmlformats.org/officeDocument/2006/relationships/customXml" Target="../ink/ink1002.xml"/><Relationship Id="rId30" Type="http://schemas.openxmlformats.org/officeDocument/2006/relationships/image" Target="../media/image1016.png"/><Relationship Id="rId35" Type="http://schemas.openxmlformats.org/officeDocument/2006/relationships/customXml" Target="../ink/ink1006.xml"/><Relationship Id="rId43" Type="http://schemas.openxmlformats.org/officeDocument/2006/relationships/customXml" Target="../ink/ink1010.xml"/><Relationship Id="rId48" Type="http://schemas.openxmlformats.org/officeDocument/2006/relationships/image" Target="../media/image1025.png"/><Relationship Id="rId56" Type="http://schemas.openxmlformats.org/officeDocument/2006/relationships/image" Target="../media/image1029.png"/><Relationship Id="rId64" Type="http://schemas.openxmlformats.org/officeDocument/2006/relationships/image" Target="../media/image1033.png"/><Relationship Id="rId69" Type="http://schemas.openxmlformats.org/officeDocument/2006/relationships/customXml" Target="../ink/ink1023.xml"/><Relationship Id="rId77" Type="http://schemas.openxmlformats.org/officeDocument/2006/relationships/customXml" Target="../ink/ink1027.xml"/><Relationship Id="rId8" Type="http://schemas.openxmlformats.org/officeDocument/2006/relationships/image" Target="../media/image1005.png"/><Relationship Id="rId51" Type="http://schemas.openxmlformats.org/officeDocument/2006/relationships/customXml" Target="../ink/ink1014.xml"/><Relationship Id="rId72" Type="http://schemas.openxmlformats.org/officeDocument/2006/relationships/image" Target="../media/image1037.png"/><Relationship Id="rId80" Type="http://schemas.openxmlformats.org/officeDocument/2006/relationships/image" Target="../media/image1041.png"/><Relationship Id="rId85" Type="http://schemas.openxmlformats.org/officeDocument/2006/relationships/customXml" Target="../ink/ink1031.xml"/><Relationship Id="rId3" Type="http://schemas.openxmlformats.org/officeDocument/2006/relationships/customXml" Target="../ink/ink990.xml"/><Relationship Id="rId12" Type="http://schemas.openxmlformats.org/officeDocument/2006/relationships/image" Target="../media/image1007.png"/><Relationship Id="rId17" Type="http://schemas.openxmlformats.org/officeDocument/2006/relationships/customXml" Target="../ink/ink997.xml"/><Relationship Id="rId25" Type="http://schemas.openxmlformats.org/officeDocument/2006/relationships/customXml" Target="../ink/ink1001.xml"/><Relationship Id="rId33" Type="http://schemas.openxmlformats.org/officeDocument/2006/relationships/customXml" Target="../ink/ink1005.xml"/><Relationship Id="rId38" Type="http://schemas.openxmlformats.org/officeDocument/2006/relationships/image" Target="../media/image1020.png"/><Relationship Id="rId46" Type="http://schemas.openxmlformats.org/officeDocument/2006/relationships/image" Target="../media/image1024.png"/><Relationship Id="rId59" Type="http://schemas.openxmlformats.org/officeDocument/2006/relationships/customXml" Target="../ink/ink1018.xml"/><Relationship Id="rId67" Type="http://schemas.openxmlformats.org/officeDocument/2006/relationships/customXml" Target="../ink/ink1022.xml"/><Relationship Id="rId20" Type="http://schemas.openxmlformats.org/officeDocument/2006/relationships/image" Target="../media/image1011.png"/><Relationship Id="rId41" Type="http://schemas.openxmlformats.org/officeDocument/2006/relationships/customXml" Target="../ink/ink1009.xml"/><Relationship Id="rId54" Type="http://schemas.openxmlformats.org/officeDocument/2006/relationships/image" Target="../media/image1028.png"/><Relationship Id="rId62" Type="http://schemas.openxmlformats.org/officeDocument/2006/relationships/image" Target="../media/image1032.png"/><Relationship Id="rId70" Type="http://schemas.openxmlformats.org/officeDocument/2006/relationships/image" Target="../media/image1036.png"/><Relationship Id="rId75" Type="http://schemas.openxmlformats.org/officeDocument/2006/relationships/customXml" Target="../ink/ink1026.xml"/><Relationship Id="rId83" Type="http://schemas.openxmlformats.org/officeDocument/2006/relationships/customXml" Target="../ink/ink1030.xml"/><Relationship Id="rId88" Type="http://schemas.openxmlformats.org/officeDocument/2006/relationships/image" Target="../media/image1045.png"/><Relationship Id="rId91" Type="http://schemas.openxmlformats.org/officeDocument/2006/relationships/customXml" Target="../ink/ink10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4.png"/><Relationship Id="rId15" Type="http://schemas.openxmlformats.org/officeDocument/2006/relationships/customXml" Target="../ink/ink996.xml"/><Relationship Id="rId23" Type="http://schemas.openxmlformats.org/officeDocument/2006/relationships/customXml" Target="../ink/ink1000.xml"/><Relationship Id="rId28" Type="http://schemas.openxmlformats.org/officeDocument/2006/relationships/image" Target="../media/image1015.png"/><Relationship Id="rId36" Type="http://schemas.openxmlformats.org/officeDocument/2006/relationships/image" Target="../media/image1019.png"/><Relationship Id="rId49" Type="http://schemas.openxmlformats.org/officeDocument/2006/relationships/customXml" Target="../ink/ink1013.xml"/><Relationship Id="rId57" Type="http://schemas.openxmlformats.org/officeDocument/2006/relationships/customXml" Target="../ink/ink1017.xml"/><Relationship Id="rId10" Type="http://schemas.openxmlformats.org/officeDocument/2006/relationships/image" Target="../media/image1006.png"/><Relationship Id="rId31" Type="http://schemas.openxmlformats.org/officeDocument/2006/relationships/customXml" Target="../ink/ink1004.xml"/><Relationship Id="rId44" Type="http://schemas.openxmlformats.org/officeDocument/2006/relationships/image" Target="../media/image1023.png"/><Relationship Id="rId52" Type="http://schemas.openxmlformats.org/officeDocument/2006/relationships/image" Target="../media/image1027.png"/><Relationship Id="rId60" Type="http://schemas.openxmlformats.org/officeDocument/2006/relationships/image" Target="../media/image1031.png"/><Relationship Id="rId65" Type="http://schemas.openxmlformats.org/officeDocument/2006/relationships/customXml" Target="../ink/ink1021.xml"/><Relationship Id="rId73" Type="http://schemas.openxmlformats.org/officeDocument/2006/relationships/customXml" Target="../ink/ink1025.xml"/><Relationship Id="rId78" Type="http://schemas.openxmlformats.org/officeDocument/2006/relationships/image" Target="../media/image1040.png"/><Relationship Id="rId81" Type="http://schemas.openxmlformats.org/officeDocument/2006/relationships/customXml" Target="../ink/ink1029.xml"/><Relationship Id="rId86" Type="http://schemas.openxmlformats.org/officeDocument/2006/relationships/image" Target="../media/image1044.png"/><Relationship Id="rId4" Type="http://schemas.openxmlformats.org/officeDocument/2006/relationships/image" Target="../media/image1003.png"/><Relationship Id="rId9" Type="http://schemas.openxmlformats.org/officeDocument/2006/relationships/customXml" Target="../ink/ink993.xml"/><Relationship Id="rId13" Type="http://schemas.openxmlformats.org/officeDocument/2006/relationships/customXml" Target="../ink/ink995.xml"/><Relationship Id="rId18" Type="http://schemas.openxmlformats.org/officeDocument/2006/relationships/image" Target="../media/image1010.png"/><Relationship Id="rId39" Type="http://schemas.openxmlformats.org/officeDocument/2006/relationships/customXml" Target="../ink/ink1008.xml"/><Relationship Id="rId34" Type="http://schemas.openxmlformats.org/officeDocument/2006/relationships/image" Target="../media/image1018.png"/><Relationship Id="rId50" Type="http://schemas.openxmlformats.org/officeDocument/2006/relationships/image" Target="../media/image1026.png"/><Relationship Id="rId55" Type="http://schemas.openxmlformats.org/officeDocument/2006/relationships/customXml" Target="../ink/ink1016.xml"/><Relationship Id="rId76" Type="http://schemas.openxmlformats.org/officeDocument/2006/relationships/image" Target="../media/image1039.png"/><Relationship Id="rId7" Type="http://schemas.openxmlformats.org/officeDocument/2006/relationships/customXml" Target="../ink/ink992.xml"/><Relationship Id="rId71" Type="http://schemas.openxmlformats.org/officeDocument/2006/relationships/customXml" Target="../ink/ink1024.xml"/><Relationship Id="rId92" Type="http://schemas.openxmlformats.org/officeDocument/2006/relationships/image" Target="../media/image1047.png"/><Relationship Id="rId2" Type="http://schemas.openxmlformats.org/officeDocument/2006/relationships/image" Target="../media/image70.png"/><Relationship Id="rId29" Type="http://schemas.openxmlformats.org/officeDocument/2006/relationships/customXml" Target="../ink/ink1003.xml"/><Relationship Id="rId24" Type="http://schemas.openxmlformats.org/officeDocument/2006/relationships/image" Target="../media/image1013.png"/><Relationship Id="rId40" Type="http://schemas.openxmlformats.org/officeDocument/2006/relationships/image" Target="../media/image1021.png"/><Relationship Id="rId45" Type="http://schemas.openxmlformats.org/officeDocument/2006/relationships/customXml" Target="../ink/ink1011.xml"/><Relationship Id="rId66" Type="http://schemas.openxmlformats.org/officeDocument/2006/relationships/image" Target="../media/image1034.png"/><Relationship Id="rId87" Type="http://schemas.openxmlformats.org/officeDocument/2006/relationships/customXml" Target="../ink/ink1032.xml"/><Relationship Id="rId61" Type="http://schemas.openxmlformats.org/officeDocument/2006/relationships/customXml" Target="../ink/ink1019.xml"/><Relationship Id="rId82" Type="http://schemas.openxmlformats.org/officeDocument/2006/relationships/image" Target="../media/image1042.png"/><Relationship Id="rId19" Type="http://schemas.openxmlformats.org/officeDocument/2006/relationships/customXml" Target="../ink/ink99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.png"/><Relationship Id="rId21" Type="http://schemas.openxmlformats.org/officeDocument/2006/relationships/image" Target="../media/image15.png"/><Relationship Id="rId42" Type="http://schemas.openxmlformats.org/officeDocument/2006/relationships/customXml" Target="../ink/ink20.xml"/><Relationship Id="rId47" Type="http://schemas.openxmlformats.org/officeDocument/2006/relationships/image" Target="../media/image28.png"/><Relationship Id="rId63" Type="http://schemas.openxmlformats.org/officeDocument/2006/relationships/image" Target="../media/image36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9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58.png"/><Relationship Id="rId11" Type="http://schemas.openxmlformats.org/officeDocument/2006/relationships/image" Target="../media/image10.png"/><Relationship Id="rId32" Type="http://schemas.openxmlformats.org/officeDocument/2006/relationships/customXml" Target="../ink/ink15.xml"/><Relationship Id="rId37" Type="http://schemas.openxmlformats.org/officeDocument/2006/relationships/image" Target="../media/image23.png"/><Relationship Id="rId53" Type="http://schemas.openxmlformats.org/officeDocument/2006/relationships/image" Target="../media/image31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4.png"/><Relationship Id="rId102" Type="http://schemas.openxmlformats.org/officeDocument/2006/relationships/customXml" Target="../ink/ink50.xml"/><Relationship Id="rId123" Type="http://schemas.openxmlformats.org/officeDocument/2006/relationships/image" Target="../media/image66.png"/><Relationship Id="rId128" Type="http://schemas.openxmlformats.org/officeDocument/2006/relationships/customXml" Target="../ink/ink63.xml"/><Relationship Id="rId5" Type="http://schemas.openxmlformats.org/officeDocument/2006/relationships/image" Target="../media/image7.png"/><Relationship Id="rId90" Type="http://schemas.openxmlformats.org/officeDocument/2006/relationships/customXml" Target="../ink/ink44.xml"/><Relationship Id="rId95" Type="http://schemas.openxmlformats.org/officeDocument/2006/relationships/image" Target="../media/image52.png"/><Relationship Id="rId22" Type="http://schemas.openxmlformats.org/officeDocument/2006/relationships/customXml" Target="../ink/ink10.xml"/><Relationship Id="rId27" Type="http://schemas.openxmlformats.org/officeDocument/2006/relationships/image" Target="../media/image18.png"/><Relationship Id="rId43" Type="http://schemas.openxmlformats.org/officeDocument/2006/relationships/image" Target="../media/image26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9.png"/><Relationship Id="rId113" Type="http://schemas.openxmlformats.org/officeDocument/2006/relationships/image" Target="../media/image61.png"/><Relationship Id="rId118" Type="http://schemas.openxmlformats.org/officeDocument/2006/relationships/customXml" Target="../ink/ink58.xml"/><Relationship Id="rId80" Type="http://schemas.openxmlformats.org/officeDocument/2006/relationships/customXml" Target="../ink/ink39.xml"/><Relationship Id="rId85" Type="http://schemas.openxmlformats.org/officeDocument/2006/relationships/image" Target="../media/image47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33" Type="http://schemas.openxmlformats.org/officeDocument/2006/relationships/image" Target="../media/image21.png"/><Relationship Id="rId38" Type="http://schemas.openxmlformats.org/officeDocument/2006/relationships/customXml" Target="../ink/ink18.xml"/><Relationship Id="rId59" Type="http://schemas.openxmlformats.org/officeDocument/2006/relationships/image" Target="../media/image34.png"/><Relationship Id="rId103" Type="http://schemas.openxmlformats.org/officeDocument/2006/relationships/image" Target="../media/image56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69.png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42.png"/><Relationship Id="rId91" Type="http://schemas.openxmlformats.org/officeDocument/2006/relationships/image" Target="../media/image50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23" Type="http://schemas.openxmlformats.org/officeDocument/2006/relationships/image" Target="../media/image16.png"/><Relationship Id="rId28" Type="http://schemas.openxmlformats.org/officeDocument/2006/relationships/customXml" Target="../ink/ink13.xml"/><Relationship Id="rId49" Type="http://schemas.openxmlformats.org/officeDocument/2006/relationships/image" Target="../media/image29.png"/><Relationship Id="rId114" Type="http://schemas.openxmlformats.org/officeDocument/2006/relationships/customXml" Target="../ink/ink56.xml"/><Relationship Id="rId119" Type="http://schemas.openxmlformats.org/officeDocument/2006/relationships/image" Target="../media/image64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7.png"/><Relationship Id="rId81" Type="http://schemas.openxmlformats.org/officeDocument/2006/relationships/image" Target="../media/image45.png"/><Relationship Id="rId86" Type="http://schemas.openxmlformats.org/officeDocument/2006/relationships/customXml" Target="../ink/ink42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39" Type="http://schemas.openxmlformats.org/officeDocument/2006/relationships/image" Target="../media/image24.png"/><Relationship Id="rId109" Type="http://schemas.openxmlformats.org/officeDocument/2006/relationships/image" Target="../media/image59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2.png"/><Relationship Id="rId76" Type="http://schemas.openxmlformats.org/officeDocument/2006/relationships/customXml" Target="../ink/ink37.xml"/><Relationship Id="rId97" Type="http://schemas.openxmlformats.org/officeDocument/2006/relationships/image" Target="../media/image53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67.png"/><Relationship Id="rId7" Type="http://schemas.openxmlformats.org/officeDocument/2006/relationships/image" Target="../media/image8.png"/><Relationship Id="rId71" Type="http://schemas.openxmlformats.org/officeDocument/2006/relationships/image" Target="../media/image40.png"/><Relationship Id="rId92" Type="http://schemas.openxmlformats.org/officeDocument/2006/relationships/customXml" Target="../ink/ink45.xml"/><Relationship Id="rId2" Type="http://schemas.openxmlformats.org/officeDocument/2006/relationships/image" Target="../media/image5.jpeg"/><Relationship Id="rId29" Type="http://schemas.openxmlformats.org/officeDocument/2006/relationships/image" Target="../media/image19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7.png"/><Relationship Id="rId66" Type="http://schemas.openxmlformats.org/officeDocument/2006/relationships/customXml" Target="../ink/ink32.xml"/><Relationship Id="rId87" Type="http://schemas.openxmlformats.org/officeDocument/2006/relationships/image" Target="../media/image48.png"/><Relationship Id="rId110" Type="http://schemas.openxmlformats.org/officeDocument/2006/relationships/customXml" Target="../ink/ink54.xml"/><Relationship Id="rId115" Type="http://schemas.openxmlformats.org/officeDocument/2006/relationships/image" Target="../media/image62.png"/><Relationship Id="rId61" Type="http://schemas.openxmlformats.org/officeDocument/2006/relationships/image" Target="../media/image35.png"/><Relationship Id="rId82" Type="http://schemas.openxmlformats.org/officeDocument/2006/relationships/customXml" Target="../ink/ink40.xml"/><Relationship Id="rId19" Type="http://schemas.openxmlformats.org/officeDocument/2006/relationships/image" Target="../media/image14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2.png"/><Relationship Id="rId56" Type="http://schemas.openxmlformats.org/officeDocument/2006/relationships/customXml" Target="../ink/ink27.xml"/><Relationship Id="rId77" Type="http://schemas.openxmlformats.org/officeDocument/2006/relationships/image" Target="../media/image43.png"/><Relationship Id="rId100" Type="http://schemas.openxmlformats.org/officeDocument/2006/relationships/customXml" Target="../ink/ink49.xml"/><Relationship Id="rId105" Type="http://schemas.openxmlformats.org/officeDocument/2006/relationships/image" Target="../media/image57.png"/><Relationship Id="rId126" Type="http://schemas.openxmlformats.org/officeDocument/2006/relationships/customXml" Target="../ink/ink62.xml"/><Relationship Id="rId8" Type="http://schemas.openxmlformats.org/officeDocument/2006/relationships/customXml" Target="../ink/ink3.xml"/><Relationship Id="rId51" Type="http://schemas.openxmlformats.org/officeDocument/2006/relationships/image" Target="../media/image30.png"/><Relationship Id="rId72" Type="http://schemas.openxmlformats.org/officeDocument/2006/relationships/customXml" Target="../ink/ink35.xml"/><Relationship Id="rId93" Type="http://schemas.openxmlformats.org/officeDocument/2006/relationships/image" Target="../media/image51.png"/><Relationship Id="rId98" Type="http://schemas.openxmlformats.org/officeDocument/2006/relationships/customXml" Target="../ink/ink48.xml"/><Relationship Id="rId121" Type="http://schemas.openxmlformats.org/officeDocument/2006/relationships/image" Target="../media/image65.png"/><Relationship Id="rId3" Type="http://schemas.openxmlformats.org/officeDocument/2006/relationships/image" Target="../media/image6.jpeg"/><Relationship Id="rId25" Type="http://schemas.openxmlformats.org/officeDocument/2006/relationships/image" Target="../media/image17.png"/><Relationship Id="rId46" Type="http://schemas.openxmlformats.org/officeDocument/2006/relationships/customXml" Target="../ink/ink22.xml"/><Relationship Id="rId67" Type="http://schemas.openxmlformats.org/officeDocument/2006/relationships/image" Target="../media/image38.png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25.png"/><Relationship Id="rId62" Type="http://schemas.openxmlformats.org/officeDocument/2006/relationships/customXml" Target="../ink/ink30.xml"/><Relationship Id="rId83" Type="http://schemas.openxmlformats.org/officeDocument/2006/relationships/image" Target="../media/image46.png"/><Relationship Id="rId88" Type="http://schemas.openxmlformats.org/officeDocument/2006/relationships/customXml" Target="../ink/ink43.xml"/><Relationship Id="rId111" Type="http://schemas.openxmlformats.org/officeDocument/2006/relationships/image" Target="../media/image60.png"/><Relationship Id="rId15" Type="http://schemas.openxmlformats.org/officeDocument/2006/relationships/image" Target="../media/image12.png"/><Relationship Id="rId36" Type="http://schemas.openxmlformats.org/officeDocument/2006/relationships/customXml" Target="../ink/ink17.xml"/><Relationship Id="rId57" Type="http://schemas.openxmlformats.org/officeDocument/2006/relationships/image" Target="../media/image33.png"/><Relationship Id="rId106" Type="http://schemas.openxmlformats.org/officeDocument/2006/relationships/customXml" Target="../ink/ink52.xml"/><Relationship Id="rId127" Type="http://schemas.openxmlformats.org/officeDocument/2006/relationships/image" Target="../media/image68.png"/><Relationship Id="rId10" Type="http://schemas.openxmlformats.org/officeDocument/2006/relationships/customXml" Target="../ink/ink4.xml"/><Relationship Id="rId31" Type="http://schemas.openxmlformats.org/officeDocument/2006/relationships/image" Target="../media/image20.png"/><Relationship Id="rId52" Type="http://schemas.openxmlformats.org/officeDocument/2006/relationships/customXml" Target="../ink/ink25.xml"/><Relationship Id="rId73" Type="http://schemas.openxmlformats.org/officeDocument/2006/relationships/image" Target="../media/image41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4.png"/><Relationship Id="rId101" Type="http://schemas.openxmlformats.org/officeDocument/2006/relationships/image" Target="../media/image55.png"/><Relationship Id="rId122" Type="http://schemas.openxmlformats.org/officeDocument/2006/relationships/customXml" Target="../ink/ink60.xml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26" Type="http://schemas.openxmlformats.org/officeDocument/2006/relationships/customXml" Target="../ink/ink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45604-65DC-4B9E-B66B-29FE928863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Data Science</a:t>
            </a:r>
            <a:br>
              <a:rPr lang="en-US" altLang="ko-KR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</a:b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03.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  <a:ea typeface="+mn-ea"/>
              </a:rPr>
              <a:t>[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05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장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]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파이썬 </a:t>
            </a:r>
            <a:r>
              <a:rPr lang="ko-KR" altLang="en-US" sz="3200" dirty="0" err="1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크롤링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- API </a:t>
            </a:r>
            <a:r>
              <a:rPr lang="ko-KR" altLang="en-US" sz="32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+mn-ea"/>
              </a:rPr>
              <a:t>이용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51EAE4-AF21-444C-A616-25A64899C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sisong@ut.ac.kr</a:t>
            </a:r>
            <a:endParaRPr lang="en-US" altLang="ko-KR" dirty="0"/>
          </a:p>
          <a:p>
            <a:r>
              <a:rPr lang="ko-KR" altLang="en-US" dirty="0"/>
              <a:t>한국교통대학교 컴퓨터공학전공</a:t>
            </a:r>
            <a:endParaRPr lang="en-US" altLang="ko-KR" dirty="0"/>
          </a:p>
          <a:p>
            <a:r>
              <a:rPr lang="ko-KR" altLang="en-US" dirty="0" err="1"/>
              <a:t>송석일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45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66D3-2581-CA53-A6E7-4E57B1DF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65D3B-A642-2DC4-8AE8-449DB95C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/>
              <a:t> 사용 방법 확인 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58B0C-1774-FFA8-FA4A-4C661F382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78EB5-8C2B-0BBF-FC7B-E1C3CB6FF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3" t="10040"/>
          <a:stretch/>
        </p:blipFill>
        <p:spPr>
          <a:xfrm>
            <a:off x="1138686" y="1559858"/>
            <a:ext cx="6875254" cy="505560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E68946-A0E4-6824-9454-D62659AFA555}"/>
              </a:ext>
            </a:extLst>
          </p:cNvPr>
          <p:cNvGrpSpPr/>
          <p:nvPr/>
        </p:nvGrpSpPr>
        <p:grpSpPr>
          <a:xfrm>
            <a:off x="6872741" y="1652715"/>
            <a:ext cx="824040" cy="290160"/>
            <a:chOff x="6872741" y="1652715"/>
            <a:chExt cx="82404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8D0D66E-5885-5B55-2F00-AEA2A132B0F1}"/>
                    </a:ext>
                  </a:extLst>
                </p14:cNvPr>
                <p14:cNvContentPartPr/>
                <p14:nvPr/>
              </p14:nvContentPartPr>
              <p14:xfrm>
                <a:off x="6872741" y="1652715"/>
                <a:ext cx="184680" cy="123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8D0D66E-5885-5B55-2F00-AEA2A132B0F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64101" y="1643715"/>
                  <a:ext cx="202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ABF4298-409C-F3D5-E220-162FD19ED8F8}"/>
                    </a:ext>
                  </a:extLst>
                </p14:cNvPr>
                <p14:cNvContentPartPr/>
                <p14:nvPr/>
              </p14:nvContentPartPr>
              <p14:xfrm>
                <a:off x="6961661" y="1657395"/>
                <a:ext cx="93600" cy="182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ABF4298-409C-F3D5-E220-162FD19ED8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53021" y="1648395"/>
                  <a:ext cx="111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F1DAE7C-0635-2295-5614-ABC6B7C5C837}"/>
                    </a:ext>
                  </a:extLst>
                </p14:cNvPr>
                <p14:cNvContentPartPr/>
                <p14:nvPr/>
              </p14:nvContentPartPr>
              <p14:xfrm>
                <a:off x="6982181" y="1678275"/>
                <a:ext cx="190800" cy="2127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F1DAE7C-0635-2295-5614-ABC6B7C5C8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3181" y="1669275"/>
                  <a:ext cx="2084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DB7C886-4396-82BD-3C87-EFD048176FAC}"/>
                    </a:ext>
                  </a:extLst>
                </p14:cNvPr>
                <p14:cNvContentPartPr/>
                <p14:nvPr/>
              </p14:nvContentPartPr>
              <p14:xfrm>
                <a:off x="7089101" y="1671435"/>
                <a:ext cx="207720" cy="216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DB7C886-4396-82BD-3C87-EFD048176F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80461" y="1662795"/>
                  <a:ext cx="225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765F4BA-4D90-EBA7-AD82-0FCCDD15E972}"/>
                    </a:ext>
                  </a:extLst>
                </p14:cNvPr>
                <p14:cNvContentPartPr/>
                <p14:nvPr/>
              </p14:nvContentPartPr>
              <p14:xfrm>
                <a:off x="7297901" y="1665315"/>
                <a:ext cx="103320" cy="130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765F4BA-4D90-EBA7-AD82-0FCCDD15E97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88901" y="1656675"/>
                  <a:ext cx="120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EE565D6-02C2-61FE-8872-20FC3F07A02C}"/>
                    </a:ext>
                  </a:extLst>
                </p14:cNvPr>
                <p14:cNvContentPartPr/>
                <p14:nvPr/>
              </p14:nvContentPartPr>
              <p14:xfrm>
                <a:off x="7391861" y="1663875"/>
                <a:ext cx="81360" cy="220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EE565D6-02C2-61FE-8872-20FC3F07A02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82861" y="1655235"/>
                  <a:ext cx="99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062FDE6-306D-C143-732F-721407B7CA28}"/>
                    </a:ext>
                  </a:extLst>
                </p14:cNvPr>
                <p14:cNvContentPartPr/>
                <p14:nvPr/>
              </p14:nvContentPartPr>
              <p14:xfrm>
                <a:off x="7464581" y="1684755"/>
                <a:ext cx="139680" cy="1188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062FDE6-306D-C143-732F-721407B7CA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55581" y="1676115"/>
                  <a:ext cx="157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50D43E3-5B4D-0B61-DDE5-76B0C8F934EC}"/>
                    </a:ext>
                  </a:extLst>
                </p14:cNvPr>
                <p14:cNvContentPartPr/>
                <p14:nvPr/>
              </p14:nvContentPartPr>
              <p14:xfrm>
                <a:off x="7504541" y="1855755"/>
                <a:ext cx="192240" cy="87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50D43E3-5B4D-0B61-DDE5-76B0C8F934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95541" y="1847115"/>
                  <a:ext cx="20988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058C6C4-805F-A680-4B0D-A51C5947E254}"/>
              </a:ext>
            </a:extLst>
          </p:cNvPr>
          <p:cNvGrpSpPr/>
          <p:nvPr/>
        </p:nvGrpSpPr>
        <p:grpSpPr>
          <a:xfrm>
            <a:off x="7283141" y="5061195"/>
            <a:ext cx="621720" cy="278640"/>
            <a:chOff x="7283141" y="5061195"/>
            <a:chExt cx="62172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46A0A9A-6654-D1DF-0B18-C67B96DAF514}"/>
                    </a:ext>
                  </a:extLst>
                </p14:cNvPr>
                <p14:cNvContentPartPr/>
                <p14:nvPr/>
              </p14:nvContentPartPr>
              <p14:xfrm>
                <a:off x="7283141" y="5131395"/>
                <a:ext cx="156600" cy="1105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46A0A9A-6654-D1DF-0B18-C67B96DAF51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274501" y="5122395"/>
                  <a:ext cx="174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D7A4FF4-1690-1C66-8C4B-40008D6FB3E6}"/>
                    </a:ext>
                  </a:extLst>
                </p14:cNvPr>
                <p14:cNvContentPartPr/>
                <p14:nvPr/>
              </p14:nvContentPartPr>
              <p14:xfrm>
                <a:off x="7396901" y="5136435"/>
                <a:ext cx="101160" cy="374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D7A4FF4-1690-1C66-8C4B-40008D6FB3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88261" y="5127795"/>
                  <a:ext cx="1188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CB37C16-40F5-1374-32FF-C78726897786}"/>
                    </a:ext>
                  </a:extLst>
                </p14:cNvPr>
                <p14:cNvContentPartPr/>
                <p14:nvPr/>
              </p14:nvContentPartPr>
              <p14:xfrm>
                <a:off x="7392581" y="5113755"/>
                <a:ext cx="90000" cy="148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CB37C16-40F5-1374-32FF-C787268977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383581" y="5104755"/>
                  <a:ext cx="107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EBCBC2C-7A26-050D-3D8D-9BA5B0B2BCC4}"/>
                    </a:ext>
                  </a:extLst>
                </p14:cNvPr>
                <p14:cNvContentPartPr/>
                <p14:nvPr/>
              </p14:nvContentPartPr>
              <p14:xfrm>
                <a:off x="7415261" y="5289435"/>
                <a:ext cx="115560" cy="50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EBCBC2C-7A26-050D-3D8D-9BA5B0B2BCC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06621" y="5280795"/>
                  <a:ext cx="133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350C8F0-DC05-20FE-1B9B-8CEC2F508377}"/>
                    </a:ext>
                  </a:extLst>
                </p14:cNvPr>
                <p14:cNvContentPartPr/>
                <p14:nvPr/>
              </p14:nvContentPartPr>
              <p14:xfrm>
                <a:off x="7477541" y="5106555"/>
                <a:ext cx="281160" cy="2012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350C8F0-DC05-20FE-1B9B-8CEC2F5083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68541" y="5097915"/>
                  <a:ext cx="298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1A1A6DB-41D5-744B-F47F-AFC90A8B09DA}"/>
                    </a:ext>
                  </a:extLst>
                </p14:cNvPr>
                <p14:cNvContentPartPr/>
                <p14:nvPr/>
              </p14:nvContentPartPr>
              <p14:xfrm>
                <a:off x="7849421" y="5061195"/>
                <a:ext cx="55440" cy="2034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1A1A6DB-41D5-744B-F47F-AFC90A8B09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40781" y="5052555"/>
                  <a:ext cx="7308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CFB32B7-5E71-74A5-F103-C9B26E651D8C}"/>
              </a:ext>
            </a:extLst>
          </p:cNvPr>
          <p:cNvGrpSpPr/>
          <p:nvPr/>
        </p:nvGrpSpPr>
        <p:grpSpPr>
          <a:xfrm>
            <a:off x="6744581" y="6209955"/>
            <a:ext cx="1588680" cy="279360"/>
            <a:chOff x="6744581" y="6209955"/>
            <a:chExt cx="158868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2DF9A4B-7F9B-2754-B4D0-81683E0B2F7E}"/>
                    </a:ext>
                  </a:extLst>
                </p14:cNvPr>
                <p14:cNvContentPartPr/>
                <p14:nvPr/>
              </p14:nvContentPartPr>
              <p14:xfrm>
                <a:off x="6744581" y="6243435"/>
                <a:ext cx="158040" cy="1213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2DF9A4B-7F9B-2754-B4D0-81683E0B2F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35941" y="6234435"/>
                  <a:ext cx="175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98DA71E-4637-C59D-718F-BBF78D4A2E41}"/>
                    </a:ext>
                  </a:extLst>
                </p14:cNvPr>
                <p14:cNvContentPartPr/>
                <p14:nvPr/>
              </p14:nvContentPartPr>
              <p14:xfrm>
                <a:off x="6860141" y="6218595"/>
                <a:ext cx="104760" cy="151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98DA71E-4637-C59D-718F-BBF78D4A2E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51141" y="6209955"/>
                  <a:ext cx="122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0CF3ABC-F28C-B1B3-3C7A-F03086DEBFC4}"/>
                    </a:ext>
                  </a:extLst>
                </p14:cNvPr>
                <p14:cNvContentPartPr/>
                <p14:nvPr/>
              </p14:nvContentPartPr>
              <p14:xfrm>
                <a:off x="6911621" y="6342435"/>
                <a:ext cx="89640" cy="795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0CF3ABC-F28C-B1B3-3C7A-F03086DEBFC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02621" y="6333435"/>
                  <a:ext cx="107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93B5D60-D958-4B9A-935B-81852B4AB295}"/>
                    </a:ext>
                  </a:extLst>
                </p14:cNvPr>
                <p14:cNvContentPartPr/>
                <p14:nvPr/>
              </p14:nvContentPartPr>
              <p14:xfrm>
                <a:off x="6997301" y="6214635"/>
                <a:ext cx="146880" cy="1609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93B5D60-D958-4B9A-935B-81852B4AB29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88301" y="6205635"/>
                  <a:ext cx="1645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781ABAB-A59C-59E3-2436-C1FE8DD5B841}"/>
                    </a:ext>
                  </a:extLst>
                </p14:cNvPr>
                <p14:cNvContentPartPr/>
                <p14:nvPr/>
              </p14:nvContentPartPr>
              <p14:xfrm>
                <a:off x="7103141" y="6223995"/>
                <a:ext cx="156960" cy="2322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781ABAB-A59C-59E3-2436-C1FE8DD5B8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94141" y="6215355"/>
                  <a:ext cx="174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A12553C-7397-D6A0-2F62-9EFFFAFD5938}"/>
                    </a:ext>
                  </a:extLst>
                </p14:cNvPr>
                <p14:cNvContentPartPr/>
                <p14:nvPr/>
              </p14:nvContentPartPr>
              <p14:xfrm>
                <a:off x="7197821" y="6249555"/>
                <a:ext cx="171000" cy="111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A12553C-7397-D6A0-2F62-9EFFFAFD59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89181" y="6240555"/>
                  <a:ext cx="1886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669A361-89CD-E151-C7E5-95E24E807715}"/>
                    </a:ext>
                  </a:extLst>
                </p14:cNvPr>
                <p14:cNvContentPartPr/>
                <p14:nvPr/>
              </p14:nvContentPartPr>
              <p14:xfrm>
                <a:off x="7296461" y="6378075"/>
                <a:ext cx="116640" cy="1112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669A361-89CD-E151-C7E5-95E24E8077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87821" y="6369435"/>
                  <a:ext cx="13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5A46EE0-A22A-F6B6-88BE-9FD703F49EEB}"/>
                    </a:ext>
                  </a:extLst>
                </p14:cNvPr>
                <p14:cNvContentPartPr/>
                <p14:nvPr/>
              </p14:nvContentPartPr>
              <p14:xfrm>
                <a:off x="7462781" y="6266475"/>
                <a:ext cx="171360" cy="1425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5A46EE0-A22A-F6B6-88BE-9FD703F49EE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54141" y="6257475"/>
                  <a:ext cx="189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AEE1018-DD09-5DA3-55FB-9AA28D684AD8}"/>
                    </a:ext>
                  </a:extLst>
                </p14:cNvPr>
                <p14:cNvContentPartPr/>
                <p14:nvPr/>
              </p14:nvContentPartPr>
              <p14:xfrm>
                <a:off x="7652861" y="6222195"/>
                <a:ext cx="154800" cy="1436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AEE1018-DD09-5DA3-55FB-9AA28D684A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44221" y="6213195"/>
                  <a:ext cx="172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7B9A976-0F2A-063C-AE73-76ED38EBA5B1}"/>
                    </a:ext>
                  </a:extLst>
                </p14:cNvPr>
                <p14:cNvContentPartPr/>
                <p14:nvPr/>
              </p14:nvContentPartPr>
              <p14:xfrm>
                <a:off x="7748261" y="6227955"/>
                <a:ext cx="94680" cy="128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7B9A976-0F2A-063C-AE73-76ED38EBA5B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39261" y="6219315"/>
                  <a:ext cx="112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8BCA861-50AD-AB52-DBE2-206A109D28B8}"/>
                    </a:ext>
                  </a:extLst>
                </p14:cNvPr>
                <p14:cNvContentPartPr/>
                <p14:nvPr/>
              </p14:nvContentPartPr>
              <p14:xfrm>
                <a:off x="7814861" y="6249915"/>
                <a:ext cx="118080" cy="33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8BCA861-50AD-AB52-DBE2-206A109D28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806221" y="6241275"/>
                  <a:ext cx="1357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166B0A9-A783-FE6E-7A27-CF787CA66C51}"/>
                    </a:ext>
                  </a:extLst>
                </p14:cNvPr>
                <p14:cNvContentPartPr/>
                <p14:nvPr/>
              </p14:nvContentPartPr>
              <p14:xfrm>
                <a:off x="7935101" y="6209955"/>
                <a:ext cx="15120" cy="195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166B0A9-A783-FE6E-7A27-CF787CA66C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926461" y="6201315"/>
                  <a:ext cx="3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20D2448-EBB4-1B8C-9BC1-F63E91248571}"/>
                    </a:ext>
                  </a:extLst>
                </p14:cNvPr>
                <p14:cNvContentPartPr/>
                <p14:nvPr/>
              </p14:nvContentPartPr>
              <p14:xfrm>
                <a:off x="7851581" y="6377715"/>
                <a:ext cx="95040" cy="27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20D2448-EBB4-1B8C-9BC1-F63E9124857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42941" y="6368715"/>
                  <a:ext cx="112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0AC5D7E-5C52-B598-3F0E-30801D6B972E}"/>
                    </a:ext>
                  </a:extLst>
                </p14:cNvPr>
                <p14:cNvContentPartPr/>
                <p14:nvPr/>
              </p14:nvContentPartPr>
              <p14:xfrm>
                <a:off x="7866341" y="6375195"/>
                <a:ext cx="90360" cy="109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0AC5D7E-5C52-B598-3F0E-30801D6B972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57701" y="6366555"/>
                  <a:ext cx="108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9421A07-87E1-2B75-4A17-2CA6ECBC9CF5}"/>
                    </a:ext>
                  </a:extLst>
                </p14:cNvPr>
                <p14:cNvContentPartPr/>
                <p14:nvPr/>
              </p14:nvContentPartPr>
              <p14:xfrm>
                <a:off x="7940501" y="6270435"/>
                <a:ext cx="160200" cy="1778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9421A07-87E1-2B75-4A17-2CA6ECBC9C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31861" y="6261795"/>
                  <a:ext cx="177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C43324C-C1AF-3BD0-1158-2F2589D2ABCC}"/>
                    </a:ext>
                  </a:extLst>
                </p14:cNvPr>
                <p14:cNvContentPartPr/>
                <p14:nvPr/>
              </p14:nvContentPartPr>
              <p14:xfrm>
                <a:off x="8177021" y="6228675"/>
                <a:ext cx="13680" cy="196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C43324C-C1AF-3BD0-1158-2F2589D2ABC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68021" y="6219675"/>
                  <a:ext cx="313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837708E-F603-FACC-7F66-E6EAAFDAE50C}"/>
                    </a:ext>
                  </a:extLst>
                </p14:cNvPr>
                <p14:cNvContentPartPr/>
                <p14:nvPr/>
              </p14:nvContentPartPr>
              <p14:xfrm>
                <a:off x="8263781" y="6232995"/>
                <a:ext cx="69480" cy="255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837708E-F603-FACC-7F66-E6EAAFDAE50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254781" y="6223995"/>
                  <a:ext cx="87120" cy="27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910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124D0-8EF7-738B-0D2D-AC44CCB4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54011-6865-3712-B4C5-DFDCF889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98" y="0"/>
            <a:ext cx="544754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F0AC6C-AFEF-3D79-10FE-96EF3D66FD44}"/>
              </a:ext>
            </a:extLst>
          </p:cNvPr>
          <p:cNvSpPr txBox="1"/>
          <p:nvPr/>
        </p:nvSpPr>
        <p:spPr>
          <a:xfrm>
            <a:off x="146050" y="259834"/>
            <a:ext cx="38544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defTabSz="914400" latinLnBrk="1">
              <a:lnSpc>
                <a:spcPct val="9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네이버 </a:t>
            </a: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API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 방법 확인 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95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4C480A-4947-8D1E-936F-65DF8CD1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en-K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7A04F-AA6A-47F3-D82E-D46A61AE2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REST(Representational State Transfer) API </a:t>
            </a:r>
            <a:r>
              <a:rPr lang="ko-KR" altLang="en-US" dirty="0"/>
              <a:t>정의 </a:t>
            </a:r>
            <a:r>
              <a:rPr lang="en-US" altLang="ko-KR" dirty="0"/>
              <a:t>(Wikipedia)</a:t>
            </a:r>
            <a:endParaRPr lang="en-US" dirty="0"/>
          </a:p>
          <a:p>
            <a:pPr lvl="1"/>
            <a:r>
              <a:rPr lang="en-US" dirty="0"/>
              <a:t>software architectural style that describes a uniform </a:t>
            </a:r>
            <a:r>
              <a:rPr lang="en-US" dirty="0">
                <a:hlinkClick r:id="rId2" tooltip="Interface (computing)"/>
              </a:rPr>
              <a:t>interface</a:t>
            </a:r>
            <a:r>
              <a:rPr lang="en-US" dirty="0"/>
              <a:t> between physically separate components, often across the </a:t>
            </a:r>
            <a:r>
              <a:rPr lang="en-US" dirty="0">
                <a:hlinkClick r:id="rId3" tooltip="Internet"/>
              </a:rPr>
              <a:t>Internet</a:t>
            </a:r>
            <a:r>
              <a:rPr lang="en-US" dirty="0"/>
              <a:t> in a </a:t>
            </a:r>
            <a:r>
              <a:rPr lang="en-US" dirty="0">
                <a:hlinkClick r:id="rId4" tooltip="Client-Server"/>
              </a:rPr>
              <a:t>Client-Server</a:t>
            </a:r>
            <a:r>
              <a:rPr lang="en-US" dirty="0"/>
              <a:t> architecture</a:t>
            </a:r>
          </a:p>
          <a:p>
            <a:pPr lvl="1"/>
            <a:endParaRPr lang="en-US" dirty="0"/>
          </a:p>
          <a:p>
            <a:pPr lvl="1"/>
            <a:r>
              <a:rPr lang="ko-KR" altLang="en-US" dirty="0"/>
              <a:t>구성요소</a:t>
            </a:r>
            <a:endParaRPr lang="en-US" altLang="ko-KR" dirty="0"/>
          </a:p>
          <a:p>
            <a:pPr lvl="2" fontAlgn="base"/>
            <a:r>
              <a:rPr lang="ko-KR" altLang="en-US" b="1" dirty="0"/>
              <a:t> 자원</a:t>
            </a:r>
            <a:r>
              <a:rPr lang="en-US" altLang="ko-KR" b="1" dirty="0"/>
              <a:t>(</a:t>
            </a:r>
            <a:r>
              <a:rPr lang="en-US" b="1" dirty="0"/>
              <a:t>Resource) : URL </a:t>
            </a:r>
            <a:endParaRPr lang="en-US" dirty="0"/>
          </a:p>
          <a:p>
            <a:pPr lvl="3" fontAlgn="base"/>
            <a:r>
              <a:rPr lang="ko-KR" altLang="en-US" dirty="0"/>
              <a:t>서버의 모든 자원</a:t>
            </a:r>
            <a:r>
              <a:rPr lang="en-US" altLang="ko-KR" dirty="0"/>
              <a:t>,</a:t>
            </a:r>
            <a:r>
              <a:rPr lang="ko-KR" altLang="en-US" dirty="0"/>
              <a:t> 각 자원은 ‘</a:t>
            </a:r>
            <a:r>
              <a:rPr lang="en-US" altLang="ko-KR" dirty="0"/>
              <a:t>/</a:t>
            </a:r>
            <a:r>
              <a:rPr lang="en-US" dirty="0"/>
              <a:t>groups/:</a:t>
            </a:r>
            <a:r>
              <a:rPr lang="en-US" dirty="0" err="1"/>
              <a:t>group_id</a:t>
            </a:r>
            <a:r>
              <a:rPr lang="en-US" dirty="0"/>
              <a:t>’</a:t>
            </a:r>
            <a:r>
              <a:rPr lang="ko-KR" altLang="en-US" dirty="0"/>
              <a:t>와 같은 </a:t>
            </a:r>
            <a:r>
              <a:rPr lang="en-US" dirty="0"/>
              <a:t>HTTP URL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 err="1"/>
              <a:t>를</a:t>
            </a:r>
            <a:r>
              <a:rPr lang="ko-KR" altLang="en-US" dirty="0"/>
              <a:t> 가짐</a:t>
            </a:r>
            <a:endParaRPr lang="en-US" altLang="ko-KR" dirty="0"/>
          </a:p>
          <a:p>
            <a:pPr lvl="3" fontAlgn="base"/>
            <a:r>
              <a:rPr lang="en-US" dirty="0"/>
              <a:t>Client</a:t>
            </a:r>
            <a:r>
              <a:rPr lang="ko-KR" altLang="en-US" dirty="0"/>
              <a:t>는 </a:t>
            </a:r>
            <a:r>
              <a:rPr lang="en-US" dirty="0"/>
              <a:t>URL</a:t>
            </a:r>
            <a:r>
              <a:rPr lang="ko-KR" altLang="en-US" dirty="0" err="1"/>
              <a:t>를</a:t>
            </a:r>
            <a:r>
              <a:rPr lang="ko-KR" altLang="en-US" dirty="0"/>
              <a:t> 이용해서 </a:t>
            </a:r>
            <a:r>
              <a:rPr lang="en-US" altLang="ko-KR" dirty="0"/>
              <a:t>Server</a:t>
            </a:r>
            <a:r>
              <a:rPr lang="ko-KR" altLang="en-US" dirty="0"/>
              <a:t>에 자원의 상태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요청</a:t>
            </a:r>
            <a:endParaRPr lang="en-US" altLang="ko-KR" dirty="0"/>
          </a:p>
          <a:p>
            <a:pPr lvl="2" fontAlgn="base"/>
            <a:r>
              <a:rPr lang="ko-KR" altLang="en-US" b="1" dirty="0"/>
              <a:t> 행위</a:t>
            </a:r>
            <a:r>
              <a:rPr lang="en-US" altLang="ko-KR" b="1" dirty="0"/>
              <a:t>(</a:t>
            </a:r>
            <a:r>
              <a:rPr lang="en-US" b="1" dirty="0"/>
              <a:t>Verb) : HTTP Method </a:t>
            </a:r>
            <a:endParaRPr lang="en-US" dirty="0"/>
          </a:p>
          <a:p>
            <a:pPr lvl="3" fontAlgn="base"/>
            <a:r>
              <a:rPr lang="en-US" dirty="0"/>
              <a:t>HTTP </a:t>
            </a:r>
            <a:r>
              <a:rPr lang="ko-KR" altLang="en-US" dirty="0"/>
              <a:t>프로토콜 </a:t>
            </a:r>
            <a:r>
              <a:rPr lang="en-US" dirty="0"/>
              <a:t>Method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dirty="0"/>
              <a:t>GET, POST, PUT, DELETE</a:t>
            </a:r>
            <a:endParaRPr lang="en-US" altLang="ko-KR" dirty="0"/>
          </a:p>
          <a:p>
            <a:pPr lvl="2" fontAlgn="base"/>
            <a:r>
              <a:rPr lang="ko-KR" altLang="en-US" b="1" dirty="0"/>
              <a:t> 표현</a:t>
            </a:r>
            <a:r>
              <a:rPr lang="en-US" altLang="ko-KR" b="1" dirty="0"/>
              <a:t>(</a:t>
            </a:r>
            <a:r>
              <a:rPr lang="en-US" b="1" dirty="0"/>
              <a:t>Representation of Resource) </a:t>
            </a:r>
            <a:endParaRPr lang="en-US" dirty="0"/>
          </a:p>
          <a:p>
            <a:pPr lvl="3" fontAlgn="base"/>
            <a:r>
              <a:rPr lang="en-US" dirty="0"/>
              <a:t>Server</a:t>
            </a:r>
            <a:r>
              <a:rPr lang="ko-KR" altLang="en-US" dirty="0"/>
              <a:t>가 </a:t>
            </a:r>
            <a:r>
              <a:rPr lang="en-US" altLang="ko-KR" dirty="0"/>
              <a:t>Client</a:t>
            </a:r>
            <a:r>
              <a:rPr lang="ko-KR" altLang="en-US" dirty="0"/>
              <a:t>의 상태 요청에 대한 응답 </a:t>
            </a:r>
            <a:r>
              <a:rPr lang="en-US" altLang="ko-KR" dirty="0"/>
              <a:t>(</a:t>
            </a:r>
            <a:r>
              <a:rPr lang="en-US" dirty="0"/>
              <a:t>Representation)</a:t>
            </a:r>
            <a:endParaRPr lang="en-US" altLang="ko-KR" dirty="0"/>
          </a:p>
          <a:p>
            <a:pPr lvl="3" fontAlgn="base"/>
            <a:r>
              <a:rPr lang="ko-KR" altLang="en-US" dirty="0"/>
              <a:t>하나의 자원은 </a:t>
            </a:r>
            <a:r>
              <a:rPr lang="en-US" dirty="0"/>
              <a:t>JSON, XML, TEXT, RSS </a:t>
            </a:r>
            <a:r>
              <a:rPr lang="ko-KR" altLang="en-US" dirty="0"/>
              <a:t>등 여러 형태의 </a:t>
            </a:r>
            <a:r>
              <a:rPr lang="en-US" dirty="0"/>
              <a:t>Representation</a:t>
            </a:r>
            <a:r>
              <a:rPr lang="ko-KR" altLang="en-US" dirty="0"/>
              <a:t> 가짐</a:t>
            </a:r>
            <a:endParaRPr lang="en-US" altLang="ko-KR" dirty="0"/>
          </a:p>
          <a:p>
            <a:pPr lvl="3" fontAlgn="base"/>
            <a:r>
              <a:rPr lang="en-US" dirty="0"/>
              <a:t>JSON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dirty="0"/>
              <a:t>XML</a:t>
            </a:r>
            <a:r>
              <a:rPr lang="ko-KR" altLang="en-US" dirty="0"/>
              <a:t> 이 일반적</a:t>
            </a:r>
            <a:endParaRPr lang="en-K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67DBD-6226-1047-E0C5-0E052DA2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3E5F1-4FA5-5DEB-6739-986B2D916DF9}"/>
              </a:ext>
            </a:extLst>
          </p:cNvPr>
          <p:cNvSpPr txBox="1"/>
          <p:nvPr/>
        </p:nvSpPr>
        <p:spPr>
          <a:xfrm>
            <a:off x="651932" y="5956262"/>
            <a:ext cx="8281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effectLst/>
              </a:rPr>
              <a:t>EX) </a:t>
            </a:r>
            <a:r>
              <a:rPr lang="en-US" sz="1600" b="1" dirty="0">
                <a:solidFill>
                  <a:srgbClr val="FF0000"/>
                </a:solidFill>
                <a:effectLst/>
              </a:rPr>
              <a:t>GET</a:t>
            </a:r>
            <a:r>
              <a:rPr lang="en-US" sz="1600" dirty="0">
                <a:solidFill>
                  <a:srgbClr val="333333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70C0"/>
                </a:solidFill>
                <a:effectLst/>
              </a:rPr>
              <a:t>/v1/search/</a:t>
            </a:r>
            <a:r>
              <a:rPr lang="en-US" sz="1600" b="1" dirty="0" err="1">
                <a:solidFill>
                  <a:srgbClr val="0070C0"/>
                </a:solidFill>
                <a:effectLst/>
              </a:rPr>
              <a:t>news.xml</a:t>
            </a:r>
            <a:r>
              <a:rPr lang="en-US" sz="1600" dirty="0" err="1">
                <a:solidFill>
                  <a:srgbClr val="333333"/>
                </a:solidFill>
                <a:effectLst/>
              </a:rPr>
              <a:t>?query</a:t>
            </a:r>
            <a:r>
              <a:rPr lang="en-US" sz="1600" dirty="0">
                <a:solidFill>
                  <a:srgbClr val="333333"/>
                </a:solidFill>
                <a:effectLst/>
              </a:rPr>
              <a:t>=%EC%</a:t>
            </a:r>
            <a:r>
              <a:rPr lang="en-US" sz="1600" dirty="0">
                <a:solidFill>
                  <a:srgbClr val="0086B3"/>
                </a:solidFill>
                <a:effectLst/>
              </a:rPr>
              <a:t>9D</a:t>
            </a:r>
            <a:r>
              <a:rPr lang="en-US" sz="1600" dirty="0">
                <a:solidFill>
                  <a:srgbClr val="333333"/>
                </a:solidFill>
                <a:effectLst/>
              </a:rPr>
              <a:t>&amp;display=</a:t>
            </a:r>
            <a:r>
              <a:rPr lang="en-US" sz="1600" dirty="0">
                <a:solidFill>
                  <a:srgbClr val="0086B3"/>
                </a:solidFill>
                <a:effectLst/>
              </a:rPr>
              <a:t>10</a:t>
            </a:r>
            <a:r>
              <a:rPr lang="en-US" sz="1600" dirty="0">
                <a:solidFill>
                  <a:srgbClr val="333333"/>
                </a:solidFill>
                <a:effectLst/>
              </a:rPr>
              <a:t>&amp;start=</a:t>
            </a:r>
            <a:r>
              <a:rPr lang="en-US" sz="1600" dirty="0">
                <a:solidFill>
                  <a:srgbClr val="0086B3"/>
                </a:solidFill>
                <a:effectLst/>
              </a:rPr>
              <a:t>1</a:t>
            </a:r>
            <a:r>
              <a:rPr lang="en-US" sz="1600" dirty="0">
                <a:solidFill>
                  <a:srgbClr val="333333"/>
                </a:solidFill>
                <a:effectLst/>
              </a:rPr>
              <a:t>&amp;sort=sim</a:t>
            </a:r>
            <a:endParaRPr lang="en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C098289-FD5E-3EAE-334B-8D865211423E}"/>
                  </a:ext>
                </a:extLst>
              </p14:cNvPr>
              <p14:cNvContentPartPr/>
              <p14:nvPr/>
            </p14:nvContentPartPr>
            <p14:xfrm>
              <a:off x="1572461" y="4231395"/>
              <a:ext cx="4660200" cy="1796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C098289-FD5E-3EAE-334B-8D86521142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3821" y="4222755"/>
                <a:ext cx="46778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0B4A49D-D698-5456-5967-6D41CB1DF56C}"/>
                  </a:ext>
                </a:extLst>
              </p14:cNvPr>
              <p14:cNvContentPartPr/>
              <p14:nvPr/>
            </p14:nvContentPartPr>
            <p14:xfrm>
              <a:off x="1443581" y="6315075"/>
              <a:ext cx="1872720" cy="756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0B4A49D-D698-5456-5967-6D41CB1DF56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4941" y="6306435"/>
                <a:ext cx="1890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45D35B5-D1D8-92E2-CC1C-78C410D29500}"/>
                  </a:ext>
                </a:extLst>
              </p14:cNvPr>
              <p14:cNvContentPartPr/>
              <p14:nvPr/>
            </p14:nvContentPartPr>
            <p14:xfrm>
              <a:off x="2030381" y="6481035"/>
              <a:ext cx="89640" cy="154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45D35B5-D1D8-92E2-CC1C-78C410D295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1741" y="6472035"/>
                <a:ext cx="1072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59BA777-2B81-EF56-9093-DAA3DB0F6FF4}"/>
                  </a:ext>
                </a:extLst>
              </p14:cNvPr>
              <p14:cNvContentPartPr/>
              <p14:nvPr/>
            </p14:nvContentPartPr>
            <p14:xfrm>
              <a:off x="2090861" y="6524955"/>
              <a:ext cx="81000" cy="946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59BA777-2B81-EF56-9093-DAA3DB0F6F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82221" y="6515955"/>
                <a:ext cx="986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252ABD7E-B6B2-4964-F7B8-284823CDF82B}"/>
                  </a:ext>
                </a:extLst>
              </p14:cNvPr>
              <p14:cNvContentPartPr/>
              <p14:nvPr/>
            </p14:nvContentPartPr>
            <p14:xfrm>
              <a:off x="2198501" y="6493995"/>
              <a:ext cx="172800" cy="140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252ABD7E-B6B2-4964-F7B8-284823CDF8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89861" y="6485355"/>
                <a:ext cx="1904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D7EFE53-9A80-1898-AFCA-52DB9C0CDF2B}"/>
                  </a:ext>
                </a:extLst>
              </p14:cNvPr>
              <p14:cNvContentPartPr/>
              <p14:nvPr/>
            </p14:nvContentPartPr>
            <p14:xfrm>
              <a:off x="3170861" y="5960835"/>
              <a:ext cx="251640" cy="231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D7EFE53-9A80-1898-AFCA-52DB9C0CDF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62221" y="5951835"/>
                <a:ext cx="2692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A63CEF2-32CB-8006-BA91-F1C08CC25977}"/>
                  </a:ext>
                </a:extLst>
              </p14:cNvPr>
              <p14:cNvContentPartPr/>
              <p14:nvPr/>
            </p14:nvContentPartPr>
            <p14:xfrm>
              <a:off x="2517461" y="6414075"/>
              <a:ext cx="93600" cy="1483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A63CEF2-32CB-8006-BA91-F1C08CC259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08821" y="6405435"/>
                <a:ext cx="1112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3F401E4B-D145-0DFF-131F-B44A060594A2}"/>
                  </a:ext>
                </a:extLst>
              </p14:cNvPr>
              <p14:cNvContentPartPr/>
              <p14:nvPr/>
            </p14:nvContentPartPr>
            <p14:xfrm>
              <a:off x="2468141" y="6501195"/>
              <a:ext cx="98280" cy="120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3F401E4B-D145-0DFF-131F-B44A060594A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59141" y="6492195"/>
                <a:ext cx="11592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F49181D8-6470-F189-014F-C1C39CF288EF}"/>
              </a:ext>
            </a:extLst>
          </p:cNvPr>
          <p:cNvGrpSpPr/>
          <p:nvPr/>
        </p:nvGrpSpPr>
        <p:grpSpPr>
          <a:xfrm>
            <a:off x="3378941" y="6221475"/>
            <a:ext cx="3815280" cy="474840"/>
            <a:chOff x="3378941" y="6221475"/>
            <a:chExt cx="381528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0CFE27E-902C-9E79-FA56-7C00DE314E7D}"/>
                    </a:ext>
                  </a:extLst>
                </p14:cNvPr>
                <p14:cNvContentPartPr/>
                <p14:nvPr/>
              </p14:nvContentPartPr>
              <p14:xfrm>
                <a:off x="3378941" y="6221475"/>
                <a:ext cx="3815280" cy="936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0CFE27E-902C-9E79-FA56-7C00DE314E7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69941" y="6212475"/>
                  <a:ext cx="3832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38545A0-2C0C-DED6-E86A-D6F1C1FEEBE1}"/>
                    </a:ext>
                  </a:extLst>
                </p14:cNvPr>
                <p14:cNvContentPartPr/>
                <p14:nvPr/>
              </p14:nvContentPartPr>
              <p14:xfrm>
                <a:off x="3670541" y="6317235"/>
                <a:ext cx="211680" cy="211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38545A0-2C0C-DED6-E86A-D6F1C1FEEBE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61901" y="6308235"/>
                  <a:ext cx="229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1B7ADE1-7F7C-BF82-189F-0DA699B9BAD9}"/>
                    </a:ext>
                  </a:extLst>
                </p14:cNvPr>
                <p14:cNvContentPartPr/>
                <p14:nvPr/>
              </p14:nvContentPartPr>
              <p14:xfrm>
                <a:off x="3770981" y="6426675"/>
                <a:ext cx="123840" cy="1393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1B7ADE1-7F7C-BF82-189F-0DA699B9BAD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61981" y="6418035"/>
                  <a:ext cx="141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45A229D-788B-F55C-E611-6C1DB29F18C7}"/>
                    </a:ext>
                  </a:extLst>
                </p14:cNvPr>
                <p14:cNvContentPartPr/>
                <p14:nvPr/>
              </p14:nvContentPartPr>
              <p14:xfrm>
                <a:off x="3935861" y="6419115"/>
                <a:ext cx="186480" cy="140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45A229D-788B-F55C-E611-6C1DB29F18C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27221" y="6410115"/>
                  <a:ext cx="204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8739E8D-A690-BA99-EDC5-9E55CC88634E}"/>
                    </a:ext>
                  </a:extLst>
                </p14:cNvPr>
                <p14:cNvContentPartPr/>
                <p14:nvPr/>
              </p14:nvContentPartPr>
              <p14:xfrm>
                <a:off x="4111181" y="6404355"/>
                <a:ext cx="94320" cy="2019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8739E8D-A690-BA99-EDC5-9E55CC8863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02541" y="6395355"/>
                  <a:ext cx="111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61730E5-75BE-A8EE-8F6C-DB0E70CF5ED8}"/>
                    </a:ext>
                  </a:extLst>
                </p14:cNvPr>
                <p14:cNvContentPartPr/>
                <p14:nvPr/>
              </p14:nvContentPartPr>
              <p14:xfrm>
                <a:off x="4168781" y="6439635"/>
                <a:ext cx="109440" cy="168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61730E5-75BE-A8EE-8F6C-DB0E70CF5E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60141" y="6430635"/>
                  <a:ext cx="127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3C2A31F-594E-8C7B-7250-A23FA4AA55DB}"/>
                    </a:ext>
                  </a:extLst>
                </p14:cNvPr>
                <p14:cNvContentPartPr/>
                <p14:nvPr/>
              </p14:nvContentPartPr>
              <p14:xfrm>
                <a:off x="4266341" y="6523875"/>
                <a:ext cx="63360" cy="90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3C2A31F-594E-8C7B-7250-A23FA4AA55D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57701" y="6514875"/>
                  <a:ext cx="81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84174E0-5F53-47C3-F654-B9575BCC13D9}"/>
                    </a:ext>
                  </a:extLst>
                </p14:cNvPr>
                <p14:cNvContentPartPr/>
                <p14:nvPr/>
              </p14:nvContentPartPr>
              <p14:xfrm>
                <a:off x="4337621" y="6476355"/>
                <a:ext cx="87480" cy="129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84174E0-5F53-47C3-F654-B9575BCC13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28621" y="6467715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FE5D45B-10FD-DED8-BEEA-6C4881BEFEA4}"/>
                    </a:ext>
                  </a:extLst>
                </p14:cNvPr>
                <p14:cNvContentPartPr/>
                <p14:nvPr/>
              </p14:nvContentPartPr>
              <p14:xfrm>
                <a:off x="4458941" y="6511995"/>
                <a:ext cx="16200" cy="117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FE5D45B-10FD-DED8-BEEA-6C4881BEFE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50301" y="6502995"/>
                  <a:ext cx="33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763C8D7-B198-F428-5B30-0C08E8C773B3}"/>
                    </a:ext>
                  </a:extLst>
                </p14:cNvPr>
                <p14:cNvContentPartPr/>
                <p14:nvPr/>
              </p14:nvContentPartPr>
              <p14:xfrm>
                <a:off x="4492421" y="6452235"/>
                <a:ext cx="140040" cy="153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763C8D7-B198-F428-5B30-0C08E8C773B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83421" y="6443235"/>
                  <a:ext cx="157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56E3056-97D9-E30A-01FC-9758E1C5D5AB}"/>
                    </a:ext>
                  </a:extLst>
                </p14:cNvPr>
                <p14:cNvContentPartPr/>
                <p14:nvPr/>
              </p14:nvContentPartPr>
              <p14:xfrm>
                <a:off x="4519061" y="6473835"/>
                <a:ext cx="189360" cy="2224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56E3056-97D9-E30A-01FC-9758E1C5D5A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10061" y="6465195"/>
                  <a:ext cx="207000" cy="24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614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C26F3618-C259-D144-B4C2-FCF000C8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0EDD555-0DEF-E874-4718-A1DA9055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ko-KR" altLang="en-US" dirty="0"/>
              <a:t> 실습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개요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네이버 뉴스 콘텐츠에서 </a:t>
            </a:r>
            <a:r>
              <a:rPr lang="en-US" altLang="ko-KR" dirty="0"/>
              <a:t>”</a:t>
            </a:r>
            <a:r>
              <a:rPr lang="ko-KR" altLang="en-US" dirty="0"/>
              <a:t>월드컵</a:t>
            </a:r>
            <a:r>
              <a:rPr lang="en-US" altLang="ko-KR" dirty="0"/>
              <a:t>”</a:t>
            </a:r>
            <a:r>
              <a:rPr lang="ko-KR" altLang="en-US" dirty="0"/>
              <a:t> 키워드에 부합하는 뉴스를 크롤링한 후 파일에 저장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네이버 개발자 </a:t>
            </a:r>
            <a:r>
              <a:rPr lang="en-US" altLang="ko-KR" dirty="0"/>
              <a:t>Client ID, Client Secret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ko-KR" altLang="en-US" dirty="0"/>
              <a:t> 설계</a:t>
            </a:r>
            <a:endParaRPr lang="en-US" altLang="ko-KR" dirty="0"/>
          </a:p>
        </p:txBody>
      </p:sp>
      <p:sp>
        <p:nvSpPr>
          <p:cNvPr id="20483" name="TextBox 3">
            <a:extLst>
              <a:ext uri="{FF2B5EF4-FFF2-40B4-BE49-F238E27FC236}">
                <a16:creationId xmlns:a16="http://schemas.microsoft.com/office/drawing/2014/main" id="{F9174B3C-D246-0311-5308-698209DB6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0485" name="그림 3">
            <a:extLst>
              <a:ext uri="{FF2B5EF4-FFF2-40B4-BE49-F238E27FC236}">
                <a16:creationId xmlns:a16="http://schemas.microsoft.com/office/drawing/2014/main" id="{6F47BF4F-6A3C-A41A-19D0-ECFF61C0F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2106" r="1632" b="2731"/>
          <a:stretch/>
        </p:blipFill>
        <p:spPr bwMode="auto">
          <a:xfrm>
            <a:off x="1388533" y="3234267"/>
            <a:ext cx="6366934" cy="336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7C045581-8ABA-460B-6FA8-D496827D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6CE231A-4641-863B-FECA-5C91960D0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r>
              <a:rPr lang="ko-KR" altLang="en-US" dirty="0"/>
              <a:t> 프로그램 구조 설계</a:t>
            </a:r>
            <a:endParaRPr lang="en-US" altLang="ko-KR" dirty="0"/>
          </a:p>
        </p:txBody>
      </p:sp>
      <p:sp>
        <p:nvSpPr>
          <p:cNvPr id="21507" name="TextBox 3">
            <a:extLst>
              <a:ext uri="{FF2B5EF4-FFF2-40B4-BE49-F238E27FC236}">
                <a16:creationId xmlns:a16="http://schemas.microsoft.com/office/drawing/2014/main" id="{5F14A7B8-996F-6A07-AB56-C8F1605F4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1509" name="그림 2">
            <a:extLst>
              <a:ext uri="{FF2B5EF4-FFF2-40B4-BE49-F238E27FC236}">
                <a16:creationId xmlns:a16="http://schemas.microsoft.com/office/drawing/2014/main" id="{E6149D3B-3444-8DC9-6A41-2FDA04D8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86" y="2142331"/>
            <a:ext cx="7718827" cy="370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C9015974-EA40-EB60-A80C-502E64F5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677E95B-8B61-DC74-CD05-3FD2635F4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</a:t>
            </a:r>
            <a:endParaRPr lang="en-US" altLang="ko-KR" dirty="0"/>
          </a:p>
          <a:p>
            <a:pPr marL="876300" lvl="2" indent="-342900">
              <a:defRPr/>
            </a:pPr>
            <a:r>
              <a:rPr lang="en-US" altLang="ko-KR" dirty="0"/>
              <a:t>def main</a:t>
            </a:r>
          </a:p>
          <a:p>
            <a:pPr marL="876300" lvl="2" indent="-342900">
              <a:defRPr/>
            </a:pPr>
            <a:r>
              <a:rPr lang="en-US" altLang="ko-KR" dirty="0" err="1"/>
              <a:t>getRequestURL</a:t>
            </a:r>
            <a:r>
              <a:rPr lang="en-US" altLang="ko-KR" dirty="0"/>
              <a:t>, </a:t>
            </a:r>
            <a:r>
              <a:rPr lang="en-US" altLang="ko-KR" dirty="0" err="1"/>
              <a:t>getNaverSearch</a:t>
            </a:r>
            <a:endParaRPr lang="en-US" altLang="ko-KR" dirty="0"/>
          </a:p>
          <a:p>
            <a:pPr marL="876300" lvl="2" indent="-342900">
              <a:defRPr/>
            </a:pPr>
            <a:r>
              <a:rPr lang="en-US" altLang="ko-KR" dirty="0" err="1"/>
              <a:t>getPostData</a:t>
            </a:r>
            <a:endParaRPr lang="en-US" altLang="ko-KR" dirty="0"/>
          </a:p>
        </p:txBody>
      </p:sp>
      <p:sp>
        <p:nvSpPr>
          <p:cNvPr id="22531" name="TextBox 3">
            <a:extLst>
              <a:ext uri="{FF2B5EF4-FFF2-40B4-BE49-F238E27FC236}">
                <a16:creationId xmlns:a16="http://schemas.microsoft.com/office/drawing/2014/main" id="{122455D3-165E-290E-6011-18106CD70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3AF9F8-391D-254C-E145-5DE1B9F4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E6C495E-229C-4E02-F197-86051D3AA124}"/>
              </a:ext>
            </a:extLst>
          </p:cNvPr>
          <p:cNvSpPr txBox="1">
            <a:spLocks/>
          </p:cNvSpPr>
          <p:nvPr/>
        </p:nvSpPr>
        <p:spPr bwMode="auto">
          <a:xfrm>
            <a:off x="529118" y="217324"/>
            <a:ext cx="8085764" cy="6351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>
                <a:solidFill>
                  <a:srgbClr val="FF0000"/>
                </a:solidFill>
              </a:rPr>
              <a:t>01  </a:t>
            </a:r>
            <a:r>
              <a:rPr lang="es-ES" altLang="ko-KR" sz="1400" b="1" dirty="0">
                <a:solidFill>
                  <a:srgbClr val="FF0000"/>
                </a:solidFill>
              </a:rPr>
              <a:t>def main():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node = 'news' #</a:t>
            </a:r>
            <a:r>
              <a:rPr lang="ko-KR" altLang="en-US" sz="1400" dirty="0"/>
              <a:t>크롤링할 대상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srcText = input('</a:t>
            </a:r>
            <a:r>
              <a:rPr lang="ko-KR" altLang="en-US" sz="1400" dirty="0" err="1"/>
              <a:t>검색어를</a:t>
            </a:r>
            <a:r>
              <a:rPr lang="ko-KR" altLang="en-US" sz="1400" dirty="0"/>
              <a:t> 입력하세요</a:t>
            </a:r>
            <a:r>
              <a:rPr lang="en-US" altLang="ko-KR" sz="1400" dirty="0"/>
              <a:t>: ')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04      cnt = 0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      jsonResult = []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06	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07      </a:t>
            </a:r>
            <a:r>
              <a:rPr lang="es-ES" altLang="ko-KR" sz="1400" dirty="0" err="1"/>
              <a:t>jsonResponse</a:t>
            </a:r>
            <a:r>
              <a:rPr lang="es-ES" altLang="ko-KR" sz="1400" dirty="0"/>
              <a:t> = </a:t>
            </a:r>
            <a:r>
              <a:rPr lang="es-ES" altLang="ko-KR" sz="1400" b="1" dirty="0"/>
              <a:t>getNaverSearch</a:t>
            </a:r>
            <a:r>
              <a:rPr lang="es-ES" altLang="ko-KR" sz="1400" dirty="0"/>
              <a:t>(node, srcText, 1, 100) 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08      total = jsonResponse['total']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09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10      while ((jsonResponse != None) and (jsonResponse['display'] != 0)):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11          for post in jsonResponse['items']: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12              cnt += 1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13              </a:t>
            </a:r>
            <a:r>
              <a:rPr lang="es-ES" altLang="ko-KR" sz="1400" b="1" dirty="0"/>
              <a:t>getPostData</a:t>
            </a:r>
            <a:r>
              <a:rPr lang="es-ES" altLang="ko-KR" sz="1400" dirty="0"/>
              <a:t>(post, jsonResult, </a:t>
            </a:r>
            <a:r>
              <a:rPr lang="es-ES" altLang="ko-KR" sz="1400" dirty="0" err="1"/>
              <a:t>cnt</a:t>
            </a:r>
            <a:r>
              <a:rPr lang="es-ES" altLang="ko-KR" sz="1400" dirty="0"/>
              <a:t>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14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15          start = jsonResponse['start'] + jsonResponse['display']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16          </a:t>
            </a:r>
            <a:r>
              <a:rPr kumimoji="0" lang="en-US" altLang="ko-KR" sz="1400" dirty="0" err="1"/>
              <a:t>jsonResponse</a:t>
            </a:r>
            <a:r>
              <a:rPr kumimoji="0" lang="en-US" altLang="ko-KR" sz="1400" dirty="0"/>
              <a:t> = </a:t>
            </a:r>
            <a:r>
              <a:rPr kumimoji="0" lang="en-US" altLang="ko-KR" sz="1400" b="1" dirty="0" err="1"/>
              <a:t>getNaverSearch</a:t>
            </a:r>
            <a:r>
              <a:rPr kumimoji="0" lang="en-US" altLang="ko-KR" sz="1400" dirty="0"/>
              <a:t>(node, </a:t>
            </a:r>
            <a:r>
              <a:rPr kumimoji="0" lang="en-US" altLang="ko-KR" sz="1400" dirty="0" err="1"/>
              <a:t>srcText</a:t>
            </a:r>
            <a:r>
              <a:rPr kumimoji="0" lang="en-US" altLang="ko-KR" sz="1400" dirty="0"/>
              <a:t>, start, 100)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17 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18      print('</a:t>
            </a:r>
            <a:r>
              <a:rPr kumimoji="0" lang="ko-KR" altLang="en-US" sz="1400" dirty="0"/>
              <a:t>전체 검색 </a:t>
            </a:r>
            <a:r>
              <a:rPr kumimoji="0" lang="en-US" altLang="ko-KR" sz="1400" dirty="0"/>
              <a:t>: %d </a:t>
            </a:r>
            <a:r>
              <a:rPr kumimoji="0" lang="ko-KR" altLang="en-US" sz="1400" dirty="0"/>
              <a:t>건</a:t>
            </a:r>
            <a:r>
              <a:rPr kumimoji="0" lang="en-US" altLang="ko-KR" sz="1400" dirty="0"/>
              <a:t>' %total)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19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20      with open('%s_</a:t>
            </a:r>
            <a:r>
              <a:rPr kumimoji="0" lang="en-US" altLang="ko-KR" sz="1400" dirty="0" err="1"/>
              <a:t>naver</a:t>
            </a:r>
            <a:r>
              <a:rPr kumimoji="0" lang="en-US" altLang="ko-KR" sz="1400" dirty="0"/>
              <a:t>_%</a:t>
            </a:r>
            <a:r>
              <a:rPr kumimoji="0" lang="en-US" altLang="ko-KR" sz="1400" dirty="0" err="1"/>
              <a:t>s.json</a:t>
            </a:r>
            <a:r>
              <a:rPr kumimoji="0" lang="en-US" altLang="ko-KR" sz="1400" dirty="0"/>
              <a:t>' % (</a:t>
            </a:r>
            <a:r>
              <a:rPr kumimoji="0" lang="en-US" altLang="ko-KR" sz="1400" dirty="0" err="1"/>
              <a:t>srcText</a:t>
            </a:r>
            <a:r>
              <a:rPr kumimoji="0" lang="en-US" altLang="ko-KR" sz="1400" dirty="0"/>
              <a:t>, node), 'w', encoding = 'utf8’)</a:t>
            </a:r>
            <a:r>
              <a:rPr kumimoji="0" lang="ko-KR" altLang="en-US" sz="1400" dirty="0"/>
              <a:t> </a:t>
            </a:r>
            <a:r>
              <a:rPr kumimoji="0" lang="en-US" altLang="ko-KR" sz="1400" dirty="0"/>
              <a:t>as </a:t>
            </a:r>
            <a:r>
              <a:rPr kumimoji="0" lang="en-US" altLang="ko-KR" sz="1400" dirty="0" err="1"/>
              <a:t>outfile</a:t>
            </a:r>
            <a:r>
              <a:rPr kumimoji="0" lang="en-US" altLang="ko-KR" sz="1400" dirty="0"/>
              <a:t>: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21          </a:t>
            </a:r>
            <a:r>
              <a:rPr kumimoji="0" lang="en-US" altLang="ko-KR" sz="1400" dirty="0" err="1"/>
              <a:t>jsonFile</a:t>
            </a:r>
            <a:r>
              <a:rPr kumimoji="0" lang="en-US" altLang="ko-KR" sz="1400" dirty="0"/>
              <a:t> = </a:t>
            </a:r>
            <a:r>
              <a:rPr kumimoji="0" lang="en-US" altLang="ko-KR" sz="1400" dirty="0" err="1"/>
              <a:t>json.dumps</a:t>
            </a:r>
            <a:r>
              <a:rPr kumimoji="0" lang="en-US" altLang="ko-KR" sz="1400" dirty="0"/>
              <a:t>(</a:t>
            </a:r>
            <a:r>
              <a:rPr kumimoji="0" lang="en-US" altLang="ko-KR" sz="1400" dirty="0" err="1"/>
              <a:t>jsonResult</a:t>
            </a:r>
            <a:r>
              <a:rPr kumimoji="0" lang="en-US" altLang="ko-KR" sz="1400" dirty="0"/>
              <a:t>, indent = 4, </a:t>
            </a:r>
            <a:r>
              <a:rPr kumimoji="0" lang="en-US" altLang="ko-KR" sz="1400" dirty="0" err="1"/>
              <a:t>sort_keys</a:t>
            </a:r>
            <a:r>
              <a:rPr kumimoji="0" lang="en-US" altLang="ko-KR" sz="1400" dirty="0"/>
              <a:t> = True, </a:t>
            </a:r>
            <a:r>
              <a:rPr kumimoji="0" lang="en-US" altLang="ko-KR" sz="1400" dirty="0" err="1"/>
              <a:t>ensure_ascii</a:t>
            </a:r>
            <a:r>
              <a:rPr kumimoji="0" lang="en-US" altLang="ko-KR" sz="1400" dirty="0"/>
              <a:t> = False)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22	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23          </a:t>
            </a:r>
            <a:r>
              <a:rPr kumimoji="0" lang="en-US" altLang="ko-KR" sz="1400" dirty="0" err="1"/>
              <a:t>outfile.write</a:t>
            </a:r>
            <a:r>
              <a:rPr kumimoji="0" lang="en-US" altLang="ko-KR" sz="1400" dirty="0"/>
              <a:t>(</a:t>
            </a:r>
            <a:r>
              <a:rPr kumimoji="0" lang="en-US" altLang="ko-KR" sz="1400" dirty="0" err="1"/>
              <a:t>jsonFile</a:t>
            </a:r>
            <a:r>
              <a:rPr kumimoji="0" lang="en-US" altLang="ko-KR" sz="1400" dirty="0"/>
              <a:t>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24 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25      print("</a:t>
            </a:r>
            <a:r>
              <a:rPr kumimoji="0" lang="ko-KR" altLang="en-US" sz="1400" dirty="0"/>
              <a:t>가져온 데이터 </a:t>
            </a:r>
            <a:r>
              <a:rPr kumimoji="0" lang="en-US" altLang="ko-KR" sz="1400" dirty="0"/>
              <a:t>: %d </a:t>
            </a:r>
            <a:r>
              <a:rPr kumimoji="0" lang="ko-KR" altLang="en-US" sz="1400" dirty="0"/>
              <a:t>건</a:t>
            </a:r>
            <a:r>
              <a:rPr kumimoji="0" lang="en-US" altLang="ko-KR" sz="1400" dirty="0"/>
              <a:t>" %(</a:t>
            </a:r>
            <a:r>
              <a:rPr kumimoji="0" lang="en-US" altLang="ko-KR" sz="1400" dirty="0" err="1"/>
              <a:t>cnt</a:t>
            </a:r>
            <a:r>
              <a:rPr kumimoji="0" lang="en-US" altLang="ko-KR" sz="1400" dirty="0"/>
              <a:t>))</a:t>
            </a:r>
          </a:p>
          <a:p>
            <a:pPr marL="7938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400" dirty="0"/>
              <a:t>26      print('%s_</a:t>
            </a:r>
            <a:r>
              <a:rPr kumimoji="0" lang="en-US" altLang="ko-KR" sz="1400" dirty="0" err="1"/>
              <a:t>naver</a:t>
            </a:r>
            <a:r>
              <a:rPr kumimoji="0" lang="en-US" altLang="ko-KR" sz="1400" dirty="0"/>
              <a:t>_%</a:t>
            </a:r>
            <a:r>
              <a:rPr kumimoji="0" lang="en-US" altLang="ko-KR" sz="1400" dirty="0" err="1"/>
              <a:t>s.json</a:t>
            </a:r>
            <a:r>
              <a:rPr kumimoji="0" lang="en-US" altLang="ko-KR" sz="1400" dirty="0"/>
              <a:t> SAVED' % (</a:t>
            </a:r>
            <a:r>
              <a:rPr kumimoji="0" lang="en-US" altLang="ko-KR" sz="1400" dirty="0" err="1"/>
              <a:t>srcText</a:t>
            </a:r>
            <a:r>
              <a:rPr kumimoji="0" lang="en-US" altLang="ko-KR" sz="1400" dirty="0"/>
              <a:t>, node))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1E981C-7AD3-1A96-053A-1EBF2790221E}"/>
              </a:ext>
            </a:extLst>
          </p:cNvPr>
          <p:cNvGrpSpPr/>
          <p:nvPr/>
        </p:nvGrpSpPr>
        <p:grpSpPr>
          <a:xfrm>
            <a:off x="5694101" y="411435"/>
            <a:ext cx="377280" cy="241920"/>
            <a:chOff x="5694101" y="411435"/>
            <a:chExt cx="3772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1B720FF-84EE-B4F8-6287-4BAC6A248440}"/>
                    </a:ext>
                  </a:extLst>
                </p14:cNvPr>
                <p14:cNvContentPartPr/>
                <p14:nvPr/>
              </p14:nvContentPartPr>
              <p14:xfrm>
                <a:off x="5694101" y="417555"/>
                <a:ext cx="145800" cy="169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1B720FF-84EE-B4F8-6287-4BAC6A24844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85461" y="408915"/>
                  <a:ext cx="163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A974B67-10EE-1181-3DB3-C997B54CF770}"/>
                    </a:ext>
                  </a:extLst>
                </p14:cNvPr>
                <p14:cNvContentPartPr/>
                <p14:nvPr/>
              </p14:nvContentPartPr>
              <p14:xfrm>
                <a:off x="5864741" y="411435"/>
                <a:ext cx="126000" cy="147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A974B67-10EE-1181-3DB3-C997B54CF7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55741" y="402795"/>
                  <a:ext cx="143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404F34B-FA5E-753B-D61B-9184AF32514D}"/>
                    </a:ext>
                  </a:extLst>
                </p14:cNvPr>
                <p14:cNvContentPartPr/>
                <p14:nvPr/>
              </p14:nvContentPartPr>
              <p14:xfrm>
                <a:off x="5922701" y="429435"/>
                <a:ext cx="148680" cy="223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404F34B-FA5E-753B-D61B-9184AF3251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3701" y="420435"/>
                  <a:ext cx="16632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DA6494-8AE8-8407-8F79-D6D2139775E7}"/>
              </a:ext>
            </a:extLst>
          </p:cNvPr>
          <p:cNvGrpSpPr/>
          <p:nvPr/>
        </p:nvGrpSpPr>
        <p:grpSpPr>
          <a:xfrm>
            <a:off x="6294941" y="418275"/>
            <a:ext cx="377280" cy="272520"/>
            <a:chOff x="6294941" y="418275"/>
            <a:chExt cx="3772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D4E0B53-90A6-3C19-8DDF-800E6EFF0387}"/>
                    </a:ext>
                  </a:extLst>
                </p14:cNvPr>
                <p14:cNvContentPartPr/>
                <p14:nvPr/>
              </p14:nvContentPartPr>
              <p14:xfrm>
                <a:off x="6314741" y="475155"/>
                <a:ext cx="101160" cy="190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D4E0B53-90A6-3C19-8DDF-800E6EFF03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6101" y="466155"/>
                  <a:ext cx="118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E7E2FA8-76BF-EA7C-891E-92148B0E3FB7}"/>
                    </a:ext>
                  </a:extLst>
                </p14:cNvPr>
                <p14:cNvContentPartPr/>
                <p14:nvPr/>
              </p14:nvContentPartPr>
              <p14:xfrm>
                <a:off x="6294941" y="567675"/>
                <a:ext cx="149400" cy="34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E7E2FA8-76BF-EA7C-891E-92148B0E3F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6301" y="558675"/>
                  <a:ext cx="1670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679691E-AF0F-55B2-7316-BE6DBA879FDF}"/>
                    </a:ext>
                  </a:extLst>
                </p14:cNvPr>
                <p14:cNvContentPartPr/>
                <p14:nvPr/>
              </p14:nvContentPartPr>
              <p14:xfrm>
                <a:off x="6447941" y="463995"/>
                <a:ext cx="132840" cy="2268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679691E-AF0F-55B2-7316-BE6DBA879F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39301" y="454995"/>
                  <a:ext cx="1504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A6E7187-CB30-FDC7-84A6-2E94389795F6}"/>
                    </a:ext>
                  </a:extLst>
                </p14:cNvPr>
                <p14:cNvContentPartPr/>
                <p14:nvPr/>
              </p14:nvContentPartPr>
              <p14:xfrm>
                <a:off x="6624341" y="418275"/>
                <a:ext cx="47880" cy="252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A6E7187-CB30-FDC7-84A6-2E94389795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15341" y="409635"/>
                  <a:ext cx="655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939DE6-5908-CA20-8A4C-00C96D3B382F}"/>
              </a:ext>
            </a:extLst>
          </p:cNvPr>
          <p:cNvGrpSpPr/>
          <p:nvPr/>
        </p:nvGrpSpPr>
        <p:grpSpPr>
          <a:xfrm>
            <a:off x="6748181" y="404595"/>
            <a:ext cx="1859040" cy="408600"/>
            <a:chOff x="6748181" y="404595"/>
            <a:chExt cx="185904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342E22B-162C-C4B4-9779-83F2DEDF8BA3}"/>
                    </a:ext>
                  </a:extLst>
                </p14:cNvPr>
                <p14:cNvContentPartPr/>
                <p14:nvPr/>
              </p14:nvContentPartPr>
              <p14:xfrm>
                <a:off x="6748181" y="404595"/>
                <a:ext cx="135360" cy="1101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342E22B-162C-C4B4-9779-83F2DEDF8BA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739181" y="395955"/>
                  <a:ext cx="153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DAF5D9D-CECA-D789-227B-A80C58B773CC}"/>
                    </a:ext>
                  </a:extLst>
                </p14:cNvPr>
                <p14:cNvContentPartPr/>
                <p14:nvPr/>
              </p14:nvContentPartPr>
              <p14:xfrm>
                <a:off x="6765101" y="574155"/>
                <a:ext cx="126360" cy="129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DAF5D9D-CECA-D789-227B-A80C58B773C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56101" y="565515"/>
                  <a:ext cx="144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B32EDE7-D1DB-3374-1A59-AE43089C9861}"/>
                    </a:ext>
                  </a:extLst>
                </p14:cNvPr>
                <p14:cNvContentPartPr/>
                <p14:nvPr/>
              </p14:nvContentPartPr>
              <p14:xfrm>
                <a:off x="6823061" y="603315"/>
                <a:ext cx="123480" cy="907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B32EDE7-D1DB-3374-1A59-AE43089C98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14421" y="594315"/>
                  <a:ext cx="141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DE05875-C538-6209-B340-6BBE5C32319B}"/>
                    </a:ext>
                  </a:extLst>
                </p14:cNvPr>
                <p14:cNvContentPartPr/>
                <p14:nvPr/>
              </p14:nvContentPartPr>
              <p14:xfrm>
                <a:off x="7057781" y="412515"/>
                <a:ext cx="129600" cy="126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DE05875-C538-6209-B340-6BBE5C3231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48781" y="403515"/>
                  <a:ext cx="147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BAFF27A-C2BF-76D4-29B2-8569A73413CB}"/>
                    </a:ext>
                  </a:extLst>
                </p14:cNvPr>
                <p14:cNvContentPartPr/>
                <p14:nvPr/>
              </p14:nvContentPartPr>
              <p14:xfrm>
                <a:off x="7161821" y="426915"/>
                <a:ext cx="118080" cy="1123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BAFF27A-C2BF-76D4-29B2-8569A73413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52821" y="418275"/>
                  <a:ext cx="135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60C7F831-322A-EF22-3DD8-0A847F2A0C10}"/>
                    </a:ext>
                  </a:extLst>
                </p14:cNvPr>
                <p14:cNvContentPartPr/>
                <p14:nvPr/>
              </p14:nvContentPartPr>
              <p14:xfrm>
                <a:off x="7121141" y="602235"/>
                <a:ext cx="147600" cy="28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60C7F831-322A-EF22-3DD8-0A847F2A0C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12141" y="593595"/>
                  <a:ext cx="165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783C6F2-B11D-251C-4940-8A50B560639D}"/>
                    </a:ext>
                  </a:extLst>
                </p14:cNvPr>
                <p14:cNvContentPartPr/>
                <p14:nvPr/>
              </p14:nvContentPartPr>
              <p14:xfrm>
                <a:off x="7169021" y="640035"/>
                <a:ext cx="155160" cy="838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783C6F2-B11D-251C-4940-8A50B560639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160381" y="631035"/>
                  <a:ext cx="172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E3CC73B3-F1E1-0E8B-AD55-54EF922BDB47}"/>
                    </a:ext>
                  </a:extLst>
                </p14:cNvPr>
                <p14:cNvContentPartPr/>
                <p14:nvPr/>
              </p14:nvContentPartPr>
              <p14:xfrm>
                <a:off x="7286741" y="479475"/>
                <a:ext cx="164520" cy="214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E3CC73B3-F1E1-0E8B-AD55-54EF922BDB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77741" y="470475"/>
                  <a:ext cx="182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28033B0-B93E-892C-5E00-99DB0A695FEE}"/>
                    </a:ext>
                  </a:extLst>
                </p14:cNvPr>
                <p14:cNvContentPartPr/>
                <p14:nvPr/>
              </p14:nvContentPartPr>
              <p14:xfrm>
                <a:off x="7472861" y="505035"/>
                <a:ext cx="85680" cy="121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28033B0-B93E-892C-5E00-99DB0A695F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64221" y="496395"/>
                  <a:ext cx="103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3E22ED5-4CCF-2B01-6ACF-94B3CE7ADCEB}"/>
                    </a:ext>
                  </a:extLst>
                </p14:cNvPr>
                <p14:cNvContentPartPr/>
                <p14:nvPr/>
              </p14:nvContentPartPr>
              <p14:xfrm>
                <a:off x="7580141" y="525555"/>
                <a:ext cx="21960" cy="1612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3E22ED5-4CCF-2B01-6ACF-94B3CE7ADC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71141" y="516915"/>
                  <a:ext cx="39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5F8221E-06CE-CFB5-1B6B-9D12E9EB8478}"/>
                    </a:ext>
                  </a:extLst>
                </p14:cNvPr>
                <p14:cNvContentPartPr/>
                <p14:nvPr/>
              </p14:nvContentPartPr>
              <p14:xfrm>
                <a:off x="7631261" y="490275"/>
                <a:ext cx="97920" cy="252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5F8221E-06CE-CFB5-1B6B-9D12E9EB847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22261" y="481635"/>
                  <a:ext cx="1155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2D8DF0C-F5E1-C9B0-9BAD-F0A8B3E21459}"/>
                    </a:ext>
                  </a:extLst>
                </p14:cNvPr>
                <p14:cNvContentPartPr/>
                <p14:nvPr/>
              </p14:nvContentPartPr>
              <p14:xfrm>
                <a:off x="7858421" y="483795"/>
                <a:ext cx="81720" cy="3020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2D8DF0C-F5E1-C9B0-9BAD-F0A8B3E2145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49421" y="475155"/>
                  <a:ext cx="993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CACDA40-4A73-3199-D424-780A35699DE3}"/>
                    </a:ext>
                  </a:extLst>
                </p14:cNvPr>
                <p14:cNvContentPartPr/>
                <p14:nvPr/>
              </p14:nvContentPartPr>
              <p14:xfrm>
                <a:off x="8011061" y="561195"/>
                <a:ext cx="144720" cy="1893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CACDA40-4A73-3199-D424-780A35699DE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02421" y="552555"/>
                  <a:ext cx="162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FE57ACB-081E-A194-02C3-A55CB8EDC366}"/>
                    </a:ext>
                  </a:extLst>
                </p14:cNvPr>
                <p14:cNvContentPartPr/>
                <p14:nvPr/>
              </p14:nvContentPartPr>
              <p14:xfrm>
                <a:off x="8221301" y="587475"/>
                <a:ext cx="61200" cy="943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FE57ACB-081E-A194-02C3-A55CB8EDC36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12661" y="578835"/>
                  <a:ext cx="78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6F1A8D8-F51B-E063-6414-D3032CEC85AF}"/>
                    </a:ext>
                  </a:extLst>
                </p14:cNvPr>
                <p14:cNvContentPartPr/>
                <p14:nvPr/>
              </p14:nvContentPartPr>
              <p14:xfrm>
                <a:off x="8314541" y="505755"/>
                <a:ext cx="90000" cy="210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6F1A8D8-F51B-E063-6414-D3032CEC85A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5901" y="496755"/>
                  <a:ext cx="107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8BEF9A5-9552-D58A-2DE9-E1BFF03F6DF0}"/>
                    </a:ext>
                  </a:extLst>
                </p14:cNvPr>
                <p14:cNvContentPartPr/>
                <p14:nvPr/>
              </p14:nvContentPartPr>
              <p14:xfrm>
                <a:off x="8421821" y="597915"/>
                <a:ext cx="91440" cy="1090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8BEF9A5-9552-D58A-2DE9-E1BFF03F6D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12821" y="589275"/>
                  <a:ext cx="109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05AC081-A85C-F818-13D4-93384DBBF55A}"/>
                    </a:ext>
                  </a:extLst>
                </p14:cNvPr>
                <p14:cNvContentPartPr/>
                <p14:nvPr/>
              </p14:nvContentPartPr>
              <p14:xfrm>
                <a:off x="8504621" y="505035"/>
                <a:ext cx="102600" cy="3081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05AC081-A85C-F818-13D4-93384DBBF55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95621" y="496395"/>
                  <a:ext cx="1202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B21F0F8-7A4F-8671-4B7B-04F3E346BACF}"/>
              </a:ext>
            </a:extLst>
          </p:cNvPr>
          <p:cNvGrpSpPr/>
          <p:nvPr/>
        </p:nvGrpSpPr>
        <p:grpSpPr>
          <a:xfrm>
            <a:off x="3689981" y="406755"/>
            <a:ext cx="1794960" cy="567720"/>
            <a:chOff x="3689981" y="406755"/>
            <a:chExt cx="179496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318225C-7D1E-C822-FC0D-8324B7EA809B}"/>
                    </a:ext>
                  </a:extLst>
                </p14:cNvPr>
                <p14:cNvContentPartPr/>
                <p14:nvPr/>
              </p14:nvContentPartPr>
              <p14:xfrm>
                <a:off x="3689981" y="580275"/>
                <a:ext cx="230040" cy="38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318225C-7D1E-C822-FC0D-8324B7EA809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80981" y="571275"/>
                  <a:ext cx="2476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24B2B79-191B-AD8A-6249-CBAC81F6D768}"/>
                    </a:ext>
                  </a:extLst>
                </p14:cNvPr>
                <p14:cNvContentPartPr/>
                <p14:nvPr/>
              </p14:nvContentPartPr>
              <p14:xfrm>
                <a:off x="3836501" y="518715"/>
                <a:ext cx="90360" cy="161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24B2B79-191B-AD8A-6249-CBAC81F6D7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27501" y="510075"/>
                  <a:ext cx="108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B9A64C1-D35B-C3D4-7E1A-24D88887360A}"/>
                    </a:ext>
                  </a:extLst>
                </p14:cNvPr>
                <p14:cNvContentPartPr/>
                <p14:nvPr/>
              </p14:nvContentPartPr>
              <p14:xfrm>
                <a:off x="4051421" y="510795"/>
                <a:ext cx="133200" cy="112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B9A64C1-D35B-C3D4-7E1A-24D88887360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42421" y="502155"/>
                  <a:ext cx="1508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1BB1B2A-95D0-3B2F-5940-6330D7B69BF5}"/>
                    </a:ext>
                  </a:extLst>
                </p14:cNvPr>
                <p14:cNvContentPartPr/>
                <p14:nvPr/>
              </p14:nvContentPartPr>
              <p14:xfrm>
                <a:off x="4116941" y="499995"/>
                <a:ext cx="104760" cy="130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1BB1B2A-95D0-3B2F-5940-6330D7B69B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08301" y="490995"/>
                  <a:ext cx="122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8BD576B-2A9E-2F06-66AD-210F062BCB3C}"/>
                    </a:ext>
                  </a:extLst>
                </p14:cNvPr>
                <p14:cNvContentPartPr/>
                <p14:nvPr/>
              </p14:nvContentPartPr>
              <p14:xfrm>
                <a:off x="4256261" y="491715"/>
                <a:ext cx="112320" cy="159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8BD576B-2A9E-2F06-66AD-210F062BCB3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247261" y="483075"/>
                  <a:ext cx="129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060445E-4375-4B18-496F-690B4BE71AE8}"/>
                    </a:ext>
                  </a:extLst>
                </p14:cNvPr>
                <p14:cNvContentPartPr/>
                <p14:nvPr/>
              </p14:nvContentPartPr>
              <p14:xfrm>
                <a:off x="4394141" y="485955"/>
                <a:ext cx="44280" cy="164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060445E-4375-4B18-496F-690B4BE71A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85501" y="477315"/>
                  <a:ext cx="61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F0BA4EC-3892-FEEF-ACA0-31B93955A1ED}"/>
                    </a:ext>
                  </a:extLst>
                </p14:cNvPr>
                <p14:cNvContentPartPr/>
                <p14:nvPr/>
              </p14:nvContentPartPr>
              <p14:xfrm>
                <a:off x="4469741" y="469035"/>
                <a:ext cx="210960" cy="153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F0BA4EC-3892-FEEF-ACA0-31B93955A1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61101" y="460035"/>
                  <a:ext cx="228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9B3B984-78C3-A0D2-A2C7-85B0174602FD}"/>
                    </a:ext>
                  </a:extLst>
                </p14:cNvPr>
                <p14:cNvContentPartPr/>
                <p14:nvPr/>
              </p14:nvContentPartPr>
              <p14:xfrm>
                <a:off x="4859621" y="460395"/>
                <a:ext cx="177840" cy="171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9B3B984-78C3-A0D2-A2C7-85B0174602F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50981" y="451755"/>
                  <a:ext cx="195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1531E2C-D712-C9A2-C16E-DEFE9B8D3845}"/>
                    </a:ext>
                  </a:extLst>
                </p14:cNvPr>
                <p14:cNvContentPartPr/>
                <p14:nvPr/>
              </p14:nvContentPartPr>
              <p14:xfrm>
                <a:off x="5014781" y="419355"/>
                <a:ext cx="100440" cy="2426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1531E2C-D712-C9A2-C16E-DEFE9B8D384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06141" y="410715"/>
                  <a:ext cx="118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E3F62F0-69B9-01E3-9256-09A2E388E7A2}"/>
                    </a:ext>
                  </a:extLst>
                </p14:cNvPr>
                <p14:cNvContentPartPr/>
                <p14:nvPr/>
              </p14:nvContentPartPr>
              <p14:xfrm>
                <a:off x="5060501" y="418275"/>
                <a:ext cx="181800" cy="223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E3F62F0-69B9-01E3-9256-09A2E388E7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51861" y="409635"/>
                  <a:ext cx="199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25F8861-EA49-741D-17B6-AE3670F71AFD}"/>
                    </a:ext>
                  </a:extLst>
                </p14:cNvPr>
                <p14:cNvContentPartPr/>
                <p14:nvPr/>
              </p14:nvContentPartPr>
              <p14:xfrm>
                <a:off x="5295941" y="406755"/>
                <a:ext cx="149040" cy="96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25F8861-EA49-741D-17B6-AE3670F71A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86941" y="397755"/>
                  <a:ext cx="166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884925D-03D8-8B0B-82C7-20C19B5B51BD}"/>
                    </a:ext>
                  </a:extLst>
                </p14:cNvPr>
                <p14:cNvContentPartPr/>
                <p14:nvPr/>
              </p14:nvContentPartPr>
              <p14:xfrm>
                <a:off x="5372621" y="529515"/>
                <a:ext cx="112320" cy="158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884925D-03D8-8B0B-82C7-20C19B5B51B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363621" y="520515"/>
                  <a:ext cx="129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E0ACF6A-843C-5E1F-C854-2900806A1B73}"/>
                    </a:ext>
                  </a:extLst>
                </p14:cNvPr>
                <p14:cNvContentPartPr/>
                <p14:nvPr/>
              </p14:nvContentPartPr>
              <p14:xfrm>
                <a:off x="4442021" y="803115"/>
                <a:ext cx="154440" cy="38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E0ACF6A-843C-5E1F-C854-2900806A1B7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33021" y="794115"/>
                  <a:ext cx="172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873A689-A543-3106-6822-E07A29C04154}"/>
                    </a:ext>
                  </a:extLst>
                </p14:cNvPr>
                <p14:cNvContentPartPr/>
                <p14:nvPr/>
              </p14:nvContentPartPr>
              <p14:xfrm>
                <a:off x="4526261" y="740475"/>
                <a:ext cx="75600" cy="175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873A689-A543-3106-6822-E07A29C0415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17261" y="731475"/>
                  <a:ext cx="93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B39C12D-3487-888C-EE98-E2DA2F6A6E13}"/>
                    </a:ext>
                  </a:extLst>
                </p14:cNvPr>
                <p14:cNvContentPartPr/>
                <p14:nvPr/>
              </p14:nvContentPartPr>
              <p14:xfrm>
                <a:off x="4679261" y="719235"/>
                <a:ext cx="54360" cy="1069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B39C12D-3487-888C-EE98-E2DA2F6A6E1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70621" y="710235"/>
                  <a:ext cx="72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0FD0D10-F82C-B503-9B43-3D72A5EDEDA2}"/>
                    </a:ext>
                  </a:extLst>
                </p14:cNvPr>
                <p14:cNvContentPartPr/>
                <p14:nvPr/>
              </p14:nvContentPartPr>
              <p14:xfrm>
                <a:off x="4774661" y="703755"/>
                <a:ext cx="31680" cy="1386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0FD0D10-F82C-B503-9B43-3D72A5EDEDA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766021" y="694755"/>
                  <a:ext cx="49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536463D-B81B-31BE-9FE6-20A43FF158CF}"/>
                    </a:ext>
                  </a:extLst>
                </p14:cNvPr>
                <p14:cNvContentPartPr/>
                <p14:nvPr/>
              </p14:nvContentPartPr>
              <p14:xfrm>
                <a:off x="4720661" y="805275"/>
                <a:ext cx="140400" cy="1281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536463D-B81B-31BE-9FE6-20A43FF158C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11661" y="796275"/>
                  <a:ext cx="158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B5AFA3E-E607-22B0-5CE3-71498A6A898D}"/>
                    </a:ext>
                  </a:extLst>
                </p14:cNvPr>
                <p14:cNvContentPartPr/>
                <p14:nvPr/>
              </p14:nvContentPartPr>
              <p14:xfrm>
                <a:off x="4857461" y="718875"/>
                <a:ext cx="144720" cy="1512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B5AFA3E-E607-22B0-5CE3-71498A6A89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48461" y="710235"/>
                  <a:ext cx="162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033D817-AFCB-0336-86A4-2FE1BF5CA65F}"/>
                    </a:ext>
                  </a:extLst>
                </p14:cNvPr>
                <p14:cNvContentPartPr/>
                <p14:nvPr/>
              </p14:nvContentPartPr>
              <p14:xfrm>
                <a:off x="4947101" y="766755"/>
                <a:ext cx="167040" cy="2077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033D817-AFCB-0336-86A4-2FE1BF5CA65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38461" y="757755"/>
                  <a:ext cx="18468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4EA7084-6D23-12BA-C4B4-EA2209AE53D2}"/>
              </a:ext>
            </a:extLst>
          </p:cNvPr>
          <p:cNvGrpSpPr/>
          <p:nvPr/>
        </p:nvGrpSpPr>
        <p:grpSpPr>
          <a:xfrm>
            <a:off x="2482541" y="1197315"/>
            <a:ext cx="2499480" cy="268920"/>
            <a:chOff x="2482541" y="1197315"/>
            <a:chExt cx="24994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BA1A4AD-63FD-F23E-73EE-F24F8F47E8F4}"/>
                    </a:ext>
                  </a:extLst>
                </p14:cNvPr>
                <p14:cNvContentPartPr/>
                <p14:nvPr/>
              </p14:nvContentPartPr>
              <p14:xfrm>
                <a:off x="2482541" y="1293075"/>
                <a:ext cx="165600" cy="417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BA1A4AD-63FD-F23E-73EE-F24F8F47E8F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73541" y="1284435"/>
                  <a:ext cx="183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9BC1811C-1B47-3A8E-A39B-BAEDB1B6420C}"/>
                    </a:ext>
                  </a:extLst>
                </p14:cNvPr>
                <p14:cNvContentPartPr/>
                <p14:nvPr/>
              </p14:nvContentPartPr>
              <p14:xfrm>
                <a:off x="2582981" y="1224675"/>
                <a:ext cx="100440" cy="2149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9BC1811C-1B47-3A8E-A39B-BAEDB1B6420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74341" y="1216035"/>
                  <a:ext cx="118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40842C8-D52D-5E8B-4360-364D0036053B}"/>
                    </a:ext>
                  </a:extLst>
                </p14:cNvPr>
                <p14:cNvContentPartPr/>
                <p14:nvPr/>
              </p14:nvContentPartPr>
              <p14:xfrm>
                <a:off x="2726261" y="1245915"/>
                <a:ext cx="83520" cy="1454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40842C8-D52D-5E8B-4360-364D0036053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17261" y="1236915"/>
                  <a:ext cx="101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EE5C64C-F068-4C70-A7D0-7D4A50CC2914}"/>
                    </a:ext>
                  </a:extLst>
                </p14:cNvPr>
                <p14:cNvContentPartPr/>
                <p14:nvPr/>
              </p14:nvContentPartPr>
              <p14:xfrm>
                <a:off x="2806901" y="1285875"/>
                <a:ext cx="88560" cy="536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EE5C64C-F068-4C70-A7D0-7D4A50CC291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97901" y="1277235"/>
                  <a:ext cx="106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CD894AD-6E59-523A-5FE5-160D40BC15E1}"/>
                    </a:ext>
                  </a:extLst>
                </p14:cNvPr>
                <p14:cNvContentPartPr/>
                <p14:nvPr/>
              </p14:nvContentPartPr>
              <p14:xfrm>
                <a:off x="2824901" y="1263915"/>
                <a:ext cx="121320" cy="1911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CD894AD-6E59-523A-5FE5-160D40BC15E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816261" y="1254915"/>
                  <a:ext cx="138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FC9023A1-D71F-DCCD-5E37-2C23BE18B5C3}"/>
                    </a:ext>
                  </a:extLst>
                </p14:cNvPr>
                <p14:cNvContentPartPr/>
                <p14:nvPr/>
              </p14:nvContentPartPr>
              <p14:xfrm>
                <a:off x="2924981" y="1265715"/>
                <a:ext cx="105840" cy="885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FC9023A1-D71F-DCCD-5E37-2C23BE18B5C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16341" y="1256715"/>
                  <a:ext cx="123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E24CBF8-314B-54C6-43A7-9DC7BE0A1859}"/>
                    </a:ext>
                  </a:extLst>
                </p14:cNvPr>
                <p14:cNvContentPartPr/>
                <p14:nvPr/>
              </p14:nvContentPartPr>
              <p14:xfrm>
                <a:off x="2963861" y="1340955"/>
                <a:ext cx="100440" cy="792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E24CBF8-314B-54C6-43A7-9DC7BE0A185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54861" y="1332315"/>
                  <a:ext cx="118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D3CF9F5-8C35-5B88-21F2-9813D1FD6141}"/>
                    </a:ext>
                  </a:extLst>
                </p14:cNvPr>
                <p14:cNvContentPartPr/>
                <p14:nvPr/>
              </p14:nvContentPartPr>
              <p14:xfrm>
                <a:off x="3065741" y="1255635"/>
                <a:ext cx="137160" cy="1414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D3CF9F5-8C35-5B88-21F2-9813D1FD614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57101" y="1246635"/>
                  <a:ext cx="154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95B0007-25AB-777F-532F-7C9C2E5E09A7}"/>
                    </a:ext>
                  </a:extLst>
                </p14:cNvPr>
                <p14:cNvContentPartPr/>
                <p14:nvPr/>
              </p14:nvContentPartPr>
              <p14:xfrm>
                <a:off x="3242861" y="1291995"/>
                <a:ext cx="96120" cy="943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95B0007-25AB-777F-532F-7C9C2E5E09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234221" y="1282995"/>
                  <a:ext cx="113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E364781C-C026-4165-5CCB-583AF150EF78}"/>
                    </a:ext>
                  </a:extLst>
                </p14:cNvPr>
                <p14:cNvContentPartPr/>
                <p14:nvPr/>
              </p14:nvContentPartPr>
              <p14:xfrm>
                <a:off x="3454181" y="1225395"/>
                <a:ext cx="205200" cy="164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E364781C-C026-4165-5CCB-583AF150EF7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45541" y="1216755"/>
                  <a:ext cx="222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5330F17-54C8-C549-84A1-454DFF5239ED}"/>
                    </a:ext>
                  </a:extLst>
                </p14:cNvPr>
                <p14:cNvContentPartPr/>
                <p14:nvPr/>
              </p14:nvContentPartPr>
              <p14:xfrm>
                <a:off x="3597821" y="1220355"/>
                <a:ext cx="91440" cy="1641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5330F17-54C8-C549-84A1-454DFF5239E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89181" y="1211715"/>
                  <a:ext cx="109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F87B1E7-FB43-4267-2159-15EB9DA7D5FB}"/>
                    </a:ext>
                  </a:extLst>
                </p14:cNvPr>
                <p14:cNvContentPartPr/>
                <p14:nvPr/>
              </p14:nvContentPartPr>
              <p14:xfrm>
                <a:off x="3710861" y="1226835"/>
                <a:ext cx="169560" cy="910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F87B1E7-FB43-4267-2159-15EB9DA7D5F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701861" y="1217835"/>
                  <a:ext cx="187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AEFD0329-629F-427C-6552-702721F54B00}"/>
                    </a:ext>
                  </a:extLst>
                </p14:cNvPr>
                <p14:cNvContentPartPr/>
                <p14:nvPr/>
              </p14:nvContentPartPr>
              <p14:xfrm>
                <a:off x="3804101" y="1334475"/>
                <a:ext cx="90360" cy="835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AEFD0329-629F-427C-6552-702721F54B0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95101" y="1325475"/>
                  <a:ext cx="108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EDF89E50-69E2-BE79-6609-16EE197B7918}"/>
                    </a:ext>
                  </a:extLst>
                </p14:cNvPr>
                <p14:cNvContentPartPr/>
                <p14:nvPr/>
              </p14:nvContentPartPr>
              <p14:xfrm>
                <a:off x="3905981" y="1197315"/>
                <a:ext cx="124920" cy="1648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EDF89E50-69E2-BE79-6609-16EE197B791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97341" y="1188315"/>
                  <a:ext cx="14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3F8A8F9C-BF2C-60CB-360C-2F2FFF8830DE}"/>
                    </a:ext>
                  </a:extLst>
                </p14:cNvPr>
                <p14:cNvContentPartPr/>
                <p14:nvPr/>
              </p14:nvContentPartPr>
              <p14:xfrm>
                <a:off x="3995981" y="1281555"/>
                <a:ext cx="113400" cy="1674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3F8A8F9C-BF2C-60CB-360C-2F2FFF8830D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86981" y="1272555"/>
                  <a:ext cx="1310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09F62801-353B-4CB7-369A-EB72009DEAFA}"/>
                    </a:ext>
                  </a:extLst>
                </p14:cNvPr>
                <p14:cNvContentPartPr/>
                <p14:nvPr/>
              </p14:nvContentPartPr>
              <p14:xfrm>
                <a:off x="4200101" y="1226835"/>
                <a:ext cx="171720" cy="1731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09F62801-353B-4CB7-369A-EB72009DEAF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91461" y="1217835"/>
                  <a:ext cx="189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3CA71DAB-2714-E235-F323-A6BBC64A5417}"/>
                    </a:ext>
                  </a:extLst>
                </p14:cNvPr>
                <p14:cNvContentPartPr/>
                <p14:nvPr/>
              </p14:nvContentPartPr>
              <p14:xfrm>
                <a:off x="4370741" y="1270035"/>
                <a:ext cx="31320" cy="1846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3CA71DAB-2714-E235-F323-A6BBC64A541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362101" y="1261395"/>
                  <a:ext cx="48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74F2AC46-D48C-DCDE-7A2A-31395AC369F6}"/>
                    </a:ext>
                  </a:extLst>
                </p14:cNvPr>
                <p14:cNvContentPartPr/>
                <p14:nvPr/>
              </p14:nvContentPartPr>
              <p14:xfrm>
                <a:off x="4436621" y="1246635"/>
                <a:ext cx="177480" cy="1908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74F2AC46-D48C-DCDE-7A2A-31395AC369F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27981" y="1237995"/>
                  <a:ext cx="195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14596219-5175-9F75-BCA1-7842B5CDE127}"/>
                    </a:ext>
                  </a:extLst>
                </p14:cNvPr>
                <p14:cNvContentPartPr/>
                <p14:nvPr/>
              </p14:nvContentPartPr>
              <p14:xfrm>
                <a:off x="4619141" y="1248075"/>
                <a:ext cx="193680" cy="1357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14596219-5175-9F75-BCA1-7842B5CDE12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10141" y="1239075"/>
                  <a:ext cx="211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7A8392A-6D32-1FBA-3B54-A735B5E25212}"/>
                    </a:ext>
                  </a:extLst>
                </p14:cNvPr>
                <p14:cNvContentPartPr/>
                <p14:nvPr/>
              </p14:nvContentPartPr>
              <p14:xfrm>
                <a:off x="4636781" y="1417275"/>
                <a:ext cx="345240" cy="489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7A8392A-6D32-1FBA-3B54-A735B5E252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627781" y="1408275"/>
                  <a:ext cx="3628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433698C0-7A3C-BDE6-A5AD-039D561645DE}"/>
              </a:ext>
            </a:extLst>
          </p:cNvPr>
          <p:cNvGrpSpPr/>
          <p:nvPr/>
        </p:nvGrpSpPr>
        <p:grpSpPr>
          <a:xfrm>
            <a:off x="5095781" y="1470195"/>
            <a:ext cx="738720" cy="155520"/>
            <a:chOff x="5095781" y="1470195"/>
            <a:chExt cx="73872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A69A12C-56F8-39AE-325C-09A4F007CDD2}"/>
                    </a:ext>
                  </a:extLst>
                </p14:cNvPr>
                <p14:cNvContentPartPr/>
                <p14:nvPr/>
              </p14:nvContentPartPr>
              <p14:xfrm>
                <a:off x="5095781" y="1529235"/>
                <a:ext cx="26640" cy="763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A69A12C-56F8-39AE-325C-09A4F007CDD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87141" y="1520235"/>
                  <a:ext cx="44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FBAB7786-75C1-2C43-3982-A40846A3C010}"/>
                    </a:ext>
                  </a:extLst>
                </p14:cNvPr>
                <p14:cNvContentPartPr/>
                <p14:nvPr/>
              </p14:nvContentPartPr>
              <p14:xfrm>
                <a:off x="5133221" y="1494315"/>
                <a:ext cx="68040" cy="820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FBAB7786-75C1-2C43-3982-A40846A3C01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124221" y="1485675"/>
                  <a:ext cx="85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C3AA91E5-12F0-56EB-2E15-F243E4FF777E}"/>
                    </a:ext>
                  </a:extLst>
                </p14:cNvPr>
                <p14:cNvContentPartPr/>
                <p14:nvPr/>
              </p14:nvContentPartPr>
              <p14:xfrm>
                <a:off x="5172821" y="1569195"/>
                <a:ext cx="77760" cy="374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C3AA91E5-12F0-56EB-2E15-F243E4FF77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163821" y="1560195"/>
                  <a:ext cx="95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F1146F2-E6CF-52AB-4A97-86F9A24A1995}"/>
                    </a:ext>
                  </a:extLst>
                </p14:cNvPr>
                <p14:cNvContentPartPr/>
                <p14:nvPr/>
              </p14:nvContentPartPr>
              <p14:xfrm>
                <a:off x="5260301" y="1470195"/>
                <a:ext cx="176760" cy="1144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F1146F2-E6CF-52AB-4A97-86F9A24A19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51301" y="1461195"/>
                  <a:ext cx="194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474CB619-8F28-16AC-2E33-DEEF08231F91}"/>
                    </a:ext>
                  </a:extLst>
                </p14:cNvPr>
                <p14:cNvContentPartPr/>
                <p14:nvPr/>
              </p14:nvContentPartPr>
              <p14:xfrm>
                <a:off x="5453621" y="1492515"/>
                <a:ext cx="49680" cy="684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474CB619-8F28-16AC-2E33-DEEF08231F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444981" y="1483515"/>
                  <a:ext cx="67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21B482BE-1691-CF16-0202-06DF84AEDA1C}"/>
                    </a:ext>
                  </a:extLst>
                </p14:cNvPr>
                <p14:cNvContentPartPr/>
                <p14:nvPr/>
              </p14:nvContentPartPr>
              <p14:xfrm>
                <a:off x="5507621" y="1484955"/>
                <a:ext cx="53640" cy="939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21B482BE-1691-CF16-0202-06DF84AEDA1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98981" y="1475955"/>
                  <a:ext cx="71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BE1C5DE7-6BB5-415B-BA9A-FB5C62997128}"/>
                    </a:ext>
                  </a:extLst>
                </p14:cNvPr>
                <p14:cNvContentPartPr/>
                <p14:nvPr/>
              </p14:nvContentPartPr>
              <p14:xfrm>
                <a:off x="5564501" y="1478475"/>
                <a:ext cx="154080" cy="1472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BE1C5DE7-6BB5-415B-BA9A-FB5C6299712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555861" y="1469835"/>
                  <a:ext cx="171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979047B2-75F6-1DFF-BEB8-C8CC725191F3}"/>
                    </a:ext>
                  </a:extLst>
                </p14:cNvPr>
                <p14:cNvContentPartPr/>
                <p14:nvPr/>
              </p14:nvContentPartPr>
              <p14:xfrm>
                <a:off x="5812181" y="1608075"/>
                <a:ext cx="22320" cy="32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979047B2-75F6-1DFF-BEB8-C8CC725191F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03181" y="1599435"/>
                  <a:ext cx="39960" cy="2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077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Box 3">
            <a:extLst>
              <a:ext uri="{FF2B5EF4-FFF2-40B4-BE49-F238E27FC236}">
                <a16:creationId xmlns:a16="http://schemas.microsoft.com/office/drawing/2014/main" id="{A87C4035-83FB-694A-E52B-7FDD72CE3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3B199E7-B480-3A13-ADAF-4CE0BF6CF3E5}"/>
              </a:ext>
            </a:extLst>
          </p:cNvPr>
          <p:cNvGrpSpPr/>
          <p:nvPr/>
        </p:nvGrpSpPr>
        <p:grpSpPr>
          <a:xfrm>
            <a:off x="756064" y="199438"/>
            <a:ext cx="7631872" cy="6459125"/>
            <a:chOff x="2124075" y="1989138"/>
            <a:chExt cx="4927600" cy="4198938"/>
          </a:xfrm>
        </p:grpSpPr>
        <p:pic>
          <p:nvPicPr>
            <p:cNvPr id="24581" name="그림 3">
              <a:extLst>
                <a:ext uri="{FF2B5EF4-FFF2-40B4-BE49-F238E27FC236}">
                  <a16:creationId xmlns:a16="http://schemas.microsoft.com/office/drawing/2014/main" id="{5AF326E4-7772-4633-3247-6202C9710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075" y="1989138"/>
              <a:ext cx="4897438" cy="183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그림 6">
              <a:extLst>
                <a:ext uri="{FF2B5EF4-FFF2-40B4-BE49-F238E27FC236}">
                  <a16:creationId xmlns:a16="http://schemas.microsoft.com/office/drawing/2014/main" id="{58D9243A-20B3-658F-364C-4B598A51A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7888" y="3748089"/>
              <a:ext cx="4903787" cy="2439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BCAFDF3D-558C-F5F9-9753-F5D2CBBB1387}"/>
                  </a:ext>
                </a:extLst>
              </p14:cNvPr>
              <p14:cNvContentPartPr/>
              <p14:nvPr/>
            </p14:nvContentPartPr>
            <p14:xfrm>
              <a:off x="8360621" y="954315"/>
              <a:ext cx="437400" cy="175860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BCAFDF3D-558C-F5F9-9753-F5D2CBBB13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1981" y="945315"/>
                <a:ext cx="455040" cy="177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CDC8A0-7802-C0EF-62AB-E7265D74B26B}"/>
              </a:ext>
            </a:extLst>
          </p:cNvPr>
          <p:cNvGrpSpPr/>
          <p:nvPr/>
        </p:nvGrpSpPr>
        <p:grpSpPr>
          <a:xfrm>
            <a:off x="6303221" y="587835"/>
            <a:ext cx="1016640" cy="430200"/>
            <a:chOff x="6303221" y="587835"/>
            <a:chExt cx="101664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756C7A2-AF2E-870C-5F6C-EA5E4F97D232}"/>
                    </a:ext>
                  </a:extLst>
                </p14:cNvPr>
                <p14:cNvContentPartPr/>
                <p14:nvPr/>
              </p14:nvContentPartPr>
              <p14:xfrm>
                <a:off x="6454781" y="917235"/>
                <a:ext cx="12600" cy="87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756C7A2-AF2E-870C-5F6C-EA5E4F97D23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46141" y="908235"/>
                  <a:ext cx="30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2C68BD7-07B0-627A-9998-475DC11C7ED4}"/>
                    </a:ext>
                  </a:extLst>
                </p14:cNvPr>
                <p14:cNvContentPartPr/>
                <p14:nvPr/>
              </p14:nvContentPartPr>
              <p14:xfrm>
                <a:off x="6407261" y="910035"/>
                <a:ext cx="126000" cy="1080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2C68BD7-07B0-627A-9998-475DC11C7ED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98261" y="901395"/>
                  <a:ext cx="143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1B2308B-D77F-7D92-A1AB-AD6FBAD038E5}"/>
                    </a:ext>
                  </a:extLst>
                </p14:cNvPr>
                <p14:cNvContentPartPr/>
                <p14:nvPr/>
              </p14:nvContentPartPr>
              <p14:xfrm>
                <a:off x="6303221" y="683595"/>
                <a:ext cx="101520" cy="98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1B2308B-D77F-7D92-A1AB-AD6FBAD038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94221" y="674595"/>
                  <a:ext cx="119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CA88F40-5723-2363-E86C-C815CA47F10D}"/>
                    </a:ext>
                  </a:extLst>
                </p14:cNvPr>
                <p14:cNvContentPartPr/>
                <p14:nvPr/>
              </p14:nvContentPartPr>
              <p14:xfrm>
                <a:off x="6407981" y="698355"/>
                <a:ext cx="62640" cy="734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CA88F40-5723-2363-E86C-C815CA47F1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98981" y="689355"/>
                  <a:ext cx="80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45D76BE-A7EE-9B01-7694-C60699FB0B4A}"/>
                    </a:ext>
                  </a:extLst>
                </p14:cNvPr>
                <p14:cNvContentPartPr/>
                <p14:nvPr/>
              </p14:nvContentPartPr>
              <p14:xfrm>
                <a:off x="6480701" y="652275"/>
                <a:ext cx="92160" cy="1209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45D76BE-A7EE-9B01-7694-C60699FB0B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71701" y="643635"/>
                  <a:ext cx="109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C9805CD-003F-DE37-68A7-2FE19AC3ECB8}"/>
                    </a:ext>
                  </a:extLst>
                </p14:cNvPr>
                <p14:cNvContentPartPr/>
                <p14:nvPr/>
              </p14:nvContentPartPr>
              <p14:xfrm>
                <a:off x="6582941" y="692955"/>
                <a:ext cx="137160" cy="88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C9805CD-003F-DE37-68A7-2FE19AC3EC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73941" y="683955"/>
                  <a:ext cx="1548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DAD498-A0BA-7B11-2A0C-39B4E1BC1399}"/>
                    </a:ext>
                  </a:extLst>
                </p14:cNvPr>
                <p14:cNvContentPartPr/>
                <p14:nvPr/>
              </p14:nvContentPartPr>
              <p14:xfrm>
                <a:off x="6844301" y="768555"/>
                <a:ext cx="20520" cy="4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DAD498-A0BA-7B11-2A0C-39B4E1BC13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35301" y="759555"/>
                  <a:ext cx="381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22D911E-875B-9175-E619-A94571E0FCD0}"/>
                    </a:ext>
                  </a:extLst>
                </p14:cNvPr>
                <p14:cNvContentPartPr/>
                <p14:nvPr/>
              </p14:nvContentPartPr>
              <p14:xfrm>
                <a:off x="6845381" y="600435"/>
                <a:ext cx="45000" cy="180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22D911E-875B-9175-E619-A94571E0FCD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36741" y="591795"/>
                  <a:ext cx="62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7DE7C53-F480-F551-5F2F-F52853E8596A}"/>
                    </a:ext>
                  </a:extLst>
                </p14:cNvPr>
                <p14:cNvContentPartPr/>
                <p14:nvPr/>
              </p14:nvContentPartPr>
              <p14:xfrm>
                <a:off x="6929981" y="587835"/>
                <a:ext cx="72000" cy="91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7DE7C53-F480-F551-5F2F-F52853E8596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21341" y="578835"/>
                  <a:ext cx="89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1B91BCA-9364-B6C5-4CAC-C8146FBD68DA}"/>
                    </a:ext>
                  </a:extLst>
                </p14:cNvPr>
                <p14:cNvContentPartPr/>
                <p14:nvPr/>
              </p14:nvContentPartPr>
              <p14:xfrm>
                <a:off x="6946901" y="690795"/>
                <a:ext cx="90000" cy="120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1B91BCA-9364-B6C5-4CAC-C8146FBD68D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38261" y="682155"/>
                  <a:ext cx="107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1140DED-F433-7D6B-5CD6-2D50E729CD12}"/>
                    </a:ext>
                  </a:extLst>
                </p14:cNvPr>
                <p14:cNvContentPartPr/>
                <p14:nvPr/>
              </p14:nvContentPartPr>
              <p14:xfrm>
                <a:off x="7068221" y="602235"/>
                <a:ext cx="100800" cy="74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1140DED-F433-7D6B-5CD6-2D50E729CD1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59581" y="593235"/>
                  <a:ext cx="118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C9EF533-E050-B321-9F67-1F73A5B18300}"/>
                    </a:ext>
                  </a:extLst>
                </p14:cNvPr>
                <p14:cNvContentPartPr/>
                <p14:nvPr/>
              </p14:nvContentPartPr>
              <p14:xfrm>
                <a:off x="7091981" y="706275"/>
                <a:ext cx="127080" cy="96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C9EF533-E050-B321-9F67-1F73A5B183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82981" y="697275"/>
                  <a:ext cx="144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4CA22BD-CF85-1EA6-6E4F-2A0A72D7F767}"/>
                    </a:ext>
                  </a:extLst>
                </p14:cNvPr>
                <p14:cNvContentPartPr/>
                <p14:nvPr/>
              </p14:nvContentPartPr>
              <p14:xfrm>
                <a:off x="7255781" y="621315"/>
                <a:ext cx="64080" cy="236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4CA22BD-CF85-1EA6-6E4F-2A0A72D7F76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46781" y="612675"/>
                  <a:ext cx="81720" cy="2541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BDCB84-EBE7-C016-265B-E570E39A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7D34C-2FF2-4ACF-2739-B2B8256F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40086"/>
            <a:ext cx="7772400" cy="61778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F0BEC7-1F28-A70B-7B24-F8F149C1BAF2}"/>
              </a:ext>
            </a:extLst>
          </p:cNvPr>
          <p:cNvSpPr/>
          <p:nvPr/>
        </p:nvSpPr>
        <p:spPr>
          <a:xfrm>
            <a:off x="685800" y="2673626"/>
            <a:ext cx="1023730" cy="3835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253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CF675-1254-8059-2DF2-AB54B067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5F28A-C70E-55FF-FE72-8214F2BB0871}"/>
              </a:ext>
            </a:extLst>
          </p:cNvPr>
          <p:cNvSpPr txBox="1">
            <a:spLocks/>
          </p:cNvSpPr>
          <p:nvPr/>
        </p:nvSpPr>
        <p:spPr bwMode="auto">
          <a:xfrm>
            <a:off x="1175025" y="215910"/>
            <a:ext cx="6793950" cy="3213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b="1" dirty="0"/>
              <a:t>01  </a:t>
            </a:r>
            <a:r>
              <a:rPr lang="es-ES" altLang="ko-KR" sz="1400" b="1" dirty="0" err="1"/>
              <a:t>def</a:t>
            </a:r>
            <a:r>
              <a:rPr lang="es-ES" altLang="ko-KR" sz="1400" b="1" dirty="0"/>
              <a:t> </a:t>
            </a:r>
            <a:r>
              <a:rPr lang="es-ES" altLang="ko-KR" sz="1400" b="1" dirty="0" err="1"/>
              <a:t>getNaverSearch</a:t>
            </a:r>
            <a:r>
              <a:rPr lang="es-ES" altLang="ko-KR" sz="1400" b="1" dirty="0"/>
              <a:t>(</a:t>
            </a:r>
            <a:r>
              <a:rPr lang="es-ES" altLang="ko-KR" sz="1400" b="1" dirty="0" err="1"/>
              <a:t>node</a:t>
            </a:r>
            <a:r>
              <a:rPr lang="es-ES" altLang="ko-KR" sz="1400" b="1" dirty="0"/>
              <a:t>, </a:t>
            </a:r>
            <a:r>
              <a:rPr lang="es-ES" altLang="ko-KR" sz="1400" b="1" dirty="0" err="1"/>
              <a:t>srcText</a:t>
            </a:r>
            <a:r>
              <a:rPr lang="es-ES" altLang="ko-KR" sz="1400" b="1" dirty="0"/>
              <a:t>, </a:t>
            </a:r>
            <a:r>
              <a:rPr lang="es-ES" altLang="ko-KR" sz="1400" b="1" dirty="0" err="1"/>
              <a:t>page_start</a:t>
            </a:r>
            <a:r>
              <a:rPr lang="es-ES" altLang="ko-KR" sz="1400" b="1" dirty="0"/>
              <a:t>, </a:t>
            </a:r>
            <a:r>
              <a:rPr lang="es-ES" altLang="ko-KR" sz="1400" b="1" dirty="0" err="1"/>
              <a:t>display</a:t>
            </a:r>
            <a:r>
              <a:rPr lang="es-ES" altLang="ko-KR" sz="1400" b="1" dirty="0"/>
              <a:t>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02      base = "https://</a:t>
            </a:r>
            <a:r>
              <a:rPr lang="es-ES" altLang="ko-KR" sz="1400" dirty="0" err="1"/>
              <a:t>openapi.naver.com</a:t>
            </a:r>
            <a:r>
              <a:rPr lang="es-ES" altLang="ko-KR" sz="1400" dirty="0"/>
              <a:t>/v1/</a:t>
            </a:r>
            <a:r>
              <a:rPr lang="es-ES" altLang="ko-KR" sz="1400" dirty="0" err="1"/>
              <a:t>search</a:t>
            </a:r>
            <a:r>
              <a:rPr lang="es-ES" altLang="ko-KR" sz="1400" dirty="0"/>
              <a:t>"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03      </a:t>
            </a:r>
            <a:r>
              <a:rPr lang="es-ES" altLang="ko-KR" sz="1400" dirty="0" err="1"/>
              <a:t>node</a:t>
            </a:r>
            <a:r>
              <a:rPr lang="es-ES" altLang="ko-KR" sz="1400" dirty="0"/>
              <a:t> = "/%</a:t>
            </a:r>
            <a:r>
              <a:rPr lang="es-ES" altLang="ko-KR" sz="1400" dirty="0" err="1"/>
              <a:t>s.json</a:t>
            </a:r>
            <a:r>
              <a:rPr lang="es-ES" altLang="ko-KR" sz="1400" dirty="0"/>
              <a:t>" % </a:t>
            </a:r>
            <a:r>
              <a:rPr lang="es-ES" altLang="ko-KR" sz="1400" dirty="0" err="1"/>
              <a:t>node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04      </a:t>
            </a:r>
            <a:r>
              <a:rPr lang="es-ES" altLang="ko-KR" sz="1400" dirty="0" err="1"/>
              <a:t>parameters</a:t>
            </a:r>
            <a:r>
              <a:rPr lang="es-ES" altLang="ko-KR" sz="1400" dirty="0"/>
              <a:t> = "?</a:t>
            </a:r>
            <a:r>
              <a:rPr lang="es-ES" altLang="ko-KR" sz="1400" dirty="0" err="1"/>
              <a:t>query</a:t>
            </a:r>
            <a:r>
              <a:rPr lang="es-ES" altLang="ko-KR" sz="1400" dirty="0"/>
              <a:t>=%</a:t>
            </a:r>
            <a:r>
              <a:rPr lang="es-ES" altLang="ko-KR" sz="1400" dirty="0" err="1"/>
              <a:t>s&amp;start</a:t>
            </a:r>
            <a:r>
              <a:rPr lang="es-ES" altLang="ko-KR" sz="1400" dirty="0"/>
              <a:t>=%</a:t>
            </a:r>
            <a:r>
              <a:rPr lang="es-ES" altLang="ko-KR" sz="1400" dirty="0" err="1"/>
              <a:t>s&amp;display</a:t>
            </a:r>
            <a:r>
              <a:rPr lang="es-ES" altLang="ko-KR" sz="1400" dirty="0"/>
              <a:t>=%s" % (urllib.parse.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                           </a:t>
            </a:r>
            <a:r>
              <a:rPr lang="es-ES" altLang="ko-KR" sz="1400" dirty="0" err="1"/>
              <a:t>quote</a:t>
            </a:r>
            <a:r>
              <a:rPr lang="es-ES" altLang="ko-KR" sz="1400" dirty="0"/>
              <a:t>(</a:t>
            </a:r>
            <a:r>
              <a:rPr lang="es-ES" altLang="ko-KR" sz="1400" dirty="0" err="1"/>
              <a:t>srcText</a:t>
            </a:r>
            <a:r>
              <a:rPr lang="es-ES" altLang="ko-KR" sz="1400" dirty="0"/>
              <a:t>), </a:t>
            </a:r>
            <a:r>
              <a:rPr lang="es-ES" altLang="ko-KR" sz="1400" dirty="0" err="1"/>
              <a:t>start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display</a:t>
            </a:r>
            <a:r>
              <a:rPr lang="es-ES" altLang="ko-KR" sz="1400" dirty="0"/>
              <a:t>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05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06      </a:t>
            </a:r>
            <a:r>
              <a:rPr lang="es-ES" altLang="ko-KR" sz="1400" dirty="0" err="1"/>
              <a:t>url</a:t>
            </a:r>
            <a:r>
              <a:rPr lang="es-ES" altLang="ko-KR" sz="1400" dirty="0"/>
              <a:t> = base + </a:t>
            </a:r>
            <a:r>
              <a:rPr lang="es-ES" altLang="ko-KR" sz="1400" dirty="0" err="1"/>
              <a:t>node</a:t>
            </a:r>
            <a:r>
              <a:rPr lang="es-ES" altLang="ko-KR" sz="1400" dirty="0"/>
              <a:t> + </a:t>
            </a:r>
            <a:r>
              <a:rPr lang="es-ES" altLang="ko-KR" sz="1400" dirty="0" err="1"/>
              <a:t>parameters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07      </a:t>
            </a:r>
            <a:r>
              <a:rPr lang="es-ES" altLang="ko-KR" sz="1400" dirty="0" err="1"/>
              <a:t>responseDecode</a:t>
            </a:r>
            <a:r>
              <a:rPr lang="es-ES" altLang="ko-KR" sz="1400" dirty="0"/>
              <a:t> = </a:t>
            </a:r>
            <a:r>
              <a:rPr lang="es-ES" altLang="ko-KR" sz="1400" b="1" dirty="0" err="1">
                <a:solidFill>
                  <a:srgbClr val="FF0000"/>
                </a:solidFill>
              </a:rPr>
              <a:t>getRequestUrl</a:t>
            </a:r>
            <a:r>
              <a:rPr lang="es-ES" altLang="ko-KR" sz="1400" b="1" dirty="0">
                <a:solidFill>
                  <a:srgbClr val="FF0000"/>
                </a:solidFill>
              </a:rPr>
              <a:t>(</a:t>
            </a:r>
            <a:r>
              <a:rPr lang="es-ES" altLang="ko-KR" sz="1400" b="1" dirty="0" err="1">
                <a:solidFill>
                  <a:srgbClr val="FF0000"/>
                </a:solidFill>
              </a:rPr>
              <a:t>url</a:t>
            </a:r>
            <a:r>
              <a:rPr lang="es-ES" altLang="ko-KR" sz="1400" b="1" dirty="0">
                <a:solidFill>
                  <a:srgbClr val="FF0000"/>
                </a:solidFill>
              </a:rPr>
              <a:t>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08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09      </a:t>
            </a:r>
            <a:r>
              <a:rPr lang="es-ES" altLang="ko-KR" sz="1400" dirty="0" err="1"/>
              <a:t>if</a:t>
            </a:r>
            <a:r>
              <a:rPr lang="es-ES" altLang="ko-KR" sz="1400" dirty="0"/>
              <a:t> (</a:t>
            </a:r>
            <a:r>
              <a:rPr lang="es-ES" altLang="ko-KR" sz="1400" dirty="0" err="1"/>
              <a:t>responseDecode</a:t>
            </a:r>
            <a:r>
              <a:rPr lang="es-ES" altLang="ko-KR" sz="1400" dirty="0"/>
              <a:t> == </a:t>
            </a:r>
            <a:r>
              <a:rPr lang="es-ES" altLang="ko-KR" sz="1400" dirty="0" err="1"/>
              <a:t>None</a:t>
            </a:r>
            <a:r>
              <a:rPr lang="es-ES" altLang="ko-KR" sz="1400" dirty="0"/>
              <a:t>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10          </a:t>
            </a:r>
            <a:r>
              <a:rPr lang="es-ES" altLang="ko-KR" sz="1400" dirty="0" err="1"/>
              <a:t>return</a:t>
            </a:r>
            <a:r>
              <a:rPr lang="es-ES" altLang="ko-KR" sz="1400" dirty="0"/>
              <a:t> </a:t>
            </a:r>
            <a:r>
              <a:rPr lang="es-ES" altLang="ko-KR" sz="1400" dirty="0" err="1"/>
              <a:t>None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11      </a:t>
            </a:r>
            <a:r>
              <a:rPr lang="es-ES" altLang="ko-KR" sz="1400" dirty="0" err="1"/>
              <a:t>else</a:t>
            </a:r>
            <a:r>
              <a:rPr lang="es-ES" altLang="ko-KR" sz="1400" dirty="0"/>
              <a:t>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12          </a:t>
            </a:r>
            <a:r>
              <a:rPr lang="es-ES" altLang="ko-KR" sz="1400" dirty="0" err="1"/>
              <a:t>return</a:t>
            </a:r>
            <a:r>
              <a:rPr lang="es-ES" altLang="ko-KR" sz="1400" dirty="0"/>
              <a:t> </a:t>
            </a:r>
            <a:r>
              <a:rPr lang="es-ES" altLang="ko-KR" sz="1400" dirty="0" err="1"/>
              <a:t>json.loads</a:t>
            </a:r>
            <a:r>
              <a:rPr lang="es-ES" altLang="ko-KR" sz="1400" dirty="0"/>
              <a:t>(</a:t>
            </a:r>
            <a:r>
              <a:rPr lang="es-ES" altLang="ko-KR" sz="1400" dirty="0" err="1"/>
              <a:t>responseDecode</a:t>
            </a:r>
            <a:r>
              <a:rPr lang="es-ES" altLang="ko-KR" sz="1400" dirty="0"/>
              <a:t>)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7ABFCA0-1A92-A242-2BE5-BB38436EE777}"/>
              </a:ext>
            </a:extLst>
          </p:cNvPr>
          <p:cNvSpPr txBox="1">
            <a:spLocks/>
          </p:cNvSpPr>
          <p:nvPr/>
        </p:nvSpPr>
        <p:spPr bwMode="auto">
          <a:xfrm>
            <a:off x="1175025" y="3657706"/>
            <a:ext cx="6793950" cy="1284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 err="1"/>
              <a:t>urllib</a:t>
            </a:r>
            <a:r>
              <a:rPr lang="en-US" altLang="ko-KR" sz="1400" dirty="0"/>
              <a:t>.</a:t>
            </a:r>
            <a:r>
              <a:rPr lang="en-US" altLang="ko-KR" sz="1400" dirty="0" err="1"/>
              <a:t>parse.quote</a:t>
            </a:r>
            <a:r>
              <a:rPr lang="en-US" altLang="ko-KR" sz="1400" dirty="0"/>
              <a:t>()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 err="1"/>
              <a:t>Before</a:t>
            </a:r>
            <a:r>
              <a:rPr lang="es-ES" altLang="ko-KR" sz="1400" dirty="0"/>
              <a:t> : </a:t>
            </a:r>
            <a:r>
              <a:rPr lang="en-US" altLang="ko-KR" sz="1400" dirty="0"/>
              <a:t>"</a:t>
            </a:r>
            <a:r>
              <a:rPr lang="ko-KR" altLang="en-US" sz="1400" dirty="0"/>
              <a:t>한국교통대학교</a:t>
            </a:r>
            <a:r>
              <a:rPr lang="en-US" altLang="ko-KR" sz="1400" dirty="0"/>
              <a:t>/</a:t>
            </a:r>
            <a:r>
              <a:rPr lang="es-ES" altLang="ko-KR" sz="1400" dirty="0"/>
              <a:t>test"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400" dirty="0"/>
              <a:t>After : “%ED%95%9C%EA%B5%AD%EA%B5%90%ED%86%B5%EB%8C%80%ED%95%99%EA%B5%90/test”</a:t>
            </a:r>
            <a:endParaRPr lang="es-ES" altLang="ko-KR" sz="1400" dirty="0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729FD324-77B5-AC26-2FE5-DD4F9EE49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62"/>
          <a:stretch/>
        </p:blipFill>
        <p:spPr bwMode="auto">
          <a:xfrm>
            <a:off x="774505" y="5254419"/>
            <a:ext cx="7594990" cy="125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D8E4FC89-2748-F8FD-7C1C-626B31A4DFCA}"/>
                  </a:ext>
                </a:extLst>
              </p14:cNvPr>
              <p14:cNvContentPartPr/>
              <p14:nvPr/>
            </p14:nvContentPartPr>
            <p14:xfrm>
              <a:off x="6309701" y="1184355"/>
              <a:ext cx="970920" cy="4140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D8E4FC89-2748-F8FD-7C1C-626B31A4DF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0701" y="1175355"/>
                <a:ext cx="988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FB8C794E-66CC-ACC4-7D8A-E39D60ECE299}"/>
                  </a:ext>
                </a:extLst>
              </p14:cNvPr>
              <p14:cNvContentPartPr/>
              <p14:nvPr/>
            </p14:nvContentPartPr>
            <p14:xfrm>
              <a:off x="3009581" y="1448595"/>
              <a:ext cx="976680" cy="5004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FB8C794E-66CC-ACC4-7D8A-E39D60ECE2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0941" y="1439595"/>
                <a:ext cx="99432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F31FFBA-AFAD-9DED-5842-1CD731FC9F91}"/>
              </a:ext>
            </a:extLst>
          </p:cNvPr>
          <p:cNvGrpSpPr/>
          <p:nvPr/>
        </p:nvGrpSpPr>
        <p:grpSpPr>
          <a:xfrm>
            <a:off x="2058101" y="4114035"/>
            <a:ext cx="1139400" cy="257040"/>
            <a:chOff x="2058101" y="4114035"/>
            <a:chExt cx="11394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7B10DB87-E39C-C4F4-8D9F-EC91781371E1}"/>
                    </a:ext>
                  </a:extLst>
                </p14:cNvPr>
                <p14:cNvContentPartPr/>
                <p14:nvPr/>
              </p14:nvContentPartPr>
              <p14:xfrm>
                <a:off x="2058101" y="4114035"/>
                <a:ext cx="1139400" cy="8136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7B10DB87-E39C-C4F4-8D9F-EC91781371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9101" y="4105395"/>
                  <a:ext cx="11570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2FFAB8A7-C5C2-1FC9-6B1C-8B5823C473CB}"/>
                    </a:ext>
                  </a:extLst>
                </p14:cNvPr>
                <p14:cNvContentPartPr/>
                <p14:nvPr/>
              </p14:nvContentPartPr>
              <p14:xfrm>
                <a:off x="2742821" y="4207275"/>
                <a:ext cx="48240" cy="12672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2FFAB8A7-C5C2-1FC9-6B1C-8B5823C473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34181" y="4198635"/>
                  <a:ext cx="65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E0B029A7-666E-2910-1918-26FFC0B79CDA}"/>
                    </a:ext>
                  </a:extLst>
                </p14:cNvPr>
                <p14:cNvContentPartPr/>
                <p14:nvPr/>
              </p14:nvContentPartPr>
              <p14:xfrm>
                <a:off x="2689181" y="4234995"/>
                <a:ext cx="214920" cy="13608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E0B029A7-666E-2910-1918-26FFC0B79C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0181" y="4226355"/>
                  <a:ext cx="23256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68538775-25D6-07BB-9E55-29469EFEF454}"/>
              </a:ext>
            </a:extLst>
          </p:cNvPr>
          <p:cNvGrpSpPr/>
          <p:nvPr/>
        </p:nvGrpSpPr>
        <p:grpSpPr>
          <a:xfrm>
            <a:off x="2873861" y="4643595"/>
            <a:ext cx="2715120" cy="252360"/>
            <a:chOff x="2873861" y="4643595"/>
            <a:chExt cx="271512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1E714711-1E79-5534-11A0-8F0C6F728DA0}"/>
                    </a:ext>
                  </a:extLst>
                </p14:cNvPr>
                <p14:cNvContentPartPr/>
                <p14:nvPr/>
              </p14:nvContentPartPr>
              <p14:xfrm>
                <a:off x="2873861" y="4752675"/>
                <a:ext cx="252360" cy="1440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1E714711-1E79-5534-11A0-8F0C6F728D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5221" y="4743675"/>
                  <a:ext cx="270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AE5D8808-F11A-4F5E-0704-8B173A546492}"/>
                    </a:ext>
                  </a:extLst>
                </p14:cNvPr>
                <p14:cNvContentPartPr/>
                <p14:nvPr/>
              </p14:nvContentPartPr>
              <p14:xfrm>
                <a:off x="3060701" y="4662315"/>
                <a:ext cx="74160" cy="14760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AE5D8808-F11A-4F5E-0704-8B173A5464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51701" y="4653675"/>
                  <a:ext cx="91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41A59F16-25DD-0C24-0521-3523943D7207}"/>
                    </a:ext>
                  </a:extLst>
                </p14:cNvPr>
                <p14:cNvContentPartPr/>
                <p14:nvPr/>
              </p14:nvContentPartPr>
              <p14:xfrm>
                <a:off x="3266261" y="4684635"/>
                <a:ext cx="63360" cy="91080"/>
              </p14:xfrm>
            </p:contentPart>
          </mc:Choice>
          <mc:Fallback xmlns=""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41A59F16-25DD-0C24-0521-3523943D72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57261" y="4675635"/>
                  <a:ext cx="81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1906E7D5-29B3-7674-F586-154FA46CDFAE}"/>
                    </a:ext>
                  </a:extLst>
                </p14:cNvPr>
                <p14:cNvContentPartPr/>
                <p14:nvPr/>
              </p14:nvContentPartPr>
              <p14:xfrm>
                <a:off x="3352301" y="4686075"/>
                <a:ext cx="121680" cy="10512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1906E7D5-29B3-7674-F586-154FA46CDF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43661" y="4677075"/>
                  <a:ext cx="139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DD9C41E3-E4D8-6E1A-3822-F730F26E4763}"/>
                    </a:ext>
                  </a:extLst>
                </p14:cNvPr>
                <p14:cNvContentPartPr/>
                <p14:nvPr/>
              </p14:nvContentPartPr>
              <p14:xfrm>
                <a:off x="3509981" y="4669155"/>
                <a:ext cx="127080" cy="13752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DD9C41E3-E4D8-6E1A-3822-F730F26E47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1341" y="4660515"/>
                  <a:ext cx="144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1F1279F6-A19F-35A8-19A2-BB331F73421C}"/>
                    </a:ext>
                  </a:extLst>
                </p14:cNvPr>
                <p14:cNvContentPartPr/>
                <p14:nvPr/>
              </p14:nvContentPartPr>
              <p14:xfrm>
                <a:off x="3637421" y="4643595"/>
                <a:ext cx="167400" cy="13356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1F1279F6-A19F-35A8-19A2-BB331F7342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28421" y="4634595"/>
                  <a:ext cx="185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C8CF2B02-B172-2C4F-B7BC-36181A4054F1}"/>
                    </a:ext>
                  </a:extLst>
                </p14:cNvPr>
                <p14:cNvContentPartPr/>
                <p14:nvPr/>
              </p14:nvContentPartPr>
              <p14:xfrm>
                <a:off x="3794741" y="4677795"/>
                <a:ext cx="203040" cy="17856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C8CF2B02-B172-2C4F-B7BC-36181A4054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85741" y="4668795"/>
                  <a:ext cx="220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2BEF50A6-5F8D-AE06-BA07-B772C7C7FF4D}"/>
                    </a:ext>
                  </a:extLst>
                </p14:cNvPr>
                <p14:cNvContentPartPr/>
                <p14:nvPr/>
              </p14:nvContentPartPr>
              <p14:xfrm>
                <a:off x="3902381" y="4740795"/>
                <a:ext cx="205200" cy="8496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2BEF50A6-5F8D-AE06-BA07-B772C7C7FF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3381" y="4732155"/>
                  <a:ext cx="222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CA32B535-15BB-34EB-F429-778F869CA140}"/>
                    </a:ext>
                  </a:extLst>
                </p14:cNvPr>
                <p14:cNvContentPartPr/>
                <p14:nvPr/>
              </p14:nvContentPartPr>
              <p14:xfrm>
                <a:off x="4074821" y="4699755"/>
                <a:ext cx="127800" cy="7344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CA32B535-15BB-34EB-F429-778F869CA1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5821" y="4691115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77A01DB0-10D9-E76D-54A0-AC9A28982697}"/>
                    </a:ext>
                  </a:extLst>
                </p14:cNvPr>
                <p14:cNvContentPartPr/>
                <p14:nvPr/>
              </p14:nvContentPartPr>
              <p14:xfrm>
                <a:off x="4147541" y="4813875"/>
                <a:ext cx="124200" cy="900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77A01DB0-10D9-E76D-54A0-AC9A2898269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8541" y="4805235"/>
                  <a:ext cx="1418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90F13EE7-F911-5C24-BF00-C3D77EEEFC8A}"/>
                    </a:ext>
                  </a:extLst>
                </p14:cNvPr>
                <p14:cNvContentPartPr/>
                <p14:nvPr/>
              </p14:nvContentPartPr>
              <p14:xfrm>
                <a:off x="4188221" y="4677075"/>
                <a:ext cx="243000" cy="1310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90F13EE7-F911-5C24-BF00-C3D77EEEFC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79581" y="4668075"/>
                  <a:ext cx="260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AD8854AA-1D5A-D553-C13E-E830B207670D}"/>
                    </a:ext>
                  </a:extLst>
                </p14:cNvPr>
                <p14:cNvContentPartPr/>
                <p14:nvPr/>
              </p14:nvContentPartPr>
              <p14:xfrm>
                <a:off x="4607261" y="4695795"/>
                <a:ext cx="163800" cy="12564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AD8854AA-1D5A-D553-C13E-E830B207670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98261" y="4687155"/>
                  <a:ext cx="181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74480EC4-D8DB-713F-BD99-382414C96CF1}"/>
                    </a:ext>
                  </a:extLst>
                </p14:cNvPr>
                <p14:cNvContentPartPr/>
                <p14:nvPr/>
              </p14:nvContentPartPr>
              <p14:xfrm>
                <a:off x="4711301" y="4700475"/>
                <a:ext cx="138600" cy="61200"/>
              </p14:xfrm>
            </p:contentPart>
          </mc:Choice>
          <mc:Fallback xmlns=""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74480EC4-D8DB-713F-BD99-382414C96C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02661" y="4691475"/>
                  <a:ext cx="156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FEB48A25-69DF-C43D-8C20-E70628CDF495}"/>
                    </a:ext>
                  </a:extLst>
                </p14:cNvPr>
                <p14:cNvContentPartPr/>
                <p14:nvPr/>
              </p14:nvContentPartPr>
              <p14:xfrm>
                <a:off x="4796621" y="4672395"/>
                <a:ext cx="151200" cy="16308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FEB48A25-69DF-C43D-8C20-E70628CDF4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7981" y="4663755"/>
                  <a:ext cx="168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DE1E71F0-618A-8955-B29C-B873F717C9F6}"/>
                    </a:ext>
                  </a:extLst>
                </p14:cNvPr>
                <p14:cNvContentPartPr/>
                <p14:nvPr/>
              </p14:nvContentPartPr>
              <p14:xfrm>
                <a:off x="4891301" y="4749435"/>
                <a:ext cx="180720" cy="10692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DE1E71F0-618A-8955-B29C-B873F717C9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82661" y="4740435"/>
                  <a:ext cx="198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D18BBB3F-6F50-A3C4-EF15-99B55AFDE787}"/>
                    </a:ext>
                  </a:extLst>
                </p14:cNvPr>
                <p14:cNvContentPartPr/>
                <p14:nvPr/>
              </p14:nvContentPartPr>
              <p14:xfrm>
                <a:off x="5052941" y="4761315"/>
                <a:ext cx="110880" cy="13464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D18BBB3F-6F50-A3C4-EF15-99B55AFDE78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43941" y="4752315"/>
                  <a:ext cx="128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1423382A-11FF-730C-4EC2-F1762C545218}"/>
                    </a:ext>
                  </a:extLst>
                </p14:cNvPr>
                <p14:cNvContentPartPr/>
                <p14:nvPr/>
              </p14:nvContentPartPr>
              <p14:xfrm>
                <a:off x="5104421" y="4661955"/>
                <a:ext cx="150480" cy="1425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1423382A-11FF-730C-4EC2-F1762C5452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95421" y="4652955"/>
                  <a:ext cx="168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8E345AF6-DC37-75AD-9609-E5A2D707AC5C}"/>
                    </a:ext>
                  </a:extLst>
                </p14:cNvPr>
                <p14:cNvContentPartPr/>
                <p14:nvPr/>
              </p14:nvContentPartPr>
              <p14:xfrm>
                <a:off x="5226101" y="4736475"/>
                <a:ext cx="129600" cy="15840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8E345AF6-DC37-75AD-9609-E5A2D707AC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17461" y="4727475"/>
                  <a:ext cx="147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4D1DD50-EF97-622E-897E-04F55224AE87}"/>
                    </a:ext>
                  </a:extLst>
                </p14:cNvPr>
                <p14:cNvContentPartPr/>
                <p14:nvPr/>
              </p14:nvContentPartPr>
              <p14:xfrm>
                <a:off x="5395301" y="4725675"/>
                <a:ext cx="127080" cy="9216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4D1DD50-EF97-622E-897E-04F55224AE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86661" y="4716675"/>
                  <a:ext cx="144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63E0644F-0559-D01C-6272-93C76BFA4C38}"/>
                    </a:ext>
                  </a:extLst>
                </p14:cNvPr>
                <p14:cNvContentPartPr/>
                <p14:nvPr/>
              </p14:nvContentPartPr>
              <p14:xfrm>
                <a:off x="5431661" y="4700115"/>
                <a:ext cx="81720" cy="168120"/>
              </p14:xfrm>
            </p:contentPart>
          </mc:Choice>
          <mc:Fallback xmlns=""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63E0644F-0559-D01C-6272-93C76BFA4C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23021" y="4691475"/>
                  <a:ext cx="99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9BD247F6-085A-F0A4-7898-93BE73C63109}"/>
                    </a:ext>
                  </a:extLst>
                </p14:cNvPr>
                <p14:cNvContentPartPr/>
                <p14:nvPr/>
              </p14:nvContentPartPr>
              <p14:xfrm>
                <a:off x="5577821" y="4869315"/>
                <a:ext cx="11160" cy="13680"/>
              </p14:xfrm>
            </p:contentPart>
          </mc:Choice>
          <mc:Fallback xmlns=""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9BD247F6-085A-F0A4-7898-93BE73C631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68821" y="4860315"/>
                  <a:ext cx="288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9CAA06EB-554E-CF72-4891-514F523124BF}"/>
              </a:ext>
            </a:extLst>
          </p:cNvPr>
          <p:cNvGrpSpPr/>
          <p:nvPr/>
        </p:nvGrpSpPr>
        <p:grpSpPr>
          <a:xfrm>
            <a:off x="2573621" y="438795"/>
            <a:ext cx="5797440" cy="2233440"/>
            <a:chOff x="2573621" y="438795"/>
            <a:chExt cx="5797440" cy="22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9391101-B1E8-50A6-28F2-901305D31D03}"/>
                    </a:ext>
                  </a:extLst>
                </p14:cNvPr>
                <p14:cNvContentPartPr/>
                <p14:nvPr/>
              </p14:nvContentPartPr>
              <p14:xfrm>
                <a:off x="2573621" y="721035"/>
                <a:ext cx="306720" cy="267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9391101-B1E8-50A6-28F2-901305D31D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64621" y="712035"/>
                  <a:ext cx="324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FDD4C99-A54A-648C-1883-421F5C7C258D}"/>
                    </a:ext>
                  </a:extLst>
                </p14:cNvPr>
                <p14:cNvContentPartPr/>
                <p14:nvPr/>
              </p14:nvContentPartPr>
              <p14:xfrm>
                <a:off x="3547781" y="963675"/>
                <a:ext cx="501840" cy="316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FDD4C99-A54A-648C-1883-421F5C7C258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39141" y="955035"/>
                  <a:ext cx="519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86B1E68-B6F6-E230-FEC0-00ED1EBD2AFC}"/>
                    </a:ext>
                  </a:extLst>
                </p14:cNvPr>
                <p14:cNvContentPartPr/>
                <p14:nvPr/>
              </p14:nvContentPartPr>
              <p14:xfrm>
                <a:off x="2836061" y="988875"/>
                <a:ext cx="849960" cy="730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86B1E68-B6F6-E230-FEC0-00ED1EBD2A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7421" y="980235"/>
                  <a:ext cx="867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A772EF2-7D5B-C08D-8379-5C90B36A2081}"/>
                    </a:ext>
                  </a:extLst>
                </p14:cNvPr>
                <p14:cNvContentPartPr/>
                <p14:nvPr/>
              </p14:nvContentPartPr>
              <p14:xfrm>
                <a:off x="2825261" y="929115"/>
                <a:ext cx="181080" cy="1353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A772EF2-7D5B-C08D-8379-5C90B36A20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16261" y="920115"/>
                  <a:ext cx="198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EB6AE76-04D1-EB54-5BE0-C5BB563C8836}"/>
                    </a:ext>
                  </a:extLst>
                </p14:cNvPr>
                <p14:cNvContentPartPr/>
                <p14:nvPr/>
              </p14:nvContentPartPr>
              <p14:xfrm>
                <a:off x="5541821" y="561195"/>
                <a:ext cx="107640" cy="63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EB6AE76-04D1-EB54-5BE0-C5BB563C883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32821" y="552195"/>
                  <a:ext cx="125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F09918C-F16F-57D4-2C01-F92B8C420DA6}"/>
                    </a:ext>
                  </a:extLst>
                </p14:cNvPr>
                <p14:cNvContentPartPr/>
                <p14:nvPr/>
              </p14:nvContentPartPr>
              <p14:xfrm>
                <a:off x="5609861" y="508635"/>
                <a:ext cx="74520" cy="1494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F09918C-F16F-57D4-2C01-F92B8C420D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00861" y="499995"/>
                  <a:ext cx="92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85EBAB5-15FF-165A-6F4D-3A786026A02D}"/>
                    </a:ext>
                  </a:extLst>
                </p14:cNvPr>
                <p14:cNvContentPartPr/>
                <p14:nvPr/>
              </p14:nvContentPartPr>
              <p14:xfrm>
                <a:off x="5699861" y="505395"/>
                <a:ext cx="112680" cy="96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85EBAB5-15FF-165A-6F4D-3A786026A0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91221" y="496755"/>
                  <a:ext cx="130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2A4DEA4-8014-A032-27CD-8C8736DAE237}"/>
                    </a:ext>
                  </a:extLst>
                </p14:cNvPr>
                <p14:cNvContentPartPr/>
                <p14:nvPr/>
              </p14:nvContentPartPr>
              <p14:xfrm>
                <a:off x="5815421" y="454995"/>
                <a:ext cx="18000" cy="100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2A4DEA4-8014-A032-27CD-8C8736DAE2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06781" y="445995"/>
                  <a:ext cx="35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A049EC8-5930-BF19-1C42-CE3617F9030F}"/>
                    </a:ext>
                  </a:extLst>
                </p14:cNvPr>
                <p14:cNvContentPartPr/>
                <p14:nvPr/>
              </p14:nvContentPartPr>
              <p14:xfrm>
                <a:off x="5796341" y="589635"/>
                <a:ext cx="106200" cy="89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A049EC8-5930-BF19-1C42-CE3617F903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87341" y="580995"/>
                  <a:ext cx="123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A5F6EE4-E42A-E555-DB5E-B7EE03D58A6C}"/>
                    </a:ext>
                  </a:extLst>
                </p14:cNvPr>
                <p14:cNvContentPartPr/>
                <p14:nvPr/>
              </p14:nvContentPartPr>
              <p14:xfrm>
                <a:off x="5902181" y="516195"/>
                <a:ext cx="115560" cy="121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A5F6EE4-E42A-E555-DB5E-B7EE03D58A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93541" y="507195"/>
                  <a:ext cx="133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1CF634E-2C4C-576F-D97E-9FF4B9AC2B71}"/>
                    </a:ext>
                  </a:extLst>
                </p14:cNvPr>
                <p14:cNvContentPartPr/>
                <p14:nvPr/>
              </p14:nvContentPartPr>
              <p14:xfrm>
                <a:off x="5994341" y="517275"/>
                <a:ext cx="56880" cy="114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1CF634E-2C4C-576F-D97E-9FF4B9AC2B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85341" y="508635"/>
                  <a:ext cx="74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9ACFB35-3B69-212D-599D-CC9E74F5B28D}"/>
                    </a:ext>
                  </a:extLst>
                </p14:cNvPr>
                <p14:cNvContentPartPr/>
                <p14:nvPr/>
              </p14:nvContentPartPr>
              <p14:xfrm>
                <a:off x="6004781" y="647595"/>
                <a:ext cx="60480" cy="78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9ACFB35-3B69-212D-599D-CC9E74F5B28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95781" y="638595"/>
                  <a:ext cx="78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43D8321-C538-D105-54ED-597D2CF9E4D6}"/>
                    </a:ext>
                  </a:extLst>
                </p14:cNvPr>
                <p14:cNvContentPartPr/>
                <p14:nvPr/>
              </p14:nvContentPartPr>
              <p14:xfrm>
                <a:off x="6168581" y="524115"/>
                <a:ext cx="102240" cy="1911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43D8321-C538-D105-54ED-597D2CF9E4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59581" y="515115"/>
                  <a:ext cx="119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49BEB66-3DAF-808F-A15F-4DD0A207BB1C}"/>
                    </a:ext>
                  </a:extLst>
                </p14:cNvPr>
                <p14:cNvContentPartPr/>
                <p14:nvPr/>
              </p14:nvContentPartPr>
              <p14:xfrm>
                <a:off x="6312581" y="526635"/>
                <a:ext cx="86400" cy="1602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49BEB66-3DAF-808F-A15F-4DD0A207BB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03941" y="517995"/>
                  <a:ext cx="104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038280C-3A1B-CEE7-7131-DFDAD5B57D7D}"/>
                    </a:ext>
                  </a:extLst>
                </p14:cNvPr>
                <p14:cNvContentPartPr/>
                <p14:nvPr/>
              </p14:nvContentPartPr>
              <p14:xfrm>
                <a:off x="6439301" y="499995"/>
                <a:ext cx="31680" cy="177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038280C-3A1B-CEE7-7131-DFDAD5B57D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30661" y="490995"/>
                  <a:ext cx="49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0FFFA75-18D4-FED2-9D49-6AF34C330359}"/>
                    </a:ext>
                  </a:extLst>
                </p14:cNvPr>
                <p14:cNvContentPartPr/>
                <p14:nvPr/>
              </p14:nvContentPartPr>
              <p14:xfrm>
                <a:off x="6523181" y="504315"/>
                <a:ext cx="121320" cy="1260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0FFFA75-18D4-FED2-9D49-6AF34C33035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14541" y="495315"/>
                  <a:ext cx="1389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B75FF55-CE4F-89B7-4282-8C8728240ECC}"/>
                    </a:ext>
                  </a:extLst>
                </p14:cNvPr>
                <p14:cNvContentPartPr/>
                <p14:nvPr/>
              </p14:nvContentPartPr>
              <p14:xfrm>
                <a:off x="6663581" y="562275"/>
                <a:ext cx="14760" cy="136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B75FF55-CE4F-89B7-4282-8C8728240E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54941" y="553635"/>
                  <a:ext cx="32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12D05C8-E96D-69C5-3CD8-864B54DCE947}"/>
                    </a:ext>
                  </a:extLst>
                </p14:cNvPr>
                <p14:cNvContentPartPr/>
                <p14:nvPr/>
              </p14:nvContentPartPr>
              <p14:xfrm>
                <a:off x="6801101" y="443835"/>
                <a:ext cx="114120" cy="975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12D05C8-E96D-69C5-3CD8-864B54DCE94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92461" y="434835"/>
                  <a:ext cx="1317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1BD9561-A048-C50D-3E54-DE476F697993}"/>
                    </a:ext>
                  </a:extLst>
                </p14:cNvPr>
                <p14:cNvContentPartPr/>
                <p14:nvPr/>
              </p14:nvContentPartPr>
              <p14:xfrm>
                <a:off x="6828821" y="509355"/>
                <a:ext cx="111960" cy="1566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1BD9561-A048-C50D-3E54-DE476F6979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19821" y="500715"/>
                  <a:ext cx="129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2A944B4-62DB-1696-0565-CB2DF2F0DA3F}"/>
                    </a:ext>
                  </a:extLst>
                </p14:cNvPr>
                <p14:cNvContentPartPr/>
                <p14:nvPr/>
              </p14:nvContentPartPr>
              <p14:xfrm>
                <a:off x="6969221" y="476595"/>
                <a:ext cx="129960" cy="1350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2A944B4-62DB-1696-0565-CB2DF2F0DA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60221" y="467955"/>
                  <a:ext cx="147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C4E3D69-A186-F734-9FC9-FF3F55AC9ED0}"/>
                    </a:ext>
                  </a:extLst>
                </p14:cNvPr>
                <p14:cNvContentPartPr/>
                <p14:nvPr/>
              </p14:nvContentPartPr>
              <p14:xfrm>
                <a:off x="7001981" y="515115"/>
                <a:ext cx="72360" cy="23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C4E3D69-A186-F734-9FC9-FF3F55AC9E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992981" y="506475"/>
                  <a:ext cx="90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9BF2C9B-7450-8EB0-7F34-19D9E572C41D}"/>
                    </a:ext>
                  </a:extLst>
                </p14:cNvPr>
                <p14:cNvContentPartPr/>
                <p14:nvPr/>
              </p14:nvContentPartPr>
              <p14:xfrm>
                <a:off x="7020701" y="589995"/>
                <a:ext cx="104760" cy="126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9BF2C9B-7450-8EB0-7F34-19D9E572C41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12061" y="580995"/>
                  <a:ext cx="122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61A4B11-C2B9-25ED-2B2A-B635255459E3}"/>
                    </a:ext>
                  </a:extLst>
                </p14:cNvPr>
                <p14:cNvContentPartPr/>
                <p14:nvPr/>
              </p14:nvContentPartPr>
              <p14:xfrm>
                <a:off x="7120061" y="494955"/>
                <a:ext cx="105480" cy="131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61A4B11-C2B9-25ED-2B2A-B635255459E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11061" y="485955"/>
                  <a:ext cx="123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4FFCA95-D618-E87F-8E56-998917704C5A}"/>
                    </a:ext>
                  </a:extLst>
                </p14:cNvPr>
                <p14:cNvContentPartPr/>
                <p14:nvPr/>
              </p14:nvContentPartPr>
              <p14:xfrm>
                <a:off x="7240661" y="512235"/>
                <a:ext cx="15480" cy="1652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4FFCA95-D618-E87F-8E56-998917704C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31661" y="503595"/>
                  <a:ext cx="33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01A8AEA-880C-190D-E769-B4DEC71F6AB1}"/>
                    </a:ext>
                  </a:extLst>
                </p14:cNvPr>
                <p14:cNvContentPartPr/>
                <p14:nvPr/>
              </p14:nvContentPartPr>
              <p14:xfrm>
                <a:off x="7265861" y="467955"/>
                <a:ext cx="90720" cy="1252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01A8AEA-880C-190D-E769-B4DEC71F6A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57221" y="459315"/>
                  <a:ext cx="108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33728DD7-15B6-0992-2544-00A737EC63DE}"/>
                    </a:ext>
                  </a:extLst>
                </p14:cNvPr>
                <p14:cNvContentPartPr/>
                <p14:nvPr/>
              </p14:nvContentPartPr>
              <p14:xfrm>
                <a:off x="7329941" y="600075"/>
                <a:ext cx="70200" cy="705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33728DD7-15B6-0992-2544-00A737EC63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21301" y="591075"/>
                  <a:ext cx="87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9869C83-0988-B32C-2F50-ED3B91243089}"/>
                    </a:ext>
                  </a:extLst>
                </p14:cNvPr>
                <p14:cNvContentPartPr/>
                <p14:nvPr/>
              </p14:nvContentPartPr>
              <p14:xfrm>
                <a:off x="7510661" y="448515"/>
                <a:ext cx="152280" cy="1760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9869C83-0988-B32C-2F50-ED3B912430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01661" y="439515"/>
                  <a:ext cx="169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08503A0-514B-3771-893B-6548CB458E54}"/>
                    </a:ext>
                  </a:extLst>
                </p14:cNvPr>
                <p14:cNvContentPartPr/>
                <p14:nvPr/>
              </p14:nvContentPartPr>
              <p14:xfrm>
                <a:off x="7704701" y="438795"/>
                <a:ext cx="115560" cy="2008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08503A0-514B-3771-893B-6548CB458E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95701" y="430155"/>
                  <a:ext cx="13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A011B88-0C8E-B82D-55F7-E5682684DFA8}"/>
                    </a:ext>
                  </a:extLst>
                </p14:cNvPr>
                <p14:cNvContentPartPr/>
                <p14:nvPr/>
              </p14:nvContentPartPr>
              <p14:xfrm>
                <a:off x="7900541" y="592875"/>
                <a:ext cx="16200" cy="7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A011B88-0C8E-B82D-55F7-E5682684DF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91901" y="583875"/>
                  <a:ext cx="338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C14FCFB-426B-616C-DB7A-01EA855F2B14}"/>
                    </a:ext>
                  </a:extLst>
                </p14:cNvPr>
                <p14:cNvContentPartPr/>
                <p14:nvPr/>
              </p14:nvContentPartPr>
              <p14:xfrm>
                <a:off x="4058981" y="834435"/>
                <a:ext cx="121680" cy="20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C14FCFB-426B-616C-DB7A-01EA855F2B1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9981" y="825435"/>
                  <a:ext cx="1393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963D757-FE7D-B6B0-704A-A707507112CC}"/>
                    </a:ext>
                  </a:extLst>
                </p14:cNvPr>
                <p14:cNvContentPartPr/>
                <p14:nvPr/>
              </p14:nvContentPartPr>
              <p14:xfrm>
                <a:off x="4130621" y="787995"/>
                <a:ext cx="86040" cy="128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963D757-FE7D-B6B0-704A-A707507112C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21621" y="778995"/>
                  <a:ext cx="103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D440BEE-8E24-4D28-746B-685C570B4BDB}"/>
                    </a:ext>
                  </a:extLst>
                </p14:cNvPr>
                <p14:cNvContentPartPr/>
                <p14:nvPr/>
              </p14:nvContentPartPr>
              <p14:xfrm>
                <a:off x="4361021" y="789795"/>
                <a:ext cx="99360" cy="114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D440BEE-8E24-4D28-746B-685C570B4BD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352381" y="780795"/>
                  <a:ext cx="117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4E0D370-5805-2FD7-7E6C-A2966276604C}"/>
                    </a:ext>
                  </a:extLst>
                </p14:cNvPr>
                <p14:cNvContentPartPr/>
                <p14:nvPr/>
              </p14:nvContentPartPr>
              <p14:xfrm>
                <a:off x="4468301" y="819675"/>
                <a:ext cx="46080" cy="59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4E0D370-5805-2FD7-7E6C-A2966276604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59301" y="810675"/>
                  <a:ext cx="63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4B3FFCE-8B76-888C-68A2-AD2B949DCD02}"/>
                    </a:ext>
                  </a:extLst>
                </p14:cNvPr>
                <p14:cNvContentPartPr/>
                <p14:nvPr/>
              </p14:nvContentPartPr>
              <p14:xfrm>
                <a:off x="4537421" y="755235"/>
                <a:ext cx="92520" cy="1285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4B3FFCE-8B76-888C-68A2-AD2B949DCD0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28781" y="746595"/>
                  <a:ext cx="110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51A1792-8F64-9748-86FC-A37A52E904E4}"/>
                    </a:ext>
                  </a:extLst>
                </p14:cNvPr>
                <p14:cNvContentPartPr/>
                <p14:nvPr/>
              </p14:nvContentPartPr>
              <p14:xfrm>
                <a:off x="4623461" y="821115"/>
                <a:ext cx="84240" cy="88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51A1792-8F64-9748-86FC-A37A52E904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614461" y="812115"/>
                  <a:ext cx="1018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7311E270-0718-883F-CA71-629378713127}"/>
                    </a:ext>
                  </a:extLst>
                </p14:cNvPr>
                <p14:cNvContentPartPr/>
                <p14:nvPr/>
              </p14:nvContentPartPr>
              <p14:xfrm>
                <a:off x="4743341" y="783315"/>
                <a:ext cx="92880" cy="75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7311E270-0718-883F-CA71-62937871312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34701" y="774315"/>
                  <a:ext cx="110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6BC395F-F3A6-5EA6-CCE4-CB321CBAD8A9}"/>
                    </a:ext>
                  </a:extLst>
                </p14:cNvPr>
                <p14:cNvContentPartPr/>
                <p14:nvPr/>
              </p14:nvContentPartPr>
              <p14:xfrm>
                <a:off x="4763861" y="887715"/>
                <a:ext cx="174240" cy="78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6BC395F-F3A6-5EA6-CCE4-CB321CBAD8A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54861" y="878715"/>
                  <a:ext cx="191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D5DA2A4-5737-DAFA-0118-A93F3F75DB81}"/>
                    </a:ext>
                  </a:extLst>
                </p14:cNvPr>
                <p14:cNvContentPartPr/>
                <p14:nvPr/>
              </p14:nvContentPartPr>
              <p14:xfrm>
                <a:off x="5042141" y="775395"/>
                <a:ext cx="101880" cy="918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D5DA2A4-5737-DAFA-0118-A93F3F75DB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33141" y="766755"/>
                  <a:ext cx="119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F68E519-5A01-968E-590E-1DCEBEC5DA12}"/>
                    </a:ext>
                  </a:extLst>
                </p14:cNvPr>
                <p14:cNvContentPartPr/>
                <p14:nvPr/>
              </p14:nvContentPartPr>
              <p14:xfrm>
                <a:off x="5047541" y="890235"/>
                <a:ext cx="127800" cy="867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F68E519-5A01-968E-590E-1DCEBEC5DA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38901" y="881235"/>
                  <a:ext cx="145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35E042D-FACB-1D7D-4FC8-502FE00CF645}"/>
                    </a:ext>
                  </a:extLst>
                </p14:cNvPr>
                <p14:cNvContentPartPr/>
                <p14:nvPr/>
              </p14:nvContentPartPr>
              <p14:xfrm>
                <a:off x="5214221" y="800235"/>
                <a:ext cx="72360" cy="932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35E042D-FACB-1D7D-4FC8-502FE00CF6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205221" y="791235"/>
                  <a:ext cx="90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0844C22-4653-F9C6-C1D8-15177A36AE38}"/>
                    </a:ext>
                  </a:extLst>
                </p14:cNvPr>
                <p14:cNvContentPartPr/>
                <p14:nvPr/>
              </p14:nvContentPartPr>
              <p14:xfrm>
                <a:off x="5222141" y="935235"/>
                <a:ext cx="159840" cy="63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0844C22-4653-F9C6-C1D8-15177A36AE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13141" y="926235"/>
                  <a:ext cx="177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E7A367C-250C-5293-8608-1D05DAE05FF5}"/>
                    </a:ext>
                  </a:extLst>
                </p14:cNvPr>
                <p14:cNvContentPartPr/>
                <p14:nvPr/>
              </p14:nvContentPartPr>
              <p14:xfrm>
                <a:off x="5439581" y="757035"/>
                <a:ext cx="76320" cy="97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E7A367C-250C-5293-8608-1D05DAE05FF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430941" y="748395"/>
                  <a:ext cx="93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234C0F1-2948-A44D-ACE0-C574068D7B68}"/>
                    </a:ext>
                  </a:extLst>
                </p14:cNvPr>
                <p14:cNvContentPartPr/>
                <p14:nvPr/>
              </p14:nvContentPartPr>
              <p14:xfrm>
                <a:off x="5430941" y="823995"/>
                <a:ext cx="108000" cy="849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234C0F1-2948-A44D-ACE0-C574068D7B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22301" y="815355"/>
                  <a:ext cx="125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465C8C6-E114-CE62-88C4-076F6D17E18E}"/>
                    </a:ext>
                  </a:extLst>
                </p14:cNvPr>
                <p14:cNvContentPartPr/>
                <p14:nvPr/>
              </p14:nvContentPartPr>
              <p14:xfrm>
                <a:off x="5492141" y="930195"/>
                <a:ext cx="147960" cy="558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465C8C6-E114-CE62-88C4-076F6D17E1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83141" y="921555"/>
                  <a:ext cx="1656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B07CCAD4-5293-1CAD-4065-62266809715D}"/>
                    </a:ext>
                  </a:extLst>
                </p14:cNvPr>
                <p14:cNvContentPartPr/>
                <p14:nvPr/>
              </p14:nvContentPartPr>
              <p14:xfrm>
                <a:off x="5576021" y="804555"/>
                <a:ext cx="164520" cy="1310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B07CCAD4-5293-1CAD-4065-62266809715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67021" y="795915"/>
                  <a:ext cx="182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F6EE080-4126-7AB1-0715-8FBD047EC3C5}"/>
                    </a:ext>
                  </a:extLst>
                </p14:cNvPr>
                <p14:cNvContentPartPr/>
                <p14:nvPr/>
              </p14:nvContentPartPr>
              <p14:xfrm>
                <a:off x="5732621" y="800955"/>
                <a:ext cx="167400" cy="1375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F6EE080-4126-7AB1-0715-8FBD047EC3C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23621" y="792315"/>
                  <a:ext cx="185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DA1F05B-D4A1-B267-4FF6-481DBC6B8541}"/>
                    </a:ext>
                  </a:extLst>
                </p14:cNvPr>
                <p14:cNvContentPartPr/>
                <p14:nvPr/>
              </p14:nvContentPartPr>
              <p14:xfrm>
                <a:off x="5952581" y="749115"/>
                <a:ext cx="106560" cy="972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DA1F05B-D4A1-B267-4FF6-481DBC6B854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43941" y="740115"/>
                  <a:ext cx="124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8F16778-1B86-C52E-36D9-9196AE311AF7}"/>
                    </a:ext>
                  </a:extLst>
                </p14:cNvPr>
                <p14:cNvContentPartPr/>
                <p14:nvPr/>
              </p14:nvContentPartPr>
              <p14:xfrm>
                <a:off x="5988941" y="881235"/>
                <a:ext cx="57240" cy="565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8F16778-1B86-C52E-36D9-9196AE311AF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80301" y="872595"/>
                  <a:ext cx="74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ACCF377-5703-8240-AD3D-03560A25A80D}"/>
                    </a:ext>
                  </a:extLst>
                </p14:cNvPr>
                <p14:cNvContentPartPr/>
                <p14:nvPr/>
              </p14:nvContentPartPr>
              <p14:xfrm>
                <a:off x="6141581" y="780795"/>
                <a:ext cx="143640" cy="1195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ACCF377-5703-8240-AD3D-03560A25A80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32941" y="772155"/>
                  <a:ext cx="161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00C54856-2A63-3C13-79F7-CD4913A83DF2}"/>
                    </a:ext>
                  </a:extLst>
                </p14:cNvPr>
                <p14:cNvContentPartPr/>
                <p14:nvPr/>
              </p14:nvContentPartPr>
              <p14:xfrm>
                <a:off x="6235901" y="912195"/>
                <a:ext cx="70920" cy="597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00C54856-2A63-3C13-79F7-CD4913A83D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26901" y="903555"/>
                  <a:ext cx="88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A7DC897-4312-FD47-BFE6-3672E03718A3}"/>
                    </a:ext>
                  </a:extLst>
                </p14:cNvPr>
                <p14:cNvContentPartPr/>
                <p14:nvPr/>
              </p14:nvContentPartPr>
              <p14:xfrm>
                <a:off x="6302861" y="790875"/>
                <a:ext cx="158760" cy="439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A7DC897-4312-FD47-BFE6-3672E03718A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93861" y="782235"/>
                  <a:ext cx="176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5469280-BAC4-1BA2-9205-4438B8F2822F}"/>
                    </a:ext>
                  </a:extLst>
                </p14:cNvPr>
                <p14:cNvContentPartPr/>
                <p14:nvPr/>
              </p14:nvContentPartPr>
              <p14:xfrm>
                <a:off x="6376661" y="861075"/>
                <a:ext cx="128880" cy="128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5469280-BAC4-1BA2-9205-4438B8F2822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67661" y="852075"/>
                  <a:ext cx="146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87D4CBD5-208B-6FA9-4BC8-60103F771346}"/>
                    </a:ext>
                  </a:extLst>
                </p14:cNvPr>
                <p14:cNvContentPartPr/>
                <p14:nvPr/>
              </p14:nvContentPartPr>
              <p14:xfrm>
                <a:off x="6553781" y="948915"/>
                <a:ext cx="10800" cy="165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87D4CBD5-208B-6FA9-4BC8-60103F7713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44781" y="940275"/>
                  <a:ext cx="28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FBBE09D7-3A22-CD8B-4F6A-8B8D04531064}"/>
                    </a:ext>
                  </a:extLst>
                </p14:cNvPr>
                <p14:cNvContentPartPr/>
                <p14:nvPr/>
              </p14:nvContentPartPr>
              <p14:xfrm>
                <a:off x="7525781" y="1239075"/>
                <a:ext cx="145080" cy="1893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FBBE09D7-3A22-CD8B-4F6A-8B8D045310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17141" y="1230075"/>
                  <a:ext cx="1627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EEB4F15-9E11-8695-A6EC-568CC8E47B2A}"/>
                    </a:ext>
                  </a:extLst>
                </p14:cNvPr>
                <p14:cNvContentPartPr/>
                <p14:nvPr/>
              </p14:nvContentPartPr>
              <p14:xfrm>
                <a:off x="7620461" y="1355715"/>
                <a:ext cx="97200" cy="226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EEB4F15-9E11-8695-A6EC-568CC8E47B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11821" y="1347075"/>
                  <a:ext cx="114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BD0C557A-A9BB-46BA-32E5-BE002F2F8552}"/>
                    </a:ext>
                  </a:extLst>
                </p14:cNvPr>
                <p14:cNvContentPartPr/>
                <p14:nvPr/>
              </p14:nvContentPartPr>
              <p14:xfrm>
                <a:off x="7671221" y="1299915"/>
                <a:ext cx="146520" cy="1605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BD0C557A-A9BB-46BA-32E5-BE002F2F855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62221" y="1291275"/>
                  <a:ext cx="1641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830A9A3-EDB5-393E-13DE-FFF3405DF1D1}"/>
                    </a:ext>
                  </a:extLst>
                </p14:cNvPr>
                <p14:cNvContentPartPr/>
                <p14:nvPr/>
              </p14:nvContentPartPr>
              <p14:xfrm>
                <a:off x="7830701" y="1297035"/>
                <a:ext cx="34560" cy="1594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830A9A3-EDB5-393E-13DE-FFF3405DF1D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21701" y="1288395"/>
                  <a:ext cx="522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AE80FB52-F33E-BDF8-30C9-B76C3A99176A}"/>
                    </a:ext>
                  </a:extLst>
                </p14:cNvPr>
                <p14:cNvContentPartPr/>
                <p14:nvPr/>
              </p14:nvContentPartPr>
              <p14:xfrm>
                <a:off x="7910261" y="1355715"/>
                <a:ext cx="113400" cy="1234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AE80FB52-F33E-BDF8-30C9-B76C3A99176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01261" y="1347075"/>
                  <a:ext cx="131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066842E-7F3F-C590-C014-559A350F73A8}"/>
                    </a:ext>
                  </a:extLst>
                </p14:cNvPr>
                <p14:cNvContentPartPr/>
                <p14:nvPr/>
              </p14:nvContentPartPr>
              <p14:xfrm>
                <a:off x="8062901" y="1360755"/>
                <a:ext cx="145440" cy="1929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066842E-7F3F-C590-C014-559A350F73A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53901" y="1352115"/>
                  <a:ext cx="163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1E832CFD-6AD6-BC4A-8D36-3527A2125D32}"/>
                    </a:ext>
                  </a:extLst>
                </p14:cNvPr>
                <p14:cNvContentPartPr/>
                <p14:nvPr/>
              </p14:nvContentPartPr>
              <p14:xfrm>
                <a:off x="8343701" y="1493235"/>
                <a:ext cx="27360" cy="97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1E832CFD-6AD6-BC4A-8D36-3527A2125D3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34701" y="1484595"/>
                  <a:ext cx="45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CCCFE1E8-B7E9-97D5-C8BC-40832A7A76CB}"/>
                    </a:ext>
                  </a:extLst>
                </p14:cNvPr>
                <p14:cNvContentPartPr/>
                <p14:nvPr/>
              </p14:nvContentPartPr>
              <p14:xfrm>
                <a:off x="4489181" y="1166715"/>
                <a:ext cx="147240" cy="813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CCCFE1E8-B7E9-97D5-C8BC-40832A7A76C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80541" y="1157715"/>
                  <a:ext cx="164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428B7D59-2B5C-87A0-07CE-4F0B91287A8F}"/>
                    </a:ext>
                  </a:extLst>
                </p14:cNvPr>
                <p14:cNvContentPartPr/>
                <p14:nvPr/>
              </p14:nvContentPartPr>
              <p14:xfrm>
                <a:off x="4595021" y="1131795"/>
                <a:ext cx="57240" cy="784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428B7D59-2B5C-87A0-07CE-4F0B91287A8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86021" y="1122795"/>
                  <a:ext cx="74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4EF6F6E-0A2E-78A1-BAA3-EA383F594004}"/>
                    </a:ext>
                  </a:extLst>
                </p14:cNvPr>
                <p14:cNvContentPartPr/>
                <p14:nvPr/>
              </p14:nvContentPartPr>
              <p14:xfrm>
                <a:off x="5291261" y="1355355"/>
                <a:ext cx="127440" cy="273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4EF6F6E-0A2E-78A1-BAA3-EA383F59400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82261" y="1346715"/>
                  <a:ext cx="145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3F76A339-6DAB-DD6D-AE16-70CB3601B325}"/>
                    </a:ext>
                  </a:extLst>
                </p14:cNvPr>
                <p14:cNvContentPartPr/>
                <p14:nvPr/>
              </p14:nvContentPartPr>
              <p14:xfrm>
                <a:off x="5375501" y="1309635"/>
                <a:ext cx="70920" cy="1494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3F76A339-6DAB-DD6D-AE16-70CB3601B32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66861" y="1300635"/>
                  <a:ext cx="88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25B9C2E-8628-5D93-87BD-1F6CA590F855}"/>
                    </a:ext>
                  </a:extLst>
                </p14:cNvPr>
                <p14:cNvContentPartPr/>
                <p14:nvPr/>
              </p14:nvContentPartPr>
              <p14:xfrm>
                <a:off x="5545781" y="1259595"/>
                <a:ext cx="62280" cy="138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25B9C2E-8628-5D93-87BD-1F6CA590F85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37141" y="1250955"/>
                  <a:ext cx="79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9F0D8C9-8F2C-3003-735F-76388353FB30}"/>
                    </a:ext>
                  </a:extLst>
                </p14:cNvPr>
                <p14:cNvContentPartPr/>
                <p14:nvPr/>
              </p14:nvContentPartPr>
              <p14:xfrm>
                <a:off x="5586821" y="1454355"/>
                <a:ext cx="9360" cy="223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9F0D8C9-8F2C-3003-735F-76388353FB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78181" y="1445355"/>
                  <a:ext cx="27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EA5CE6F-5A06-2ECB-73D4-F98C9C2824F2}"/>
                    </a:ext>
                  </a:extLst>
                </p14:cNvPr>
                <p14:cNvContentPartPr/>
                <p14:nvPr/>
              </p14:nvContentPartPr>
              <p14:xfrm>
                <a:off x="5733701" y="1285875"/>
                <a:ext cx="69840" cy="907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EA5CE6F-5A06-2ECB-73D4-F98C9C2824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724701" y="1276875"/>
                  <a:ext cx="87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8446D8F-CE65-1DCC-8B3C-90089FAB0992}"/>
                    </a:ext>
                  </a:extLst>
                </p14:cNvPr>
                <p14:cNvContentPartPr/>
                <p14:nvPr/>
              </p14:nvContentPartPr>
              <p14:xfrm>
                <a:off x="5726861" y="1326195"/>
                <a:ext cx="159840" cy="1515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8446D8F-CE65-1DCC-8B3C-90089FAB099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718221" y="1317195"/>
                  <a:ext cx="1774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2F0BFD0-A529-5BA8-5D5A-E494C0C34AEB}"/>
                    </a:ext>
                  </a:extLst>
                </p14:cNvPr>
                <p14:cNvContentPartPr/>
                <p14:nvPr/>
              </p14:nvContentPartPr>
              <p14:xfrm>
                <a:off x="5890301" y="1335915"/>
                <a:ext cx="145800" cy="1443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2F0BFD0-A529-5BA8-5D5A-E494C0C34A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81301" y="1327275"/>
                  <a:ext cx="163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DA70459-FCD4-50EA-D7C9-5CE749D57246}"/>
                    </a:ext>
                  </a:extLst>
                </p14:cNvPr>
                <p14:cNvContentPartPr/>
                <p14:nvPr/>
              </p14:nvContentPartPr>
              <p14:xfrm>
                <a:off x="6056981" y="1300635"/>
                <a:ext cx="10080" cy="2088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DA70459-FCD4-50EA-D7C9-5CE749D572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48341" y="1291635"/>
                  <a:ext cx="27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69D80792-D748-B183-4A0F-215E8E162ADD}"/>
                    </a:ext>
                  </a:extLst>
                </p14:cNvPr>
                <p14:cNvContentPartPr/>
                <p14:nvPr/>
              </p14:nvContentPartPr>
              <p14:xfrm>
                <a:off x="6150941" y="1314315"/>
                <a:ext cx="112680" cy="1508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69D80792-D748-B183-4A0F-215E8E162AD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41941" y="1305675"/>
                  <a:ext cx="13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833488C1-FCAA-4A08-4C8C-02EBA687C71F}"/>
                    </a:ext>
                  </a:extLst>
                </p14:cNvPr>
                <p14:cNvContentPartPr/>
                <p14:nvPr/>
              </p14:nvContentPartPr>
              <p14:xfrm>
                <a:off x="6307541" y="1290195"/>
                <a:ext cx="90000" cy="997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833488C1-FCAA-4A08-4C8C-02EBA687C71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298901" y="1281195"/>
                  <a:ext cx="107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27EAFE18-95F4-B94A-B01B-3DC397F3F5E2}"/>
                    </a:ext>
                  </a:extLst>
                </p14:cNvPr>
                <p14:cNvContentPartPr/>
                <p14:nvPr/>
              </p14:nvContentPartPr>
              <p14:xfrm>
                <a:off x="6319781" y="1410435"/>
                <a:ext cx="138600" cy="1054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27EAFE18-95F4-B94A-B01B-3DC397F3F5E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11141" y="1401435"/>
                  <a:ext cx="156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D8ED3A18-9759-CB68-F49B-8035B376E54A}"/>
                    </a:ext>
                  </a:extLst>
                </p14:cNvPr>
                <p14:cNvContentPartPr/>
                <p14:nvPr/>
              </p14:nvContentPartPr>
              <p14:xfrm>
                <a:off x="6614981" y="1292355"/>
                <a:ext cx="159480" cy="293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D8ED3A18-9759-CB68-F49B-8035B376E54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06341" y="1283715"/>
                  <a:ext cx="177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FC04AC68-4418-9B59-8625-509FBB7AF673}"/>
                    </a:ext>
                  </a:extLst>
                </p14:cNvPr>
                <p14:cNvContentPartPr/>
                <p14:nvPr/>
              </p14:nvContentPartPr>
              <p14:xfrm>
                <a:off x="6790661" y="1316835"/>
                <a:ext cx="169920" cy="20484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FC04AC68-4418-9B59-8625-509FBB7AF6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81661" y="1307835"/>
                  <a:ext cx="187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6D0EA04-4BD4-80F8-4CB7-BB2A4037CBDD}"/>
                    </a:ext>
                  </a:extLst>
                </p14:cNvPr>
                <p14:cNvContentPartPr/>
                <p14:nvPr/>
              </p14:nvContentPartPr>
              <p14:xfrm>
                <a:off x="6981461" y="1353915"/>
                <a:ext cx="173160" cy="14832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6D0EA04-4BD4-80F8-4CB7-BB2A4037CBD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72821" y="1344915"/>
                  <a:ext cx="190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C7E3C53-D154-37E4-7FE9-2FEF075C7BDF}"/>
                    </a:ext>
                  </a:extLst>
                </p14:cNvPr>
                <p14:cNvContentPartPr/>
                <p14:nvPr/>
              </p14:nvContentPartPr>
              <p14:xfrm>
                <a:off x="7152101" y="1370835"/>
                <a:ext cx="75600" cy="1065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C7E3C53-D154-37E4-7FE9-2FEF075C7BD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43101" y="1362195"/>
                  <a:ext cx="93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487F4E4F-94F9-E83B-AAA6-CE25AB9CB1A7}"/>
                    </a:ext>
                  </a:extLst>
                </p14:cNvPr>
                <p14:cNvContentPartPr/>
                <p14:nvPr/>
              </p14:nvContentPartPr>
              <p14:xfrm>
                <a:off x="7225901" y="1324755"/>
                <a:ext cx="118440" cy="2505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487F4E4F-94F9-E83B-AAA6-CE25AB9CB1A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216901" y="1316115"/>
                  <a:ext cx="136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0B07DC5-1F29-D0DB-4D95-605D23CF4FCF}"/>
                    </a:ext>
                  </a:extLst>
                </p14:cNvPr>
                <p14:cNvContentPartPr/>
                <p14:nvPr/>
              </p14:nvContentPartPr>
              <p14:xfrm>
                <a:off x="5176421" y="1156275"/>
                <a:ext cx="321840" cy="122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0B07DC5-1F29-D0DB-4D95-605D23CF4FC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167781" y="1147275"/>
                  <a:ext cx="339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E0880DAC-4575-4FB4-0604-916ED0F6B352}"/>
                    </a:ext>
                  </a:extLst>
                </p14:cNvPr>
                <p14:cNvContentPartPr/>
                <p14:nvPr/>
              </p14:nvContentPartPr>
              <p14:xfrm>
                <a:off x="5372621" y="1124235"/>
                <a:ext cx="202680" cy="1184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E0880DAC-4575-4FB4-0604-916ED0F6B35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63621" y="1115595"/>
                  <a:ext cx="220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E5A1D559-3B90-6084-B7BF-54016B8961E3}"/>
                    </a:ext>
                  </a:extLst>
                </p14:cNvPr>
                <p14:cNvContentPartPr/>
                <p14:nvPr/>
              </p14:nvContentPartPr>
              <p14:xfrm>
                <a:off x="3804821" y="1172835"/>
                <a:ext cx="70560" cy="622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E5A1D559-3B90-6084-B7BF-54016B8961E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95821" y="1164195"/>
                  <a:ext cx="88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2B273711-9DBA-CB4D-6087-275CC7A4EE0C}"/>
                    </a:ext>
                  </a:extLst>
                </p14:cNvPr>
                <p14:cNvContentPartPr/>
                <p14:nvPr/>
              </p14:nvContentPartPr>
              <p14:xfrm>
                <a:off x="3803021" y="1154115"/>
                <a:ext cx="95760" cy="979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2B273711-9DBA-CB4D-6087-275CC7A4EE0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94381" y="1145475"/>
                  <a:ext cx="113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857E3D85-1D06-6BC6-2961-09D7244EEDAC}"/>
                    </a:ext>
                  </a:extLst>
                </p14:cNvPr>
                <p14:cNvContentPartPr/>
                <p14:nvPr/>
              </p14:nvContentPartPr>
              <p14:xfrm>
                <a:off x="3020381" y="1498635"/>
                <a:ext cx="137160" cy="770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857E3D85-1D06-6BC6-2961-09D7244EEDA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11741" y="1489995"/>
                  <a:ext cx="154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C1DC5B10-08F1-E97B-5768-B4BB5EC0C210}"/>
                    </a:ext>
                  </a:extLst>
                </p14:cNvPr>
                <p14:cNvContentPartPr/>
                <p14:nvPr/>
              </p14:nvContentPartPr>
              <p14:xfrm>
                <a:off x="3160421" y="1456875"/>
                <a:ext cx="11160" cy="13860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C1DC5B10-08F1-E97B-5768-B4BB5EC0C21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151421" y="1448235"/>
                  <a:ext cx="28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917A5C4E-FE20-3C6F-C11D-323625AEE589}"/>
                    </a:ext>
                  </a:extLst>
                </p14:cNvPr>
                <p14:cNvContentPartPr/>
                <p14:nvPr/>
              </p14:nvContentPartPr>
              <p14:xfrm>
                <a:off x="3120461" y="1583955"/>
                <a:ext cx="90360" cy="6084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917A5C4E-FE20-3C6F-C11D-323625AEE58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11461" y="1575315"/>
                  <a:ext cx="108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7E864C39-097D-2F23-0326-9DCD871E3B2A}"/>
                    </a:ext>
                  </a:extLst>
                </p14:cNvPr>
                <p14:cNvContentPartPr/>
                <p14:nvPr/>
              </p14:nvContentPartPr>
              <p14:xfrm>
                <a:off x="3223421" y="1515195"/>
                <a:ext cx="104760" cy="1173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7E864C39-097D-2F23-0326-9DCD871E3B2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14781" y="1506555"/>
                  <a:ext cx="122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A9697A57-1902-4122-9908-1610E8EA939A}"/>
                    </a:ext>
                  </a:extLst>
                </p14:cNvPr>
                <p14:cNvContentPartPr/>
                <p14:nvPr/>
              </p14:nvContentPartPr>
              <p14:xfrm>
                <a:off x="3294701" y="1640115"/>
                <a:ext cx="57960" cy="406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A9697A57-1902-4122-9908-1610E8EA93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286061" y="1631115"/>
                  <a:ext cx="75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A55E962F-A254-B73A-6401-18A5C1E124C4}"/>
                    </a:ext>
                  </a:extLst>
                </p14:cNvPr>
                <p14:cNvContentPartPr/>
                <p14:nvPr/>
              </p14:nvContentPartPr>
              <p14:xfrm>
                <a:off x="3364181" y="1533195"/>
                <a:ext cx="107640" cy="10440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A55E962F-A254-B73A-6401-18A5C1E124C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355181" y="1524555"/>
                  <a:ext cx="125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2F230637-E075-C2B5-8207-2900C3E1330F}"/>
                    </a:ext>
                  </a:extLst>
                </p14:cNvPr>
                <p14:cNvContentPartPr/>
                <p14:nvPr/>
              </p14:nvContentPartPr>
              <p14:xfrm>
                <a:off x="3466061" y="1489995"/>
                <a:ext cx="121680" cy="766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2F230637-E075-C2B5-8207-2900C3E1330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457061" y="1481355"/>
                  <a:ext cx="139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1F0A4862-5CA6-3896-CCF9-970A899C952F}"/>
                    </a:ext>
                  </a:extLst>
                </p14:cNvPr>
                <p14:cNvContentPartPr/>
                <p14:nvPr/>
              </p14:nvContentPartPr>
              <p14:xfrm>
                <a:off x="3521861" y="1596915"/>
                <a:ext cx="64800" cy="118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1F0A4862-5CA6-3896-CCF9-970A899C952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12861" y="1587915"/>
                  <a:ext cx="82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D0FBF1D1-DB5C-7169-F390-17F9D2750240}"/>
                    </a:ext>
                  </a:extLst>
                </p14:cNvPr>
                <p14:cNvContentPartPr/>
                <p14:nvPr/>
              </p14:nvContentPartPr>
              <p14:xfrm>
                <a:off x="3543461" y="1635435"/>
                <a:ext cx="101880" cy="5328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D0FBF1D1-DB5C-7169-F390-17F9D275024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534821" y="1626795"/>
                  <a:ext cx="119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463AE917-B275-172A-EE7F-698C4957DD3D}"/>
                    </a:ext>
                  </a:extLst>
                </p14:cNvPr>
                <p14:cNvContentPartPr/>
                <p14:nvPr/>
              </p14:nvContentPartPr>
              <p14:xfrm>
                <a:off x="3211541" y="1541115"/>
                <a:ext cx="33840" cy="8640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463AE917-B275-172A-EE7F-698C4957DD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02901" y="1532115"/>
                  <a:ext cx="51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3C146324-A18A-1383-16A4-42E7BE3413F7}"/>
                    </a:ext>
                  </a:extLst>
                </p14:cNvPr>
                <p14:cNvContentPartPr/>
                <p14:nvPr/>
              </p14:nvContentPartPr>
              <p14:xfrm>
                <a:off x="3733541" y="1572435"/>
                <a:ext cx="76320" cy="990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3C146324-A18A-1383-16A4-42E7BE3413F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724541" y="1563795"/>
                  <a:ext cx="93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34A3FEE-F5EC-EF49-837A-F67EF0271F36}"/>
                    </a:ext>
                  </a:extLst>
                </p14:cNvPr>
                <p14:cNvContentPartPr/>
                <p14:nvPr/>
              </p14:nvContentPartPr>
              <p14:xfrm>
                <a:off x="3835421" y="1560915"/>
                <a:ext cx="61920" cy="11592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34A3FEE-F5EC-EF49-837A-F67EF0271F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826421" y="1552275"/>
                  <a:ext cx="79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02E1CD32-9CC6-952A-1A0A-36E65B191C46}"/>
                    </a:ext>
                  </a:extLst>
                </p14:cNvPr>
                <p14:cNvContentPartPr/>
                <p14:nvPr/>
              </p14:nvContentPartPr>
              <p14:xfrm>
                <a:off x="3916061" y="1554795"/>
                <a:ext cx="109440" cy="14220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02E1CD32-9CC6-952A-1A0A-36E65B191C4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07061" y="1546155"/>
                  <a:ext cx="127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E10F88F0-DF80-5704-D33F-EFC4159E71CA}"/>
                    </a:ext>
                  </a:extLst>
                </p14:cNvPr>
                <p14:cNvContentPartPr/>
                <p14:nvPr/>
              </p14:nvContentPartPr>
              <p14:xfrm>
                <a:off x="3996341" y="1586115"/>
                <a:ext cx="92160" cy="698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E10F88F0-DF80-5704-D33F-EFC4159E71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87701" y="1577475"/>
                  <a:ext cx="109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7578DB95-0572-0775-5322-52B6BA78AB07}"/>
                    </a:ext>
                  </a:extLst>
                </p14:cNvPr>
                <p14:cNvContentPartPr/>
                <p14:nvPr/>
              </p14:nvContentPartPr>
              <p14:xfrm>
                <a:off x="4007501" y="1582155"/>
                <a:ext cx="133560" cy="1335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7578DB95-0572-0775-5322-52B6BA78AB0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98501" y="1573155"/>
                  <a:ext cx="151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3AC348F3-683E-0FE8-0B09-AC1DCFD0ECC2}"/>
                    </a:ext>
                  </a:extLst>
                </p14:cNvPr>
                <p14:cNvContentPartPr/>
                <p14:nvPr/>
              </p14:nvContentPartPr>
              <p14:xfrm>
                <a:off x="4136021" y="1548675"/>
                <a:ext cx="96120" cy="885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3AC348F3-683E-0FE8-0B09-AC1DCFD0ECC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27381" y="1539675"/>
                  <a:ext cx="113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67AB6B1F-BCC4-67AF-71B6-32D35995CABC}"/>
                    </a:ext>
                  </a:extLst>
                </p14:cNvPr>
                <p14:cNvContentPartPr/>
                <p14:nvPr/>
              </p14:nvContentPartPr>
              <p14:xfrm>
                <a:off x="4172381" y="1639755"/>
                <a:ext cx="88560" cy="493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67AB6B1F-BCC4-67AF-71B6-32D35995CAB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63741" y="1630755"/>
                  <a:ext cx="106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BAA4FE37-EEB6-3548-0EE6-E3ED2E8C6EAF}"/>
                    </a:ext>
                  </a:extLst>
                </p14:cNvPr>
                <p14:cNvContentPartPr/>
                <p14:nvPr/>
              </p14:nvContentPartPr>
              <p14:xfrm>
                <a:off x="4254101" y="1561995"/>
                <a:ext cx="90360" cy="8316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BAA4FE37-EEB6-3548-0EE6-E3ED2E8C6EA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245461" y="1552995"/>
                  <a:ext cx="1080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ECB10446-4E78-420E-5472-7F5ACE532AA8}"/>
                    </a:ext>
                  </a:extLst>
                </p14:cNvPr>
                <p14:cNvContentPartPr/>
                <p14:nvPr/>
              </p14:nvContentPartPr>
              <p14:xfrm>
                <a:off x="4296221" y="1678995"/>
                <a:ext cx="78480" cy="147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ECB10446-4E78-420E-5472-7F5ACE532AA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87221" y="1670355"/>
                  <a:ext cx="96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FB2BD2E1-1A0B-5A07-1271-EE42A3709085}"/>
                    </a:ext>
                  </a:extLst>
                </p14:cNvPr>
                <p14:cNvContentPartPr/>
                <p14:nvPr/>
              </p14:nvContentPartPr>
              <p14:xfrm>
                <a:off x="4354181" y="1563435"/>
                <a:ext cx="255240" cy="12672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FB2BD2E1-1A0B-5A07-1271-EE42A370908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45541" y="1554795"/>
                  <a:ext cx="272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0E5BB336-D7A0-1A02-FC52-36BA67C59423}"/>
                    </a:ext>
                  </a:extLst>
                </p14:cNvPr>
                <p14:cNvContentPartPr/>
                <p14:nvPr/>
              </p14:nvContentPartPr>
              <p14:xfrm>
                <a:off x="4556141" y="1571715"/>
                <a:ext cx="73440" cy="9108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0E5BB336-D7A0-1A02-FC52-36BA67C5942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47141" y="1562715"/>
                  <a:ext cx="91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0984FD6-1ED0-7E28-9F14-DC52416A81BC}"/>
                    </a:ext>
                  </a:extLst>
                </p14:cNvPr>
                <p14:cNvContentPartPr/>
                <p14:nvPr/>
              </p14:nvContentPartPr>
              <p14:xfrm>
                <a:off x="4561541" y="1627155"/>
                <a:ext cx="118440" cy="97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0984FD6-1ED0-7E28-9F14-DC52416A81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52541" y="1618515"/>
                  <a:ext cx="136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13A0111E-2F1D-FFB5-2C8E-8DAEA4CD2256}"/>
                    </a:ext>
                  </a:extLst>
                </p14:cNvPr>
                <p14:cNvContentPartPr/>
                <p14:nvPr/>
              </p14:nvContentPartPr>
              <p14:xfrm>
                <a:off x="4673501" y="1601595"/>
                <a:ext cx="51840" cy="6624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13A0111E-2F1D-FFB5-2C8E-8DAEA4CD225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64861" y="1592595"/>
                  <a:ext cx="69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AD64DA3-D061-6961-804F-A5EF2C6801E2}"/>
                    </a:ext>
                  </a:extLst>
                </p14:cNvPr>
                <p14:cNvContentPartPr/>
                <p14:nvPr/>
              </p14:nvContentPartPr>
              <p14:xfrm>
                <a:off x="4726061" y="1556595"/>
                <a:ext cx="115920" cy="7344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AD64DA3-D061-6961-804F-A5EF2C6801E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17421" y="1547955"/>
                  <a:ext cx="133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1CD9EDDE-9AA7-38DF-04C9-FD21A1E6D4BA}"/>
                    </a:ext>
                  </a:extLst>
                </p14:cNvPr>
                <p14:cNvContentPartPr/>
                <p14:nvPr/>
              </p14:nvContentPartPr>
              <p14:xfrm>
                <a:off x="4771421" y="1608075"/>
                <a:ext cx="79560" cy="536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1CD9EDDE-9AA7-38DF-04C9-FD21A1E6D4B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762781" y="1599435"/>
                  <a:ext cx="97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5A67145-3219-DE06-6F94-A2EBBFAA2BB6}"/>
                    </a:ext>
                  </a:extLst>
                </p14:cNvPr>
                <p14:cNvContentPartPr/>
                <p14:nvPr/>
              </p14:nvContentPartPr>
              <p14:xfrm>
                <a:off x="4818221" y="1642635"/>
                <a:ext cx="138240" cy="6732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5A67145-3219-DE06-6F94-A2EBBFAA2BB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09221" y="1633635"/>
                  <a:ext cx="155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32954DA3-2D35-6565-F488-BEAAE7D932AB}"/>
                    </a:ext>
                  </a:extLst>
                </p14:cNvPr>
                <p14:cNvContentPartPr/>
                <p14:nvPr/>
              </p14:nvContentPartPr>
              <p14:xfrm>
                <a:off x="4576301" y="1781235"/>
                <a:ext cx="219240" cy="288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32954DA3-2D35-6565-F488-BEAAE7D932A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567301" y="1772595"/>
                  <a:ext cx="23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B21B6076-D4BA-2A3B-4106-B8E337591323}"/>
                    </a:ext>
                  </a:extLst>
                </p14:cNvPr>
                <p14:cNvContentPartPr/>
                <p14:nvPr/>
              </p14:nvContentPartPr>
              <p14:xfrm>
                <a:off x="4712741" y="1736955"/>
                <a:ext cx="91080" cy="132840"/>
              </p14:xfrm>
            </p:contentPart>
          </mc:Choice>
          <mc:Fallback xmlns=""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B21B6076-D4BA-2A3B-4106-B8E33759132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03741" y="1727955"/>
                  <a:ext cx="108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C9F61A58-60E9-39F5-D264-CD5AC1966B83}"/>
                    </a:ext>
                  </a:extLst>
                </p14:cNvPr>
                <p14:cNvContentPartPr/>
                <p14:nvPr/>
              </p14:nvContentPartPr>
              <p14:xfrm>
                <a:off x="4929101" y="1734435"/>
                <a:ext cx="168840" cy="132120"/>
              </p14:xfrm>
            </p:contentPart>
          </mc:Choice>
          <mc:Fallback xmlns=""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C9F61A58-60E9-39F5-D264-CD5AC1966B8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920461" y="1725435"/>
                  <a:ext cx="186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3C39A0D1-02F1-D27B-F737-1B5BD7E4E422}"/>
                    </a:ext>
                  </a:extLst>
                </p14:cNvPr>
                <p14:cNvContentPartPr/>
                <p14:nvPr/>
              </p14:nvContentPartPr>
              <p14:xfrm>
                <a:off x="5122781" y="1685115"/>
                <a:ext cx="108720" cy="18180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3C39A0D1-02F1-D27B-F737-1B5BD7E4E42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14141" y="1676115"/>
                  <a:ext cx="126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594729AE-F626-3BCB-332C-ECCA2A21191C}"/>
                    </a:ext>
                  </a:extLst>
                </p14:cNvPr>
                <p14:cNvContentPartPr/>
                <p14:nvPr/>
              </p14:nvContentPartPr>
              <p14:xfrm>
                <a:off x="5269661" y="1660995"/>
                <a:ext cx="29160" cy="21708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594729AE-F626-3BCB-332C-ECCA2A21191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261021" y="1651995"/>
                  <a:ext cx="46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027CDE71-D2AE-662E-F68D-B8D565804F80}"/>
                    </a:ext>
                  </a:extLst>
                </p14:cNvPr>
                <p14:cNvContentPartPr/>
                <p14:nvPr/>
              </p14:nvContentPartPr>
              <p14:xfrm>
                <a:off x="5462981" y="1633275"/>
                <a:ext cx="131760" cy="14832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027CDE71-D2AE-662E-F68D-B8D565804F8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54341" y="1624275"/>
                  <a:ext cx="149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48B588AB-6F13-CCE8-395E-64AD43D2EFD1}"/>
                    </a:ext>
                  </a:extLst>
                </p14:cNvPr>
                <p14:cNvContentPartPr/>
                <p14:nvPr/>
              </p14:nvContentPartPr>
              <p14:xfrm>
                <a:off x="5613461" y="1680795"/>
                <a:ext cx="50040" cy="8244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48B588AB-6F13-CCE8-395E-64AD43D2EFD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04821" y="1672155"/>
                  <a:ext cx="67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A96F3558-8EDC-65DF-9C6B-697E64007B7D}"/>
                    </a:ext>
                  </a:extLst>
                </p14:cNvPr>
                <p14:cNvContentPartPr/>
                <p14:nvPr/>
              </p14:nvContentPartPr>
              <p14:xfrm>
                <a:off x="5603381" y="1754955"/>
                <a:ext cx="116640" cy="1011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A96F3558-8EDC-65DF-9C6B-697E64007B7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594741" y="1745955"/>
                  <a:ext cx="134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2B77D8D7-E9D6-183B-4B17-34874BA8583D}"/>
                    </a:ext>
                  </a:extLst>
                </p14:cNvPr>
                <p14:cNvContentPartPr/>
                <p14:nvPr/>
              </p14:nvContentPartPr>
              <p14:xfrm>
                <a:off x="5704181" y="1592955"/>
                <a:ext cx="141840" cy="16704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2B77D8D7-E9D6-183B-4B17-34874BA8583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95541" y="1583955"/>
                  <a:ext cx="159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FB8E6BA5-1F11-061B-2C13-37A37397E867}"/>
                    </a:ext>
                  </a:extLst>
                </p14:cNvPr>
                <p14:cNvContentPartPr/>
                <p14:nvPr/>
              </p14:nvContentPartPr>
              <p14:xfrm>
                <a:off x="5784461" y="1708515"/>
                <a:ext cx="99720" cy="11304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FB8E6BA5-1F11-061B-2C13-37A37397E86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75821" y="1699875"/>
                  <a:ext cx="117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3543B180-FB0C-5B21-FF62-8C112BE49195}"/>
                    </a:ext>
                  </a:extLst>
                </p14:cNvPr>
                <p14:cNvContentPartPr/>
                <p14:nvPr/>
              </p14:nvContentPartPr>
              <p14:xfrm>
                <a:off x="6011261" y="1781595"/>
                <a:ext cx="16560" cy="1188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3543B180-FB0C-5B21-FF62-8C112BE4919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02261" y="1772595"/>
                  <a:ext cx="34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8295089F-4352-8D17-CD35-751BA1357614}"/>
                    </a:ext>
                  </a:extLst>
                </p14:cNvPr>
                <p14:cNvContentPartPr/>
                <p14:nvPr/>
              </p14:nvContentPartPr>
              <p14:xfrm>
                <a:off x="4435901" y="2506995"/>
                <a:ext cx="119160" cy="16560"/>
              </p14:xfrm>
            </p:contentPart>
          </mc:Choice>
          <mc:Fallback xmlns=""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8295089F-4352-8D17-CD35-751BA135761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26901" y="2498355"/>
                  <a:ext cx="136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5B53C5DD-830F-2014-8667-83AD587A0443}"/>
                    </a:ext>
                  </a:extLst>
                </p14:cNvPr>
                <p14:cNvContentPartPr/>
                <p14:nvPr/>
              </p14:nvContentPartPr>
              <p14:xfrm>
                <a:off x="4519061" y="2442195"/>
                <a:ext cx="80640" cy="131760"/>
              </p14:xfrm>
            </p:contentPart>
          </mc:Choice>
          <mc:Fallback xmlns=""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5B53C5DD-830F-2014-8667-83AD587A044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10061" y="2433195"/>
                  <a:ext cx="98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18A36EFE-CE19-656F-9E4C-3944C9E56D5D}"/>
                    </a:ext>
                  </a:extLst>
                </p14:cNvPr>
                <p14:cNvContentPartPr/>
                <p14:nvPr/>
              </p14:nvContentPartPr>
              <p14:xfrm>
                <a:off x="4695101" y="2393595"/>
                <a:ext cx="157680" cy="10116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18A36EFE-CE19-656F-9E4C-3944C9E56D5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86101" y="2384595"/>
                  <a:ext cx="175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08438B90-4A3F-BE1B-57C9-44DF2C94199E}"/>
                    </a:ext>
                  </a:extLst>
                </p14:cNvPr>
                <p14:cNvContentPartPr/>
                <p14:nvPr/>
              </p14:nvContentPartPr>
              <p14:xfrm>
                <a:off x="4799141" y="2510595"/>
                <a:ext cx="95760" cy="7812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08438B90-4A3F-BE1B-57C9-44DF2C94199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90501" y="2501955"/>
                  <a:ext cx="113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9EE076E8-8633-3DFB-B0D1-24DAFBD0B31C}"/>
                    </a:ext>
                  </a:extLst>
                </p14:cNvPr>
                <p14:cNvContentPartPr/>
                <p14:nvPr/>
              </p14:nvContentPartPr>
              <p14:xfrm>
                <a:off x="4893101" y="2406915"/>
                <a:ext cx="154800" cy="8856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9EE076E8-8633-3DFB-B0D1-24DAFBD0B3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884101" y="2397915"/>
                  <a:ext cx="172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3240159B-692D-0EF8-E297-ABE0DE60CF33}"/>
                    </a:ext>
                  </a:extLst>
                </p14:cNvPr>
                <p14:cNvContentPartPr/>
                <p14:nvPr/>
              </p14:nvContentPartPr>
              <p14:xfrm>
                <a:off x="4934501" y="2520315"/>
                <a:ext cx="116280" cy="11304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3240159B-692D-0EF8-E297-ABE0DE60CF3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925861" y="2511315"/>
                  <a:ext cx="133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F6633EAD-56FF-4CD7-EE0F-44E3750C0B13}"/>
                    </a:ext>
                  </a:extLst>
                </p14:cNvPr>
                <p14:cNvContentPartPr/>
                <p14:nvPr/>
              </p14:nvContentPartPr>
              <p14:xfrm>
                <a:off x="5045381" y="2451555"/>
                <a:ext cx="95040" cy="90720"/>
              </p14:xfrm>
            </p:contentPart>
          </mc:Choice>
          <mc:Fallback xmlns=""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F6633EAD-56FF-4CD7-EE0F-44E3750C0B1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036381" y="2442555"/>
                  <a:ext cx="112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C83B40A0-17F6-4B1F-4AE8-956F5A478A8E}"/>
                    </a:ext>
                  </a:extLst>
                </p14:cNvPr>
                <p14:cNvContentPartPr/>
                <p14:nvPr/>
              </p14:nvContentPartPr>
              <p14:xfrm>
                <a:off x="5159501" y="2424915"/>
                <a:ext cx="81000" cy="8172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C83B40A0-17F6-4B1F-4AE8-956F5A478A8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150861" y="2416275"/>
                  <a:ext cx="98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A6CD7ED6-72C7-E2D6-E1A5-5F78531BE7DB}"/>
                    </a:ext>
                  </a:extLst>
                </p14:cNvPr>
                <p14:cNvContentPartPr/>
                <p14:nvPr/>
              </p14:nvContentPartPr>
              <p14:xfrm>
                <a:off x="5127821" y="2545875"/>
                <a:ext cx="179640" cy="104760"/>
              </p14:xfrm>
            </p:contentPart>
          </mc:Choice>
          <mc:Fallback xmlns=""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A6CD7ED6-72C7-E2D6-E1A5-5F78531BE7D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19181" y="2537235"/>
                  <a:ext cx="197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E0C305E8-FD26-FD56-CAD4-301972AC75F3}"/>
                    </a:ext>
                  </a:extLst>
                </p14:cNvPr>
                <p14:cNvContentPartPr/>
                <p14:nvPr/>
              </p14:nvContentPartPr>
              <p14:xfrm>
                <a:off x="5405741" y="2396835"/>
                <a:ext cx="157680" cy="1821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E0C305E8-FD26-FD56-CAD4-301972AC75F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396741" y="2387835"/>
                  <a:ext cx="175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3A4B7F48-2AA4-58DE-A61E-9A284CA6AE85}"/>
                    </a:ext>
                  </a:extLst>
                </p14:cNvPr>
                <p14:cNvContentPartPr/>
                <p14:nvPr/>
              </p14:nvContentPartPr>
              <p14:xfrm>
                <a:off x="5477381" y="2549475"/>
                <a:ext cx="141840" cy="11592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3A4B7F48-2AA4-58DE-A61E-9A284CA6AE8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68381" y="2540835"/>
                  <a:ext cx="15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679098F9-8EDF-F596-CCC1-AA41DEABDF09}"/>
                    </a:ext>
                  </a:extLst>
                </p14:cNvPr>
                <p14:cNvContentPartPr/>
                <p14:nvPr/>
              </p14:nvContentPartPr>
              <p14:xfrm>
                <a:off x="5594381" y="2585475"/>
                <a:ext cx="113400" cy="6408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679098F9-8EDF-F596-CCC1-AA41DEABDF0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85741" y="2576835"/>
                  <a:ext cx="131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2303AC92-CB26-02E5-E4EF-99A36EA4FFA9}"/>
                    </a:ext>
                  </a:extLst>
                </p14:cNvPr>
                <p14:cNvContentPartPr/>
                <p14:nvPr/>
              </p14:nvContentPartPr>
              <p14:xfrm>
                <a:off x="5643341" y="2428515"/>
                <a:ext cx="154440" cy="1281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2303AC92-CB26-02E5-E4EF-99A36EA4FFA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34341" y="2419515"/>
                  <a:ext cx="172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1D2C879E-AAD7-A62C-AF15-ADE2F34F3AC9}"/>
                    </a:ext>
                  </a:extLst>
                </p14:cNvPr>
                <p14:cNvContentPartPr/>
                <p14:nvPr/>
              </p14:nvContentPartPr>
              <p14:xfrm>
                <a:off x="5730101" y="2582595"/>
                <a:ext cx="223920" cy="8964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1D2C879E-AAD7-A62C-AF15-ADE2F34F3AC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721101" y="2573955"/>
                  <a:ext cx="24156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E3E51AC6-602D-0265-12CD-DE8BC9E6B8CE}"/>
              </a:ext>
            </a:extLst>
          </p:cNvPr>
          <p:cNvGrpSpPr/>
          <p:nvPr/>
        </p:nvGrpSpPr>
        <p:grpSpPr>
          <a:xfrm>
            <a:off x="4940981" y="3040515"/>
            <a:ext cx="1252800" cy="329040"/>
            <a:chOff x="4940981" y="3040515"/>
            <a:chExt cx="12528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C2ED5FD9-6B02-8160-02A5-1B419F4CD7CC}"/>
                    </a:ext>
                  </a:extLst>
                </p14:cNvPr>
                <p14:cNvContentPartPr/>
                <p14:nvPr/>
              </p14:nvContentPartPr>
              <p14:xfrm>
                <a:off x="4940981" y="3221235"/>
                <a:ext cx="140400" cy="15480"/>
              </p14:xfrm>
            </p:contentPart>
          </mc:Choice>
          <mc:Fallback xmlns=""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C2ED5FD9-6B02-8160-02A5-1B419F4CD7C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932341" y="3212595"/>
                  <a:ext cx="1580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7BED62CD-B02A-D33D-89F7-93CE9405EF84}"/>
                    </a:ext>
                  </a:extLst>
                </p14:cNvPr>
                <p14:cNvContentPartPr/>
                <p14:nvPr/>
              </p14:nvContentPartPr>
              <p14:xfrm>
                <a:off x="5016941" y="3146715"/>
                <a:ext cx="86400" cy="141120"/>
              </p14:xfrm>
            </p:contentPart>
          </mc:Choice>
          <mc:Fallback xmlns=""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7BED62CD-B02A-D33D-89F7-93CE9405EF8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008301" y="3137715"/>
                  <a:ext cx="104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6" name="잉크 225">
                  <a:extLst>
                    <a:ext uri="{FF2B5EF4-FFF2-40B4-BE49-F238E27FC236}">
                      <a16:creationId xmlns:a16="http://schemas.microsoft.com/office/drawing/2014/main" id="{898596FA-D7D3-5B88-904D-D2D5A55F8A1F}"/>
                    </a:ext>
                  </a:extLst>
                </p14:cNvPr>
                <p14:cNvContentPartPr/>
                <p14:nvPr/>
              </p14:nvContentPartPr>
              <p14:xfrm>
                <a:off x="5174621" y="3129795"/>
                <a:ext cx="125640" cy="211320"/>
              </p14:xfrm>
            </p:contentPart>
          </mc:Choice>
          <mc:Fallback xmlns="">
            <p:pic>
              <p:nvPicPr>
                <p:cNvPr id="226" name="잉크 225">
                  <a:extLst>
                    <a:ext uri="{FF2B5EF4-FFF2-40B4-BE49-F238E27FC236}">
                      <a16:creationId xmlns:a16="http://schemas.microsoft.com/office/drawing/2014/main" id="{898596FA-D7D3-5B88-904D-D2D5A55F8A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165981" y="3121155"/>
                  <a:ext cx="1432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7" name="잉크 226">
                  <a:extLst>
                    <a:ext uri="{FF2B5EF4-FFF2-40B4-BE49-F238E27FC236}">
                      <a16:creationId xmlns:a16="http://schemas.microsoft.com/office/drawing/2014/main" id="{96CF26B8-3211-CD22-C7FC-DD4406162140}"/>
                    </a:ext>
                  </a:extLst>
                </p14:cNvPr>
                <p14:cNvContentPartPr/>
                <p14:nvPr/>
              </p14:nvContentPartPr>
              <p14:xfrm>
                <a:off x="5298101" y="3149235"/>
                <a:ext cx="128160" cy="115560"/>
              </p14:xfrm>
            </p:contentPart>
          </mc:Choice>
          <mc:Fallback xmlns="">
            <p:pic>
              <p:nvPicPr>
                <p:cNvPr id="227" name="잉크 226">
                  <a:extLst>
                    <a:ext uri="{FF2B5EF4-FFF2-40B4-BE49-F238E27FC236}">
                      <a16:creationId xmlns:a16="http://schemas.microsoft.com/office/drawing/2014/main" id="{96CF26B8-3211-CD22-C7FC-DD440616214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89101" y="3140595"/>
                  <a:ext cx="145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8" name="잉크 227">
                  <a:extLst>
                    <a:ext uri="{FF2B5EF4-FFF2-40B4-BE49-F238E27FC236}">
                      <a16:creationId xmlns:a16="http://schemas.microsoft.com/office/drawing/2014/main" id="{ED222CD0-2376-7054-17FF-4C248B4E885D}"/>
                    </a:ext>
                  </a:extLst>
                </p14:cNvPr>
                <p14:cNvContentPartPr/>
                <p14:nvPr/>
              </p14:nvContentPartPr>
              <p14:xfrm>
                <a:off x="5442101" y="3137715"/>
                <a:ext cx="50400" cy="144000"/>
              </p14:xfrm>
            </p:contentPart>
          </mc:Choice>
          <mc:Fallback xmlns="">
            <p:pic>
              <p:nvPicPr>
                <p:cNvPr id="228" name="잉크 227">
                  <a:extLst>
                    <a:ext uri="{FF2B5EF4-FFF2-40B4-BE49-F238E27FC236}">
                      <a16:creationId xmlns:a16="http://schemas.microsoft.com/office/drawing/2014/main" id="{ED222CD0-2376-7054-17FF-4C248B4E885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433461" y="3129075"/>
                  <a:ext cx="68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9" name="잉크 228">
                  <a:extLst>
                    <a:ext uri="{FF2B5EF4-FFF2-40B4-BE49-F238E27FC236}">
                      <a16:creationId xmlns:a16="http://schemas.microsoft.com/office/drawing/2014/main" id="{7DDCCE5C-7EF4-9A31-9E85-CA45F8482884}"/>
                    </a:ext>
                  </a:extLst>
                </p14:cNvPr>
                <p14:cNvContentPartPr/>
                <p14:nvPr/>
              </p14:nvContentPartPr>
              <p14:xfrm>
                <a:off x="5505821" y="3160395"/>
                <a:ext cx="61920" cy="152280"/>
              </p14:xfrm>
            </p:contentPart>
          </mc:Choice>
          <mc:Fallback xmlns="">
            <p:pic>
              <p:nvPicPr>
                <p:cNvPr id="229" name="잉크 228">
                  <a:extLst>
                    <a:ext uri="{FF2B5EF4-FFF2-40B4-BE49-F238E27FC236}">
                      <a16:creationId xmlns:a16="http://schemas.microsoft.com/office/drawing/2014/main" id="{7DDCCE5C-7EF4-9A31-9E85-CA45F848288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496821" y="3151395"/>
                  <a:ext cx="7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DB3E6010-7680-B79B-8D74-4423F2ADAC98}"/>
                    </a:ext>
                  </a:extLst>
                </p14:cNvPr>
                <p14:cNvContentPartPr/>
                <p14:nvPr/>
              </p14:nvContentPartPr>
              <p14:xfrm>
                <a:off x="5599061" y="3040515"/>
                <a:ext cx="50400" cy="253440"/>
              </p14:xfrm>
            </p:contentPart>
          </mc:Choice>
          <mc:Fallback xmlns=""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DB3E6010-7680-B79B-8D74-4423F2ADAC9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590421" y="3031515"/>
                  <a:ext cx="68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50375797-7EA2-AFF8-ECCC-C03730E9352E}"/>
                    </a:ext>
                  </a:extLst>
                </p14:cNvPr>
                <p14:cNvContentPartPr/>
                <p14:nvPr/>
              </p14:nvContentPartPr>
              <p14:xfrm>
                <a:off x="5683301" y="3174435"/>
                <a:ext cx="111960" cy="120960"/>
              </p14:xfrm>
            </p:contentPart>
          </mc:Choice>
          <mc:Fallback xmlns=""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50375797-7EA2-AFF8-ECCC-C03730E9352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74661" y="3165435"/>
                  <a:ext cx="129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FCA2CC98-FD5D-2038-E07A-52F5582F3FEA}"/>
                    </a:ext>
                  </a:extLst>
                </p14:cNvPr>
                <p14:cNvContentPartPr/>
                <p14:nvPr/>
              </p14:nvContentPartPr>
              <p14:xfrm>
                <a:off x="5804621" y="3168675"/>
                <a:ext cx="204120" cy="200880"/>
              </p14:xfrm>
            </p:contentPart>
          </mc:Choice>
          <mc:Fallback xmlns=""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FCA2CC98-FD5D-2038-E07A-52F5582F3FE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95621" y="3159675"/>
                  <a:ext cx="221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3564A228-A025-6211-FD49-A4CF668EA4D6}"/>
                    </a:ext>
                  </a:extLst>
                </p14:cNvPr>
                <p14:cNvContentPartPr/>
                <p14:nvPr/>
              </p14:nvContentPartPr>
              <p14:xfrm>
                <a:off x="6173261" y="3292155"/>
                <a:ext cx="20520" cy="15480"/>
              </p14:xfrm>
            </p:contentPart>
          </mc:Choice>
          <mc:Fallback xmlns=""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3564A228-A025-6211-FD49-A4CF668EA4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164261" y="3283515"/>
                  <a:ext cx="381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9E2AFA87-7B85-3326-82A0-4B957AAC62FC}"/>
              </a:ext>
            </a:extLst>
          </p:cNvPr>
          <p:cNvGrpSpPr/>
          <p:nvPr/>
        </p:nvGrpSpPr>
        <p:grpSpPr>
          <a:xfrm>
            <a:off x="6272981" y="3070035"/>
            <a:ext cx="1186200" cy="347760"/>
            <a:chOff x="6272981" y="3070035"/>
            <a:chExt cx="118620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42B137B6-D23B-FF1F-A3BF-089296C7DDA7}"/>
                    </a:ext>
                  </a:extLst>
                </p14:cNvPr>
                <p14:cNvContentPartPr/>
                <p14:nvPr/>
              </p14:nvContentPartPr>
              <p14:xfrm>
                <a:off x="6272981" y="3070035"/>
                <a:ext cx="169200" cy="33732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42B137B6-D23B-FF1F-A3BF-089296C7DDA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263981" y="3061035"/>
                  <a:ext cx="1868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6" name="잉크 235">
                  <a:extLst>
                    <a:ext uri="{FF2B5EF4-FFF2-40B4-BE49-F238E27FC236}">
                      <a16:creationId xmlns:a16="http://schemas.microsoft.com/office/drawing/2014/main" id="{1239522F-7A44-C404-6BD2-4B68A45EE6C3}"/>
                    </a:ext>
                  </a:extLst>
                </p14:cNvPr>
                <p14:cNvContentPartPr/>
                <p14:nvPr/>
              </p14:nvContentPartPr>
              <p14:xfrm>
                <a:off x="6388541" y="3118275"/>
                <a:ext cx="113040" cy="100800"/>
              </p14:xfrm>
            </p:contentPart>
          </mc:Choice>
          <mc:Fallback xmlns="">
            <p:pic>
              <p:nvPicPr>
                <p:cNvPr id="236" name="잉크 235">
                  <a:extLst>
                    <a:ext uri="{FF2B5EF4-FFF2-40B4-BE49-F238E27FC236}">
                      <a16:creationId xmlns:a16="http://schemas.microsoft.com/office/drawing/2014/main" id="{1239522F-7A44-C404-6BD2-4B68A45EE6C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79901" y="3109635"/>
                  <a:ext cx="130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B09336F2-B65D-50C4-0E64-4826D1B0D112}"/>
                    </a:ext>
                  </a:extLst>
                </p14:cNvPr>
                <p14:cNvContentPartPr/>
                <p14:nvPr/>
              </p14:nvContentPartPr>
              <p14:xfrm>
                <a:off x="6436061" y="3219795"/>
                <a:ext cx="149040" cy="12312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B09336F2-B65D-50C4-0E64-4826D1B0D11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427421" y="3211155"/>
                  <a:ext cx="166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17C39FBF-E4C6-28AB-C5FF-64DC26895B95}"/>
                    </a:ext>
                  </a:extLst>
                </p14:cNvPr>
                <p14:cNvContentPartPr/>
                <p14:nvPr/>
              </p14:nvContentPartPr>
              <p14:xfrm>
                <a:off x="6550901" y="3099195"/>
                <a:ext cx="151560" cy="147960"/>
              </p14:xfrm>
            </p:contentPart>
          </mc:Choice>
          <mc:Fallback xmlns=""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17C39FBF-E4C6-28AB-C5FF-64DC26895B9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541901" y="3090555"/>
                  <a:ext cx="169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64DE7FFB-AF32-53F2-92E2-13F249ED1B08}"/>
                    </a:ext>
                  </a:extLst>
                </p14:cNvPr>
                <p14:cNvContentPartPr/>
                <p14:nvPr/>
              </p14:nvContentPartPr>
              <p14:xfrm>
                <a:off x="6677621" y="3261555"/>
                <a:ext cx="171360" cy="15048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64DE7FFB-AF32-53F2-92E2-13F249ED1B0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668621" y="3252555"/>
                  <a:ext cx="189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C3EBCB41-6415-1264-1311-70F6AF00318C}"/>
                    </a:ext>
                  </a:extLst>
                </p14:cNvPr>
                <p14:cNvContentPartPr/>
                <p14:nvPr/>
              </p14:nvContentPartPr>
              <p14:xfrm>
                <a:off x="6865181" y="3103515"/>
                <a:ext cx="193320" cy="10872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C3EBCB41-6415-1264-1311-70F6AF00318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856181" y="3094875"/>
                  <a:ext cx="210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44F6E4A6-2DFE-C896-88DC-AFE969E9353D}"/>
                    </a:ext>
                  </a:extLst>
                </p14:cNvPr>
                <p14:cNvContentPartPr/>
                <p14:nvPr/>
              </p14:nvContentPartPr>
              <p14:xfrm>
                <a:off x="6969941" y="3241035"/>
                <a:ext cx="133200" cy="88560"/>
              </p14:xfrm>
            </p:contentPart>
          </mc:Choice>
          <mc:Fallback xmlns=""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44F6E4A6-2DFE-C896-88DC-AFE969E9353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61301" y="3232035"/>
                  <a:ext cx="150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E1DF1E1E-B3B4-3CD1-85F3-B7E3F31DFF17}"/>
                    </a:ext>
                  </a:extLst>
                </p14:cNvPr>
                <p14:cNvContentPartPr/>
                <p14:nvPr/>
              </p14:nvContentPartPr>
              <p14:xfrm>
                <a:off x="7001621" y="3134835"/>
                <a:ext cx="263880" cy="24624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E1DF1E1E-B3B4-3CD1-85F3-B7E3F31DFF1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992621" y="3125835"/>
                  <a:ext cx="281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EB0C3223-04D2-32D9-1380-20780074A430}"/>
                    </a:ext>
                  </a:extLst>
                </p14:cNvPr>
                <p14:cNvContentPartPr/>
                <p14:nvPr/>
              </p14:nvContentPartPr>
              <p14:xfrm>
                <a:off x="7204661" y="3136635"/>
                <a:ext cx="183240" cy="28116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EB0C3223-04D2-32D9-1380-20780074A43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96021" y="3127635"/>
                  <a:ext cx="200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088874A5-4BE0-E239-A136-E473947E4904}"/>
                    </a:ext>
                  </a:extLst>
                </p14:cNvPr>
                <p14:cNvContentPartPr/>
                <p14:nvPr/>
              </p14:nvContentPartPr>
              <p14:xfrm>
                <a:off x="7323821" y="3085515"/>
                <a:ext cx="135360" cy="32688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088874A5-4BE0-E239-A136-E473947E490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315181" y="3076515"/>
                  <a:ext cx="15300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42D1266A-F47E-3F8C-7A84-27B07A47D78D}"/>
              </a:ext>
            </a:extLst>
          </p:cNvPr>
          <p:cNvGrpSpPr/>
          <p:nvPr/>
        </p:nvGrpSpPr>
        <p:grpSpPr>
          <a:xfrm>
            <a:off x="5041421" y="3525795"/>
            <a:ext cx="3643200" cy="385920"/>
            <a:chOff x="5041421" y="3525795"/>
            <a:chExt cx="364320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610609B2-7FA7-A940-50F9-8FEC592B83B4}"/>
                    </a:ext>
                  </a:extLst>
                </p14:cNvPr>
                <p14:cNvContentPartPr/>
                <p14:nvPr/>
              </p14:nvContentPartPr>
              <p14:xfrm>
                <a:off x="5245901" y="3569715"/>
                <a:ext cx="143280" cy="205920"/>
              </p14:xfrm>
            </p:contentPart>
          </mc:Choice>
          <mc:Fallback xmlns=""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610609B2-7FA7-A940-50F9-8FEC592B83B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236901" y="3561075"/>
                  <a:ext cx="160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64274BE8-89A5-A357-733A-750C2C4ACC34}"/>
                    </a:ext>
                  </a:extLst>
                </p14:cNvPr>
                <p14:cNvContentPartPr/>
                <p14:nvPr/>
              </p14:nvContentPartPr>
              <p14:xfrm>
                <a:off x="5243021" y="3671955"/>
                <a:ext cx="151200" cy="2412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64274BE8-89A5-A357-733A-750C2C4ACC3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234381" y="3663315"/>
                  <a:ext cx="168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5C17FCCD-E6D2-4F8E-4472-59A2E25C43EC}"/>
                    </a:ext>
                  </a:extLst>
                </p14:cNvPr>
                <p14:cNvContentPartPr/>
                <p14:nvPr/>
              </p14:nvContentPartPr>
              <p14:xfrm>
                <a:off x="5443181" y="3541275"/>
                <a:ext cx="57240" cy="26388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5C17FCCD-E6D2-4F8E-4472-59A2E25C43E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434541" y="3532275"/>
                  <a:ext cx="74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205D61E0-6013-93AA-9815-48B9FB7A6C8E}"/>
                    </a:ext>
                  </a:extLst>
                </p14:cNvPr>
                <p14:cNvContentPartPr/>
                <p14:nvPr/>
              </p14:nvContentPartPr>
              <p14:xfrm>
                <a:off x="5573141" y="3558915"/>
                <a:ext cx="150120" cy="19116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205D61E0-6013-93AA-9815-48B9FB7A6C8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64501" y="3549915"/>
                  <a:ext cx="167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F21B4F22-67A0-299C-B6D1-1ADD06A8555E}"/>
                    </a:ext>
                  </a:extLst>
                </p14:cNvPr>
                <p14:cNvContentPartPr/>
                <p14:nvPr/>
              </p14:nvContentPartPr>
              <p14:xfrm>
                <a:off x="5700221" y="3629835"/>
                <a:ext cx="87840" cy="10908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F21B4F22-67A0-299C-B6D1-1ADD06A8555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691221" y="3621195"/>
                  <a:ext cx="105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F91EBB6D-DA3E-4BB6-4269-E63BD1C4E5AD}"/>
                    </a:ext>
                  </a:extLst>
                </p14:cNvPr>
                <p14:cNvContentPartPr/>
                <p14:nvPr/>
              </p14:nvContentPartPr>
              <p14:xfrm>
                <a:off x="5804621" y="3572595"/>
                <a:ext cx="101160" cy="13824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F91EBB6D-DA3E-4BB6-4269-E63BD1C4E5A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95621" y="3563955"/>
                  <a:ext cx="118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D97B641C-FBD3-CF29-3410-B58ABCE74D82}"/>
                    </a:ext>
                  </a:extLst>
                </p14:cNvPr>
                <p14:cNvContentPartPr/>
                <p14:nvPr/>
              </p14:nvContentPartPr>
              <p14:xfrm>
                <a:off x="5919461" y="3571515"/>
                <a:ext cx="117000" cy="23724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D97B641C-FBD3-CF29-3410-B58ABCE74D8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910461" y="3562875"/>
                  <a:ext cx="134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31701088-0DC4-35DB-1BAA-7E6A1430AED9}"/>
                    </a:ext>
                  </a:extLst>
                </p14:cNvPr>
                <p14:cNvContentPartPr/>
                <p14:nvPr/>
              </p14:nvContentPartPr>
              <p14:xfrm>
                <a:off x="5920901" y="3710475"/>
                <a:ext cx="177120" cy="100800"/>
              </p14:xfrm>
            </p:contentPart>
          </mc:Choice>
          <mc:Fallback xmlns=""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31701088-0DC4-35DB-1BAA-7E6A1430AED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911901" y="3701835"/>
                  <a:ext cx="194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A7547B79-630E-BA16-01F4-6754533F7F9B}"/>
                    </a:ext>
                  </a:extLst>
                </p14:cNvPr>
                <p14:cNvContentPartPr/>
                <p14:nvPr/>
              </p14:nvContentPartPr>
              <p14:xfrm>
                <a:off x="6060581" y="3584835"/>
                <a:ext cx="135000" cy="19620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A7547B79-630E-BA16-01F4-6754533F7F9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051581" y="3576195"/>
                  <a:ext cx="152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E80E1E3A-911C-53A2-D9B0-4973E745B25C}"/>
                    </a:ext>
                  </a:extLst>
                </p14:cNvPr>
                <p14:cNvContentPartPr/>
                <p14:nvPr/>
              </p14:nvContentPartPr>
              <p14:xfrm>
                <a:off x="6202061" y="3657195"/>
                <a:ext cx="21960" cy="14076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E80E1E3A-911C-53A2-D9B0-4973E745B25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93421" y="3648195"/>
                  <a:ext cx="39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3D75CC1B-CE69-2912-DDE2-EE3FBF088B91}"/>
                    </a:ext>
                  </a:extLst>
                </p14:cNvPr>
                <p14:cNvContentPartPr/>
                <p14:nvPr/>
              </p14:nvContentPartPr>
              <p14:xfrm>
                <a:off x="6349301" y="3573675"/>
                <a:ext cx="92160" cy="2952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3D75CC1B-CE69-2912-DDE2-EE3FBF088B9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340661" y="3565035"/>
                  <a:ext cx="109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69BDC648-7EDF-614C-59D7-469FD80675F0}"/>
                    </a:ext>
                  </a:extLst>
                </p14:cNvPr>
                <p14:cNvContentPartPr/>
                <p14:nvPr/>
              </p14:nvContentPartPr>
              <p14:xfrm>
                <a:off x="6347861" y="3606435"/>
                <a:ext cx="202680" cy="17316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69BDC648-7EDF-614C-59D7-469FD80675F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39221" y="3597435"/>
                  <a:ext cx="220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E17FE8B8-8FCB-D79B-6EB3-E2C36DB67BFB}"/>
                    </a:ext>
                  </a:extLst>
                </p14:cNvPr>
                <p14:cNvContentPartPr/>
                <p14:nvPr/>
              </p14:nvContentPartPr>
              <p14:xfrm>
                <a:off x="6541901" y="3580155"/>
                <a:ext cx="125280" cy="181800"/>
              </p14:xfrm>
            </p:contentPart>
          </mc:Choice>
          <mc:Fallback xmlns=""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E17FE8B8-8FCB-D79B-6EB3-E2C36DB67BF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532901" y="3571155"/>
                  <a:ext cx="142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F7005C00-DA41-21A1-83F2-5E1E4FC62CB7}"/>
                    </a:ext>
                  </a:extLst>
                </p14:cNvPr>
                <p14:cNvContentPartPr/>
                <p14:nvPr/>
              </p14:nvContentPartPr>
              <p14:xfrm>
                <a:off x="6520301" y="3639915"/>
                <a:ext cx="219960" cy="151200"/>
              </p14:xfrm>
            </p:contentPart>
          </mc:Choice>
          <mc:Fallback xmlns=""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F7005C00-DA41-21A1-83F2-5E1E4FC62CB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511661" y="3630915"/>
                  <a:ext cx="237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5F359452-E544-6D4D-2780-C82F1121F3E4}"/>
                    </a:ext>
                  </a:extLst>
                </p14:cNvPr>
                <p14:cNvContentPartPr/>
                <p14:nvPr/>
              </p14:nvContentPartPr>
              <p14:xfrm>
                <a:off x="6752861" y="3579435"/>
                <a:ext cx="159840" cy="91080"/>
              </p14:xfrm>
            </p:contentPart>
          </mc:Choice>
          <mc:Fallback xmlns=""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5F359452-E544-6D4D-2780-C82F1121F3E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744221" y="3570435"/>
                  <a:ext cx="177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3" name="잉크 262">
                  <a:extLst>
                    <a:ext uri="{FF2B5EF4-FFF2-40B4-BE49-F238E27FC236}">
                      <a16:creationId xmlns:a16="http://schemas.microsoft.com/office/drawing/2014/main" id="{134BB9AA-C94F-CAEA-6397-B1162F466EAA}"/>
                    </a:ext>
                  </a:extLst>
                </p14:cNvPr>
                <p14:cNvContentPartPr/>
                <p14:nvPr/>
              </p14:nvContentPartPr>
              <p14:xfrm>
                <a:off x="6771221" y="3704715"/>
                <a:ext cx="76320" cy="18360"/>
              </p14:xfrm>
            </p:contentPart>
          </mc:Choice>
          <mc:Fallback xmlns="">
            <p:pic>
              <p:nvPicPr>
                <p:cNvPr id="263" name="잉크 262">
                  <a:extLst>
                    <a:ext uri="{FF2B5EF4-FFF2-40B4-BE49-F238E27FC236}">
                      <a16:creationId xmlns:a16="http://schemas.microsoft.com/office/drawing/2014/main" id="{134BB9AA-C94F-CAEA-6397-B1162F466EA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762581" y="3696075"/>
                  <a:ext cx="93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4" name="잉크 263">
                  <a:extLst>
                    <a:ext uri="{FF2B5EF4-FFF2-40B4-BE49-F238E27FC236}">
                      <a16:creationId xmlns:a16="http://schemas.microsoft.com/office/drawing/2014/main" id="{91021A2F-C8A3-BB30-286E-1126C2E4C216}"/>
                    </a:ext>
                  </a:extLst>
                </p14:cNvPr>
                <p14:cNvContentPartPr/>
                <p14:nvPr/>
              </p14:nvContentPartPr>
              <p14:xfrm>
                <a:off x="6801461" y="3733515"/>
                <a:ext cx="153360" cy="72360"/>
              </p14:xfrm>
            </p:contentPart>
          </mc:Choice>
          <mc:Fallback xmlns="">
            <p:pic>
              <p:nvPicPr>
                <p:cNvPr id="264" name="잉크 263">
                  <a:extLst>
                    <a:ext uri="{FF2B5EF4-FFF2-40B4-BE49-F238E27FC236}">
                      <a16:creationId xmlns:a16="http://schemas.microsoft.com/office/drawing/2014/main" id="{91021A2F-C8A3-BB30-286E-1126C2E4C21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792461" y="3724515"/>
                  <a:ext cx="1710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5" name="잉크 264">
                  <a:extLst>
                    <a:ext uri="{FF2B5EF4-FFF2-40B4-BE49-F238E27FC236}">
                      <a16:creationId xmlns:a16="http://schemas.microsoft.com/office/drawing/2014/main" id="{E4CB5A36-D9F6-A1A6-D3DD-DE8DB6535CD8}"/>
                    </a:ext>
                  </a:extLst>
                </p14:cNvPr>
                <p14:cNvContentPartPr/>
                <p14:nvPr/>
              </p14:nvContentPartPr>
              <p14:xfrm>
                <a:off x="7084061" y="3551715"/>
                <a:ext cx="218520" cy="165240"/>
              </p14:xfrm>
            </p:contentPart>
          </mc:Choice>
          <mc:Fallback xmlns="">
            <p:pic>
              <p:nvPicPr>
                <p:cNvPr id="265" name="잉크 264">
                  <a:extLst>
                    <a:ext uri="{FF2B5EF4-FFF2-40B4-BE49-F238E27FC236}">
                      <a16:creationId xmlns:a16="http://schemas.microsoft.com/office/drawing/2014/main" id="{E4CB5A36-D9F6-A1A6-D3DD-DE8DB6535CD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75421" y="3543075"/>
                  <a:ext cx="236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04D6F363-6CC2-A183-4290-8B61F4B0320D}"/>
                    </a:ext>
                  </a:extLst>
                </p14:cNvPr>
                <p14:cNvContentPartPr/>
                <p14:nvPr/>
              </p14:nvContentPartPr>
              <p14:xfrm>
                <a:off x="7156781" y="3736035"/>
                <a:ext cx="167400" cy="100080"/>
              </p14:xfrm>
            </p:contentPart>
          </mc:Choice>
          <mc:Fallback xmlns=""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04D6F363-6CC2-A183-4290-8B61F4B0320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147781" y="3727395"/>
                  <a:ext cx="185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3C9C9109-8343-62EC-C340-0BACE5CFE8E0}"/>
                    </a:ext>
                  </a:extLst>
                </p14:cNvPr>
                <p14:cNvContentPartPr/>
                <p14:nvPr/>
              </p14:nvContentPartPr>
              <p14:xfrm>
                <a:off x="7325621" y="3595995"/>
                <a:ext cx="126360" cy="151200"/>
              </p14:xfrm>
            </p:contentPart>
          </mc:Choice>
          <mc:Fallback xmlns=""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3C9C9109-8343-62EC-C340-0BACE5CFE8E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16621" y="3587355"/>
                  <a:ext cx="144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481AAF59-3A38-678E-0704-48787934D2B6}"/>
                    </a:ext>
                  </a:extLst>
                </p14:cNvPr>
                <p14:cNvContentPartPr/>
                <p14:nvPr/>
              </p14:nvContentPartPr>
              <p14:xfrm>
                <a:off x="7383581" y="3611835"/>
                <a:ext cx="131400" cy="154800"/>
              </p14:xfrm>
            </p:contentPart>
          </mc:Choice>
          <mc:Fallback xmlns=""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481AAF59-3A38-678E-0704-48787934D2B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374581" y="3603195"/>
                  <a:ext cx="149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F0DB4194-7264-2A8C-67F6-3291F5E50D8F}"/>
                    </a:ext>
                  </a:extLst>
                </p14:cNvPr>
                <p14:cNvContentPartPr/>
                <p14:nvPr/>
              </p14:nvContentPartPr>
              <p14:xfrm>
                <a:off x="7545221" y="3612195"/>
                <a:ext cx="116280" cy="153360"/>
              </p14:xfrm>
            </p:contentPart>
          </mc:Choice>
          <mc:Fallback xmlns=""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F0DB4194-7264-2A8C-67F6-3291F5E50D8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536581" y="3603555"/>
                  <a:ext cx="133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9B07395F-9371-8A9B-7114-07494CA9BF21}"/>
                    </a:ext>
                  </a:extLst>
                </p14:cNvPr>
                <p14:cNvContentPartPr/>
                <p14:nvPr/>
              </p14:nvContentPartPr>
              <p14:xfrm>
                <a:off x="7571141" y="3568275"/>
                <a:ext cx="227160" cy="209520"/>
              </p14:xfrm>
            </p:contentPart>
          </mc:Choice>
          <mc:Fallback xmlns=""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9B07395F-9371-8A9B-7114-07494CA9BF2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562141" y="3559635"/>
                  <a:ext cx="2448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6E113024-9FA8-EEB0-7C3C-58605331C83E}"/>
                    </a:ext>
                  </a:extLst>
                </p14:cNvPr>
                <p14:cNvContentPartPr/>
                <p14:nvPr/>
              </p14:nvContentPartPr>
              <p14:xfrm>
                <a:off x="7800821" y="3675195"/>
                <a:ext cx="15840" cy="168480"/>
              </p14:xfrm>
            </p:contentPart>
          </mc:Choice>
          <mc:Fallback xmlns=""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6E113024-9FA8-EEB0-7C3C-58605331C83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792181" y="3666555"/>
                  <a:ext cx="33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72" name="잉크 271">
                  <a:extLst>
                    <a:ext uri="{FF2B5EF4-FFF2-40B4-BE49-F238E27FC236}">
                      <a16:creationId xmlns:a16="http://schemas.microsoft.com/office/drawing/2014/main" id="{78AC8D13-8627-FB28-4CFE-8F459FD3AC4D}"/>
                    </a:ext>
                  </a:extLst>
                </p14:cNvPr>
                <p14:cNvContentPartPr/>
                <p14:nvPr/>
              </p14:nvContentPartPr>
              <p14:xfrm>
                <a:off x="7926101" y="3554235"/>
                <a:ext cx="143280" cy="29520"/>
              </p14:xfrm>
            </p:contentPart>
          </mc:Choice>
          <mc:Fallback xmlns="">
            <p:pic>
              <p:nvPicPr>
                <p:cNvPr id="272" name="잉크 271">
                  <a:extLst>
                    <a:ext uri="{FF2B5EF4-FFF2-40B4-BE49-F238E27FC236}">
                      <a16:creationId xmlns:a16="http://schemas.microsoft.com/office/drawing/2014/main" id="{78AC8D13-8627-FB28-4CFE-8F459FD3AC4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917461" y="3545595"/>
                  <a:ext cx="160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73" name="잉크 272">
                  <a:extLst>
                    <a:ext uri="{FF2B5EF4-FFF2-40B4-BE49-F238E27FC236}">
                      <a16:creationId xmlns:a16="http://schemas.microsoft.com/office/drawing/2014/main" id="{BCE49A2A-5DDF-288A-AFB5-621C102567D6}"/>
                    </a:ext>
                  </a:extLst>
                </p14:cNvPr>
                <p14:cNvContentPartPr/>
                <p14:nvPr/>
              </p14:nvContentPartPr>
              <p14:xfrm>
                <a:off x="7907381" y="3594915"/>
                <a:ext cx="212400" cy="152280"/>
              </p14:xfrm>
            </p:contentPart>
          </mc:Choice>
          <mc:Fallback xmlns="">
            <p:pic>
              <p:nvPicPr>
                <p:cNvPr id="273" name="잉크 272">
                  <a:extLst>
                    <a:ext uri="{FF2B5EF4-FFF2-40B4-BE49-F238E27FC236}">
                      <a16:creationId xmlns:a16="http://schemas.microsoft.com/office/drawing/2014/main" id="{BCE49A2A-5DDF-288A-AFB5-621C102567D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898381" y="3586275"/>
                  <a:ext cx="230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74" name="잉크 273">
                  <a:extLst>
                    <a:ext uri="{FF2B5EF4-FFF2-40B4-BE49-F238E27FC236}">
                      <a16:creationId xmlns:a16="http://schemas.microsoft.com/office/drawing/2014/main" id="{055BE962-DD30-139E-A253-99D41A139D9C}"/>
                    </a:ext>
                  </a:extLst>
                </p14:cNvPr>
                <p14:cNvContentPartPr/>
                <p14:nvPr/>
              </p14:nvContentPartPr>
              <p14:xfrm>
                <a:off x="8099981" y="3571515"/>
                <a:ext cx="84240" cy="225360"/>
              </p14:xfrm>
            </p:contentPart>
          </mc:Choice>
          <mc:Fallback xmlns="">
            <p:pic>
              <p:nvPicPr>
                <p:cNvPr id="274" name="잉크 273">
                  <a:extLst>
                    <a:ext uri="{FF2B5EF4-FFF2-40B4-BE49-F238E27FC236}">
                      <a16:creationId xmlns:a16="http://schemas.microsoft.com/office/drawing/2014/main" id="{055BE962-DD30-139E-A253-99D41A139D9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091341" y="3562515"/>
                  <a:ext cx="1018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75" name="잉크 274">
                  <a:extLst>
                    <a:ext uri="{FF2B5EF4-FFF2-40B4-BE49-F238E27FC236}">
                      <a16:creationId xmlns:a16="http://schemas.microsoft.com/office/drawing/2014/main" id="{AB2C653C-FCC4-6D08-5089-9941B6F0626E}"/>
                    </a:ext>
                  </a:extLst>
                </p14:cNvPr>
                <p14:cNvContentPartPr/>
                <p14:nvPr/>
              </p14:nvContentPartPr>
              <p14:xfrm>
                <a:off x="8197541" y="3548835"/>
                <a:ext cx="154080" cy="182160"/>
              </p14:xfrm>
            </p:contentPart>
          </mc:Choice>
          <mc:Fallback xmlns="">
            <p:pic>
              <p:nvPicPr>
                <p:cNvPr id="275" name="잉크 274">
                  <a:extLst>
                    <a:ext uri="{FF2B5EF4-FFF2-40B4-BE49-F238E27FC236}">
                      <a16:creationId xmlns:a16="http://schemas.microsoft.com/office/drawing/2014/main" id="{AB2C653C-FCC4-6D08-5089-9941B6F0626E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188541" y="3540195"/>
                  <a:ext cx="171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76" name="잉크 275">
                  <a:extLst>
                    <a:ext uri="{FF2B5EF4-FFF2-40B4-BE49-F238E27FC236}">
                      <a16:creationId xmlns:a16="http://schemas.microsoft.com/office/drawing/2014/main" id="{4A525F12-3D52-6A46-CD7E-9DB987FA5AF5}"/>
                    </a:ext>
                  </a:extLst>
                </p14:cNvPr>
                <p14:cNvContentPartPr/>
                <p14:nvPr/>
              </p14:nvContentPartPr>
              <p14:xfrm>
                <a:off x="8196461" y="3626595"/>
                <a:ext cx="257400" cy="158760"/>
              </p14:xfrm>
            </p:contentPart>
          </mc:Choice>
          <mc:Fallback xmlns="">
            <p:pic>
              <p:nvPicPr>
                <p:cNvPr id="276" name="잉크 275">
                  <a:extLst>
                    <a:ext uri="{FF2B5EF4-FFF2-40B4-BE49-F238E27FC236}">
                      <a16:creationId xmlns:a16="http://schemas.microsoft.com/office/drawing/2014/main" id="{4A525F12-3D52-6A46-CD7E-9DB987FA5AF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187461" y="3617955"/>
                  <a:ext cx="275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7" name="잉크 276">
                  <a:extLst>
                    <a:ext uri="{FF2B5EF4-FFF2-40B4-BE49-F238E27FC236}">
                      <a16:creationId xmlns:a16="http://schemas.microsoft.com/office/drawing/2014/main" id="{B9D4E478-187C-D2C1-CDBD-4EF286234563}"/>
                    </a:ext>
                  </a:extLst>
                </p14:cNvPr>
                <p14:cNvContentPartPr/>
                <p14:nvPr/>
              </p14:nvContentPartPr>
              <p14:xfrm>
                <a:off x="8421101" y="3554595"/>
                <a:ext cx="187920" cy="216000"/>
              </p14:xfrm>
            </p:contentPart>
          </mc:Choice>
          <mc:Fallback xmlns="">
            <p:pic>
              <p:nvPicPr>
                <p:cNvPr id="277" name="잉크 276">
                  <a:extLst>
                    <a:ext uri="{FF2B5EF4-FFF2-40B4-BE49-F238E27FC236}">
                      <a16:creationId xmlns:a16="http://schemas.microsoft.com/office/drawing/2014/main" id="{B9D4E478-187C-D2C1-CDBD-4EF28623456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412461" y="3545955"/>
                  <a:ext cx="205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8" name="잉크 277">
                  <a:extLst>
                    <a:ext uri="{FF2B5EF4-FFF2-40B4-BE49-F238E27FC236}">
                      <a16:creationId xmlns:a16="http://schemas.microsoft.com/office/drawing/2014/main" id="{5F378EF5-92BE-EE32-8FAB-553B542791B4}"/>
                    </a:ext>
                  </a:extLst>
                </p14:cNvPr>
                <p14:cNvContentPartPr/>
                <p14:nvPr/>
              </p14:nvContentPartPr>
              <p14:xfrm>
                <a:off x="8613701" y="3525795"/>
                <a:ext cx="70920" cy="335520"/>
              </p14:xfrm>
            </p:contentPart>
          </mc:Choice>
          <mc:Fallback xmlns="">
            <p:pic>
              <p:nvPicPr>
                <p:cNvPr id="278" name="잉크 277">
                  <a:extLst>
                    <a:ext uri="{FF2B5EF4-FFF2-40B4-BE49-F238E27FC236}">
                      <a16:creationId xmlns:a16="http://schemas.microsoft.com/office/drawing/2014/main" id="{5F378EF5-92BE-EE32-8FAB-553B542791B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604701" y="3516795"/>
                  <a:ext cx="88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C5724E80-6A9C-32C9-C336-1708D59D4C87}"/>
                    </a:ext>
                  </a:extLst>
                </p14:cNvPr>
                <p14:cNvContentPartPr/>
                <p14:nvPr/>
              </p14:nvContentPartPr>
              <p14:xfrm>
                <a:off x="5041421" y="3544155"/>
                <a:ext cx="162360" cy="367560"/>
              </p14:xfrm>
            </p:contentPart>
          </mc:Choice>
          <mc:Fallback xmlns=""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C5724E80-6A9C-32C9-C336-1708D59D4C8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032781" y="3535515"/>
                  <a:ext cx="180000" cy="38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021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382615C-1DC5-4F14-8473-F2467763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교재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F9DC3-0629-40D0-A6AE-913B18CA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E5D90-65BD-4ED0-861B-632B244B4122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56660-D3FA-5011-B3EE-89725044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6" y="1099234"/>
            <a:ext cx="4391814" cy="5507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1EB14-E2D6-1F2E-9FE5-C3BEDCEE5C23}"/>
              </a:ext>
            </a:extLst>
          </p:cNvPr>
          <p:cNvSpPr txBox="1"/>
          <p:nvPr/>
        </p:nvSpPr>
        <p:spPr>
          <a:xfrm>
            <a:off x="4572000" y="1204009"/>
            <a:ext cx="44862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PART 01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이해</a:t>
            </a:r>
          </a:p>
          <a:p>
            <a:r>
              <a:rPr lang="en-US" altLang="ko-KR" sz="1600" strike="sngStrike" dirty="0"/>
              <a:t>Chapter 01 4</a:t>
            </a:r>
            <a:r>
              <a:rPr lang="ko-KR" altLang="en-US" sz="1600" strike="sngStrike" dirty="0"/>
              <a:t>차 산업혁명과 데이터 과학</a:t>
            </a:r>
          </a:p>
          <a:p>
            <a:r>
              <a:rPr lang="en-US" altLang="ko-KR" sz="1600" strike="sngStrike" dirty="0"/>
              <a:t>Chapter 02 </a:t>
            </a:r>
            <a:r>
              <a:rPr lang="ko-KR" altLang="en-US" sz="1600" strike="sngStrike" dirty="0"/>
              <a:t>빅데이터의 이해와 활용</a:t>
            </a:r>
          </a:p>
          <a:p>
            <a:r>
              <a:rPr lang="en-US" altLang="ko-KR" sz="1600" strike="sngStrike" dirty="0"/>
              <a:t>Chapter 03 </a:t>
            </a:r>
            <a:r>
              <a:rPr lang="ko-KR" altLang="en-US" sz="1600" strike="sngStrike" dirty="0"/>
              <a:t>데이터 과학 기반의 빅데이터 분석</a:t>
            </a:r>
          </a:p>
          <a:p>
            <a:endParaRPr lang="en-US" altLang="ko-KR" sz="1600" dirty="0"/>
          </a:p>
          <a:p>
            <a:r>
              <a:rPr lang="en-US" altLang="ko-KR" sz="1600" dirty="0"/>
              <a:t>PART 02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준비</a:t>
            </a:r>
          </a:p>
          <a:p>
            <a:r>
              <a:rPr lang="en-US" altLang="ko-KR" sz="1600" strike="sngStrike" dirty="0"/>
              <a:t>Chapter 04 </a:t>
            </a:r>
            <a:r>
              <a:rPr lang="ko-KR" altLang="en-US" sz="1600" strike="sngStrike" dirty="0"/>
              <a:t>파이썬 프로그래밍 기초</a:t>
            </a:r>
          </a:p>
          <a:p>
            <a:r>
              <a:rPr lang="en-US" altLang="ko-KR" sz="1600" dirty="0"/>
              <a:t>Chapter 05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- API </a:t>
            </a:r>
            <a:r>
              <a:rPr lang="ko-KR" altLang="en-US" sz="1600" dirty="0"/>
              <a:t>이용</a:t>
            </a:r>
          </a:p>
          <a:p>
            <a:r>
              <a:rPr lang="en-US" altLang="ko-KR" sz="1600" dirty="0"/>
              <a:t>Chapter 06 </a:t>
            </a:r>
            <a:r>
              <a:rPr lang="ko-KR" altLang="en-US" sz="1600" dirty="0"/>
              <a:t>파이썬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</a:t>
            </a:r>
            <a:r>
              <a:rPr lang="en-US" altLang="ko-KR" sz="1600" dirty="0"/>
              <a:t>– </a:t>
            </a:r>
            <a:r>
              <a:rPr lang="ko-KR" altLang="en-US" sz="1600" dirty="0"/>
              <a:t>라이브러리 이용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en-US" altLang="ko-KR" sz="1600" dirty="0"/>
              <a:t>PART 03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/>
              <a:t>기본 프로젝트</a:t>
            </a:r>
          </a:p>
          <a:p>
            <a:r>
              <a:rPr lang="en-US" altLang="ko-KR" sz="1600" dirty="0"/>
              <a:t>Chapter 07 </a:t>
            </a:r>
            <a:r>
              <a:rPr lang="ko-KR" altLang="en-US" sz="1600" dirty="0"/>
              <a:t>통계 분석</a:t>
            </a:r>
          </a:p>
          <a:p>
            <a:r>
              <a:rPr lang="en-US" altLang="ko-KR" sz="1600" dirty="0"/>
              <a:t>Chapter 08 </a:t>
            </a:r>
            <a:r>
              <a:rPr lang="ko-KR" altLang="en-US" sz="1600" dirty="0"/>
              <a:t>텍스트 빈도 분석</a:t>
            </a:r>
          </a:p>
          <a:p>
            <a:r>
              <a:rPr lang="en-US" altLang="ko-KR" sz="1600" dirty="0"/>
              <a:t>Chapter 09 </a:t>
            </a:r>
            <a:r>
              <a:rPr lang="ko-KR" altLang="en-US" sz="1600" dirty="0"/>
              <a:t>지리 정보 분석</a:t>
            </a:r>
          </a:p>
          <a:p>
            <a:r>
              <a:rPr lang="ko-KR" altLang="en-US" sz="1600" dirty="0"/>
              <a:t> </a:t>
            </a:r>
          </a:p>
          <a:p>
            <a:r>
              <a:rPr lang="en-US" altLang="ko-KR" sz="1600" dirty="0"/>
              <a:t>PART 04 </a:t>
            </a:r>
            <a:r>
              <a:rPr lang="ko-KR" altLang="en-US" sz="1600" dirty="0"/>
              <a:t>빅데이터 분석 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머신러닝</a:t>
            </a:r>
            <a:r>
              <a:rPr lang="ko-KR" altLang="en-US" sz="1600" dirty="0"/>
              <a:t> 프로젝트</a:t>
            </a:r>
          </a:p>
          <a:p>
            <a:r>
              <a:rPr lang="en-US" altLang="ko-KR" sz="1600" dirty="0"/>
              <a:t>Chapter 10 </a:t>
            </a:r>
            <a:r>
              <a:rPr lang="ko-KR" altLang="en-US" sz="1600" dirty="0"/>
              <a:t>회귀 분석</a:t>
            </a:r>
          </a:p>
          <a:p>
            <a:r>
              <a:rPr lang="en-US" altLang="ko-KR" sz="1600" dirty="0"/>
              <a:t>Chapter 11 </a:t>
            </a:r>
            <a:r>
              <a:rPr lang="ko-KR" altLang="en-US" sz="1600" dirty="0"/>
              <a:t>분류 분석</a:t>
            </a:r>
          </a:p>
          <a:p>
            <a:r>
              <a:rPr lang="en-US" altLang="ko-KR" sz="1600" dirty="0"/>
              <a:t>Chapter 12 </a:t>
            </a:r>
            <a:r>
              <a:rPr lang="ko-KR" altLang="en-US" sz="1600" dirty="0"/>
              <a:t>군집 분석</a:t>
            </a:r>
          </a:p>
          <a:p>
            <a:r>
              <a:rPr lang="en-US" altLang="ko-KR" sz="1600" dirty="0"/>
              <a:t>Chapter 13 </a:t>
            </a:r>
            <a:r>
              <a:rPr lang="ko-KR" altLang="en-US" sz="1600" dirty="0"/>
              <a:t>텍스트 마이닝</a:t>
            </a:r>
          </a:p>
        </p:txBody>
      </p:sp>
    </p:spTree>
    <p:extLst>
      <p:ext uri="{BB962C8B-B14F-4D97-AF65-F5344CB8AC3E}">
        <p14:creationId xmlns:p14="http://schemas.microsoft.com/office/powerpoint/2010/main" val="2742510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471FF-385F-F2D2-7215-4E3787BD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2F48B1D-C04B-FDF6-92B6-F7D9A79F1DFC}"/>
              </a:ext>
            </a:extLst>
          </p:cNvPr>
          <p:cNvSpPr txBox="1">
            <a:spLocks/>
          </p:cNvSpPr>
          <p:nvPr/>
        </p:nvSpPr>
        <p:spPr bwMode="auto">
          <a:xfrm>
            <a:off x="1160115" y="832137"/>
            <a:ext cx="6823767" cy="3454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01  </a:t>
            </a:r>
            <a:r>
              <a:rPr lang="es-ES" altLang="ko-KR" sz="1400" b="1" dirty="0"/>
              <a:t>def getRequestUrl(url):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req = urllib.request.Request(url)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req.add_header("X-Naver-Client-Id", client_id)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04      req.add_header("X-Naver-Client-Secret", client_secret)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06      try: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07          response = urllib.request.urlopen(req)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08          if response.getcode() == 200: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09              print("[%s] Url Request Success" % datetime.datetime.now())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10              return response.read().decode('utf-8')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11      except Exception as e: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12          print(e)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13          print("[%s] Error for URL : %s" % (datetime.datetime.now(), url))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14          return None</a:t>
            </a:r>
            <a:endParaRPr kumimoji="0" lang="en-US" altLang="ko-KR" sz="14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12AA74-4851-C8CC-8853-9345E4836AC1}"/>
              </a:ext>
            </a:extLst>
          </p:cNvPr>
          <p:cNvSpPr txBox="1">
            <a:spLocks/>
          </p:cNvSpPr>
          <p:nvPr/>
        </p:nvSpPr>
        <p:spPr bwMode="auto">
          <a:xfrm>
            <a:off x="1160115" y="4830353"/>
            <a:ext cx="6823767" cy="1135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 err="1"/>
              <a:t>urllib.request</a:t>
            </a:r>
            <a:r>
              <a:rPr lang="es-ES" altLang="ko-KR" sz="1400" dirty="0"/>
              <a:t> vs </a:t>
            </a:r>
            <a:r>
              <a:rPr lang="es-ES" altLang="ko-KR" sz="1400" dirty="0" err="1"/>
              <a:t>requests</a:t>
            </a: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ko-KR" altLang="en-US" sz="1400" dirty="0"/>
              <a:t>거의 동일 기능 수행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 err="1"/>
              <a:t>requests</a:t>
            </a:r>
            <a:r>
              <a:rPr lang="ko-KR" altLang="en-US" sz="1400" dirty="0"/>
              <a:t>가 상대적으로 고수준의 라이브러리</a:t>
            </a:r>
            <a:endParaRPr lang="en-U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587DB9E2-50FF-4088-5879-823CAF0C2457}"/>
                  </a:ext>
                </a:extLst>
              </p14:cNvPr>
              <p14:cNvContentPartPr/>
              <p14:nvPr/>
            </p14:nvContentPartPr>
            <p14:xfrm>
              <a:off x="1578941" y="2180835"/>
              <a:ext cx="229680" cy="114804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587DB9E2-50FF-4088-5879-823CAF0C24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9941" y="2172195"/>
                <a:ext cx="247320" cy="11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88F5BCEA-7F0D-D721-3EFB-DC0E49E200A9}"/>
                  </a:ext>
                </a:extLst>
              </p14:cNvPr>
              <p14:cNvContentPartPr/>
              <p14:nvPr/>
            </p14:nvContentPartPr>
            <p14:xfrm>
              <a:off x="1705301" y="5568795"/>
              <a:ext cx="296280" cy="5004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88F5BCEA-7F0D-D721-3EFB-DC0E49E200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6301" y="5560155"/>
                <a:ext cx="31392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CEF49FD7-0522-7CB8-B6F0-F05633C88BC6}"/>
              </a:ext>
            </a:extLst>
          </p:cNvPr>
          <p:cNvGrpSpPr/>
          <p:nvPr/>
        </p:nvGrpSpPr>
        <p:grpSpPr>
          <a:xfrm>
            <a:off x="2987261" y="4505355"/>
            <a:ext cx="1351800" cy="379800"/>
            <a:chOff x="2987261" y="4505355"/>
            <a:chExt cx="135180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F29DA93F-1967-E43B-A8B7-BBDBB6C3A929}"/>
                    </a:ext>
                  </a:extLst>
                </p14:cNvPr>
                <p14:cNvContentPartPr/>
                <p14:nvPr/>
              </p14:nvContentPartPr>
              <p14:xfrm>
                <a:off x="2987261" y="4685715"/>
                <a:ext cx="210960" cy="1994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F29DA93F-1967-E43B-A8B7-BBDBB6C3A9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78261" y="4677075"/>
                  <a:ext cx="228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E5C7CD2-931C-D1AC-1BF6-F8A782A1E93D}"/>
                    </a:ext>
                  </a:extLst>
                </p14:cNvPr>
                <p14:cNvContentPartPr/>
                <p14:nvPr/>
              </p14:nvContentPartPr>
              <p14:xfrm>
                <a:off x="3082301" y="4643595"/>
                <a:ext cx="105120" cy="111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E5C7CD2-931C-D1AC-1BF6-F8A782A1E9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73301" y="4634595"/>
                  <a:ext cx="122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3CA93B6-7C2B-D4A3-BC20-D7189728DFF7}"/>
                    </a:ext>
                  </a:extLst>
                </p14:cNvPr>
                <p14:cNvContentPartPr/>
                <p14:nvPr/>
              </p14:nvContentPartPr>
              <p14:xfrm>
                <a:off x="3242861" y="4555395"/>
                <a:ext cx="133560" cy="1270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3CA93B6-7C2B-D4A3-BC20-D7189728DF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34221" y="4546755"/>
                  <a:ext cx="151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05C1939C-6A96-182A-0AD5-693869C791C7}"/>
                    </a:ext>
                  </a:extLst>
                </p14:cNvPr>
                <p14:cNvContentPartPr/>
                <p14:nvPr/>
              </p14:nvContentPartPr>
              <p14:xfrm>
                <a:off x="3372101" y="4590675"/>
                <a:ext cx="28440" cy="640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05C1939C-6A96-182A-0AD5-693869C791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63101" y="4582035"/>
                  <a:ext cx="46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46F526B-BE76-2C1A-90AA-D688ACD23AFB}"/>
                    </a:ext>
                  </a:extLst>
                </p14:cNvPr>
                <p14:cNvContentPartPr/>
                <p14:nvPr/>
              </p14:nvContentPartPr>
              <p14:xfrm>
                <a:off x="3364901" y="4592475"/>
                <a:ext cx="72360" cy="219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46F526B-BE76-2C1A-90AA-D688ACD23A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56261" y="4583835"/>
                  <a:ext cx="90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ADD6C642-5A13-D9AE-331C-0C7BBBD4E4C9}"/>
                    </a:ext>
                  </a:extLst>
                </p14:cNvPr>
                <p14:cNvContentPartPr/>
                <p14:nvPr/>
              </p14:nvContentPartPr>
              <p14:xfrm>
                <a:off x="3473981" y="4543155"/>
                <a:ext cx="46080" cy="1018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ADD6C642-5A13-D9AE-331C-0C7BBBD4E4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5341" y="4534155"/>
                  <a:ext cx="63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2B10180-9071-872A-D3B9-648C73F7ED0C}"/>
                    </a:ext>
                  </a:extLst>
                </p14:cNvPr>
                <p14:cNvContentPartPr/>
                <p14:nvPr/>
              </p14:nvContentPartPr>
              <p14:xfrm>
                <a:off x="3565781" y="4537755"/>
                <a:ext cx="52560" cy="1555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2B10180-9071-872A-D3B9-648C73F7ED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56781" y="4529115"/>
                  <a:ext cx="70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F1491D76-0F81-3323-5BE3-CDA9D95392A1}"/>
                    </a:ext>
                  </a:extLst>
                </p14:cNvPr>
                <p14:cNvContentPartPr/>
                <p14:nvPr/>
              </p14:nvContentPartPr>
              <p14:xfrm>
                <a:off x="3611141" y="4505355"/>
                <a:ext cx="123480" cy="1321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F1491D76-0F81-3323-5BE3-CDA9D95392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02501" y="4496715"/>
                  <a:ext cx="141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421E94E-737A-C8A3-5B79-6D9946C87A9A}"/>
                    </a:ext>
                  </a:extLst>
                </p14:cNvPr>
                <p14:cNvContentPartPr/>
                <p14:nvPr/>
              </p14:nvContentPartPr>
              <p14:xfrm>
                <a:off x="3660101" y="4624155"/>
                <a:ext cx="132120" cy="5544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421E94E-737A-C8A3-5B79-6D9946C87A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51461" y="4615155"/>
                  <a:ext cx="149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888383E6-EB3D-8B72-088F-3A6075809211}"/>
                    </a:ext>
                  </a:extLst>
                </p14:cNvPr>
                <p14:cNvContentPartPr/>
                <p14:nvPr/>
              </p14:nvContentPartPr>
              <p14:xfrm>
                <a:off x="3756941" y="4536315"/>
                <a:ext cx="194040" cy="1846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888383E6-EB3D-8B72-088F-3A60758092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48301" y="4527315"/>
                  <a:ext cx="211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DCF8BDD-A9EE-FFE4-99CE-38B6F6882913}"/>
                    </a:ext>
                  </a:extLst>
                </p14:cNvPr>
                <p14:cNvContentPartPr/>
                <p14:nvPr/>
              </p14:nvContentPartPr>
              <p14:xfrm>
                <a:off x="3944501" y="4552155"/>
                <a:ext cx="228240" cy="1911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DCF8BDD-A9EE-FFE4-99CE-38B6F68829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35501" y="4543155"/>
                  <a:ext cx="245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F612A60-6562-993B-679A-69E2F7550B49}"/>
                    </a:ext>
                  </a:extLst>
                </p14:cNvPr>
                <p14:cNvContentPartPr/>
                <p14:nvPr/>
              </p14:nvContentPartPr>
              <p14:xfrm>
                <a:off x="4304501" y="4732515"/>
                <a:ext cx="34560" cy="190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F612A60-6562-993B-679A-69E2F7550B4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95861" y="4723875"/>
                  <a:ext cx="522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3A61138-86F0-E26D-CFB9-E877B247A6C4}"/>
              </a:ext>
            </a:extLst>
          </p:cNvPr>
          <p:cNvGrpSpPr/>
          <p:nvPr/>
        </p:nvGrpSpPr>
        <p:grpSpPr>
          <a:xfrm>
            <a:off x="3697181" y="3342915"/>
            <a:ext cx="541440" cy="236880"/>
            <a:chOff x="3697181" y="3342915"/>
            <a:chExt cx="5414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67828DA8-106C-72C5-8749-8F3ED8800058}"/>
                    </a:ext>
                  </a:extLst>
                </p14:cNvPr>
                <p14:cNvContentPartPr/>
                <p14:nvPr/>
              </p14:nvContentPartPr>
              <p14:xfrm>
                <a:off x="3697181" y="3368835"/>
                <a:ext cx="48960" cy="1202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67828DA8-106C-72C5-8749-8F3ED88000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88541" y="3359835"/>
                  <a:ext cx="66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29085307-536E-B793-A1BE-190210EDD7DC}"/>
                    </a:ext>
                  </a:extLst>
                </p14:cNvPr>
                <p14:cNvContentPartPr/>
                <p14:nvPr/>
              </p14:nvContentPartPr>
              <p14:xfrm>
                <a:off x="3820661" y="3342915"/>
                <a:ext cx="113400" cy="950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29085307-536E-B793-A1BE-190210EDD7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12021" y="3334275"/>
                  <a:ext cx="131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ECE118EB-67DB-8DA6-6DC9-5B4047898E13}"/>
                    </a:ext>
                  </a:extLst>
                </p14:cNvPr>
                <p14:cNvContentPartPr/>
                <p14:nvPr/>
              </p14:nvContentPartPr>
              <p14:xfrm>
                <a:off x="3885821" y="3424995"/>
                <a:ext cx="94680" cy="637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ECE118EB-67DB-8DA6-6DC9-5B4047898E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77181" y="3416355"/>
                  <a:ext cx="112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869E217-7CF2-AFB2-492B-874474E936EF}"/>
                    </a:ext>
                  </a:extLst>
                </p14:cNvPr>
                <p14:cNvContentPartPr/>
                <p14:nvPr/>
              </p14:nvContentPartPr>
              <p14:xfrm>
                <a:off x="3988061" y="3365595"/>
                <a:ext cx="123840" cy="1281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869E217-7CF2-AFB2-492B-874474E936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9061" y="3356955"/>
                  <a:ext cx="141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16AB02CB-7966-2E66-C110-E487F370FBED}"/>
                    </a:ext>
                  </a:extLst>
                </p14:cNvPr>
                <p14:cNvContentPartPr/>
                <p14:nvPr/>
              </p14:nvContentPartPr>
              <p14:xfrm>
                <a:off x="4107941" y="3398355"/>
                <a:ext cx="63720" cy="8064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16AB02CB-7966-2E66-C110-E487F370FB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99301" y="3389715"/>
                  <a:ext cx="81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033F4AAE-B9D0-5136-6F2A-B8E9CA0EEEB8}"/>
                    </a:ext>
                  </a:extLst>
                </p14:cNvPr>
                <p14:cNvContentPartPr/>
                <p14:nvPr/>
              </p14:nvContentPartPr>
              <p14:xfrm>
                <a:off x="4184621" y="3352635"/>
                <a:ext cx="54000" cy="2271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033F4AAE-B9D0-5136-6F2A-B8E9CA0EEEB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75981" y="3343995"/>
                  <a:ext cx="716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1B1464A-2305-1257-8D92-8D7676230E04}"/>
              </a:ext>
            </a:extLst>
          </p:cNvPr>
          <p:cNvGrpSpPr/>
          <p:nvPr/>
        </p:nvGrpSpPr>
        <p:grpSpPr>
          <a:xfrm>
            <a:off x="4451381" y="1096515"/>
            <a:ext cx="4425840" cy="4763880"/>
            <a:chOff x="4451381" y="1096515"/>
            <a:chExt cx="4425840" cy="47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E712C5F-7F63-2059-17C1-813846953919}"/>
                    </a:ext>
                  </a:extLst>
                </p14:cNvPr>
                <p14:cNvContentPartPr/>
                <p14:nvPr/>
              </p14:nvContentPartPr>
              <p14:xfrm>
                <a:off x="4451381" y="1208475"/>
                <a:ext cx="128160" cy="36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E712C5F-7F63-2059-17C1-8138469539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42741" y="1199835"/>
                  <a:ext cx="1458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F415341-F8C8-404D-EC04-4DEDF430F0F5}"/>
                    </a:ext>
                  </a:extLst>
                </p14:cNvPr>
                <p14:cNvContentPartPr/>
                <p14:nvPr/>
              </p14:nvContentPartPr>
              <p14:xfrm>
                <a:off x="4533461" y="1154475"/>
                <a:ext cx="56880" cy="139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F415341-F8C8-404D-EC04-4DEDF430F0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24821" y="1145475"/>
                  <a:ext cx="745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3D4703A-56B5-7FF8-F0B1-A14E063936EF}"/>
                    </a:ext>
                  </a:extLst>
                </p14:cNvPr>
                <p14:cNvContentPartPr/>
                <p14:nvPr/>
              </p14:nvContentPartPr>
              <p14:xfrm>
                <a:off x="4678181" y="1096515"/>
                <a:ext cx="166320" cy="1695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3D4703A-56B5-7FF8-F0B1-A14E063936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69541" y="1087515"/>
                  <a:ext cx="183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377192E-EF2E-CB3C-65C6-1C8BBE7A2122}"/>
                    </a:ext>
                  </a:extLst>
                </p14:cNvPr>
                <p14:cNvContentPartPr/>
                <p14:nvPr/>
              </p14:nvContentPartPr>
              <p14:xfrm>
                <a:off x="4821821" y="1099395"/>
                <a:ext cx="57240" cy="22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377192E-EF2E-CB3C-65C6-1C8BBE7A212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13181" y="1090755"/>
                  <a:ext cx="74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93C6CC8-C49C-9F1B-6E0E-350053E9D018}"/>
                    </a:ext>
                  </a:extLst>
                </p14:cNvPr>
                <p14:cNvContentPartPr/>
                <p14:nvPr/>
              </p14:nvContentPartPr>
              <p14:xfrm>
                <a:off x="4804901" y="1136115"/>
                <a:ext cx="159480" cy="96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93C6CC8-C49C-9F1B-6E0E-350053E9D0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95901" y="1127475"/>
                  <a:ext cx="177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99CA9AE-ECE0-E09A-9D4B-75A9FE2AFB2F}"/>
                    </a:ext>
                  </a:extLst>
                </p14:cNvPr>
                <p14:cNvContentPartPr/>
                <p14:nvPr/>
              </p14:nvContentPartPr>
              <p14:xfrm>
                <a:off x="4917581" y="1146195"/>
                <a:ext cx="114480" cy="144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99CA9AE-ECE0-E09A-9D4B-75A9FE2AFB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08941" y="1137555"/>
                  <a:ext cx="132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A44BA5C-4DF9-81DE-D4E5-F7C356189A4C}"/>
                    </a:ext>
                  </a:extLst>
                </p14:cNvPr>
                <p14:cNvContentPartPr/>
                <p14:nvPr/>
              </p14:nvContentPartPr>
              <p14:xfrm>
                <a:off x="5605901" y="1428075"/>
                <a:ext cx="745560" cy="318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A44BA5C-4DF9-81DE-D4E5-F7C356189A4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97261" y="1419075"/>
                  <a:ext cx="763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4DE8D8A6-1825-6806-44F6-36176EF8CD42}"/>
                    </a:ext>
                  </a:extLst>
                </p14:cNvPr>
                <p14:cNvContentPartPr/>
                <p14:nvPr/>
              </p14:nvContentPartPr>
              <p14:xfrm>
                <a:off x="6351101" y="1589715"/>
                <a:ext cx="256680" cy="36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4DE8D8A6-1825-6806-44F6-36176EF8CD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42101" y="1580715"/>
                  <a:ext cx="274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FB7B99C6-0C6A-FAFA-1374-D2B5E7E50E3E}"/>
                    </a:ext>
                  </a:extLst>
                </p14:cNvPr>
                <p14:cNvContentPartPr/>
                <p14:nvPr/>
              </p14:nvContentPartPr>
              <p14:xfrm>
                <a:off x="6535781" y="1516995"/>
                <a:ext cx="87480" cy="158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FB7B99C6-0C6A-FAFA-1374-D2B5E7E50E3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26781" y="1507995"/>
                  <a:ext cx="105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B8A3A65-C2ED-9DD3-CB4F-B9EF4427CA5C}"/>
                    </a:ext>
                  </a:extLst>
                </p14:cNvPr>
                <p14:cNvContentPartPr/>
                <p14:nvPr/>
              </p14:nvContentPartPr>
              <p14:xfrm>
                <a:off x="6720461" y="1443915"/>
                <a:ext cx="193680" cy="176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B8A3A65-C2ED-9DD3-CB4F-B9EF4427CA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11461" y="1434915"/>
                  <a:ext cx="211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56D2987-861B-6E6E-00F0-A74FDDA8974E}"/>
                    </a:ext>
                  </a:extLst>
                </p14:cNvPr>
                <p14:cNvContentPartPr/>
                <p14:nvPr/>
              </p14:nvContentPartPr>
              <p14:xfrm>
                <a:off x="6856901" y="1602315"/>
                <a:ext cx="84240" cy="910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56D2987-861B-6E6E-00F0-A74FDDA8974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47901" y="1593675"/>
                  <a:ext cx="101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EDD354E-CB04-FF00-55BE-90E12CB1946E}"/>
                    </a:ext>
                  </a:extLst>
                </p14:cNvPr>
                <p14:cNvContentPartPr/>
                <p14:nvPr/>
              </p14:nvContentPartPr>
              <p14:xfrm>
                <a:off x="6924581" y="1500435"/>
                <a:ext cx="118080" cy="40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EDD354E-CB04-FF00-55BE-90E12CB194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15941" y="1491795"/>
                  <a:ext cx="1357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5FFF1FD-05BB-C6CD-E927-87834DA6E929}"/>
                    </a:ext>
                  </a:extLst>
                </p14:cNvPr>
                <p14:cNvContentPartPr/>
                <p14:nvPr/>
              </p14:nvContentPartPr>
              <p14:xfrm>
                <a:off x="6950501" y="1550115"/>
                <a:ext cx="140760" cy="1123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5FFF1FD-05BB-C6CD-E927-87834DA6E9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41501" y="1541115"/>
                  <a:ext cx="158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0662888-0E72-782E-2993-F54B5F49384C}"/>
                    </a:ext>
                  </a:extLst>
                </p14:cNvPr>
                <p14:cNvContentPartPr/>
                <p14:nvPr/>
              </p14:nvContentPartPr>
              <p14:xfrm>
                <a:off x="7045181" y="1562715"/>
                <a:ext cx="151560" cy="163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0662888-0E72-782E-2993-F54B5F49384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36541" y="1553715"/>
                  <a:ext cx="169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8344E1B-8C18-3DF1-EF0C-697E74DAA444}"/>
                    </a:ext>
                  </a:extLst>
                </p14:cNvPr>
                <p14:cNvContentPartPr/>
                <p14:nvPr/>
              </p14:nvContentPartPr>
              <p14:xfrm>
                <a:off x="7209701" y="1499355"/>
                <a:ext cx="22320" cy="101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8344E1B-8C18-3DF1-EF0C-697E74DAA44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00701" y="1490355"/>
                  <a:ext cx="39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08A31B7-E130-609E-3F5C-EA7FCA60E8BD}"/>
                    </a:ext>
                  </a:extLst>
                </p14:cNvPr>
                <p14:cNvContentPartPr/>
                <p14:nvPr/>
              </p14:nvContentPartPr>
              <p14:xfrm>
                <a:off x="7174781" y="1682595"/>
                <a:ext cx="135720" cy="85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08A31B7-E130-609E-3F5C-EA7FCA60E8B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66141" y="1673595"/>
                  <a:ext cx="153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1E982F5-288C-4783-0959-85BC0B31B013}"/>
                    </a:ext>
                  </a:extLst>
                </p14:cNvPr>
                <p14:cNvContentPartPr/>
                <p14:nvPr/>
              </p14:nvContentPartPr>
              <p14:xfrm>
                <a:off x="7293581" y="1561995"/>
                <a:ext cx="82440" cy="73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1E982F5-288C-4783-0959-85BC0B31B0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84941" y="1552995"/>
                  <a:ext cx="100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9C26D69-1C28-DB09-04D4-850310AE4282}"/>
                    </a:ext>
                  </a:extLst>
                </p14:cNvPr>
                <p14:cNvContentPartPr/>
                <p14:nvPr/>
              </p14:nvContentPartPr>
              <p14:xfrm>
                <a:off x="7284941" y="1653435"/>
                <a:ext cx="208800" cy="103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9C26D69-1C28-DB09-04D4-850310AE42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75941" y="1644795"/>
                  <a:ext cx="226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2AC9B279-AD4C-6099-B505-7CBA72D4DD0B}"/>
                    </a:ext>
                  </a:extLst>
                </p14:cNvPr>
                <p14:cNvContentPartPr/>
                <p14:nvPr/>
              </p14:nvContentPartPr>
              <p14:xfrm>
                <a:off x="7477541" y="1488555"/>
                <a:ext cx="120600" cy="2048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2AC9B279-AD4C-6099-B505-7CBA72D4DD0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68541" y="1479915"/>
                  <a:ext cx="138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C271502-B418-8957-CBF6-627F81C6082C}"/>
                    </a:ext>
                  </a:extLst>
                </p14:cNvPr>
                <p14:cNvContentPartPr/>
                <p14:nvPr/>
              </p14:nvContentPartPr>
              <p14:xfrm>
                <a:off x="7579061" y="1616715"/>
                <a:ext cx="104040" cy="83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C271502-B418-8957-CBF6-627F81C608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70421" y="1607715"/>
                  <a:ext cx="121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3F29E56-C0EC-B0C4-8BD6-C19E0322D491}"/>
                    </a:ext>
                  </a:extLst>
                </p14:cNvPr>
                <p14:cNvContentPartPr/>
                <p14:nvPr/>
              </p14:nvContentPartPr>
              <p14:xfrm>
                <a:off x="7666541" y="1541115"/>
                <a:ext cx="144360" cy="117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3F29E56-C0EC-B0C4-8BD6-C19E0322D4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57901" y="1532475"/>
                  <a:ext cx="162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C005947-C1B3-BE76-2D86-12D3A4E0296B}"/>
                    </a:ext>
                  </a:extLst>
                </p14:cNvPr>
                <p14:cNvContentPartPr/>
                <p14:nvPr/>
              </p14:nvContentPartPr>
              <p14:xfrm>
                <a:off x="7755821" y="1684035"/>
                <a:ext cx="61560" cy="71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C005947-C1B3-BE76-2D86-12D3A4E029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47181" y="1675035"/>
                  <a:ext cx="79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4ABF0E7-C754-54BB-06C9-C441E33CF766}"/>
                    </a:ext>
                  </a:extLst>
                </p14:cNvPr>
                <p14:cNvContentPartPr/>
                <p14:nvPr/>
              </p14:nvContentPartPr>
              <p14:xfrm>
                <a:off x="7885421" y="1593315"/>
                <a:ext cx="104040" cy="104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4ABF0E7-C754-54BB-06C9-C441E33CF76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76781" y="1584315"/>
                  <a:ext cx="121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25B1D7D-904F-C548-B5A4-23BB1261FAAF}"/>
                    </a:ext>
                  </a:extLst>
                </p14:cNvPr>
                <p14:cNvContentPartPr/>
                <p14:nvPr/>
              </p14:nvContentPartPr>
              <p14:xfrm>
                <a:off x="7971461" y="1591515"/>
                <a:ext cx="97560" cy="176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25B1D7D-904F-C548-B5A4-23BB1261FAA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62821" y="1582875"/>
                  <a:ext cx="115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64C2FDA-DA9C-7215-FA6C-9609E89014F2}"/>
                    </a:ext>
                  </a:extLst>
                </p14:cNvPr>
                <p14:cNvContentPartPr/>
                <p14:nvPr/>
              </p14:nvContentPartPr>
              <p14:xfrm>
                <a:off x="8061101" y="1587915"/>
                <a:ext cx="90000" cy="116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64C2FDA-DA9C-7215-FA6C-9609E89014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52461" y="1579275"/>
                  <a:ext cx="107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0A44FC8-EC2D-C5F1-9727-9AA2AC8D64FE}"/>
                    </a:ext>
                  </a:extLst>
                </p14:cNvPr>
                <p14:cNvContentPartPr/>
                <p14:nvPr/>
              </p14:nvContentPartPr>
              <p14:xfrm>
                <a:off x="8123021" y="1655955"/>
                <a:ext cx="112680" cy="612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0A44FC8-EC2D-C5F1-9727-9AA2AC8D64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14381" y="1646955"/>
                  <a:ext cx="130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DD60B72-0A7B-2A05-5743-AC8E3760B494}"/>
                    </a:ext>
                  </a:extLst>
                </p14:cNvPr>
                <p14:cNvContentPartPr/>
                <p14:nvPr/>
              </p14:nvContentPartPr>
              <p14:xfrm>
                <a:off x="8269181" y="1576035"/>
                <a:ext cx="82440" cy="2149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DD60B72-0A7B-2A05-5743-AC8E3760B49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60541" y="1567035"/>
                  <a:ext cx="100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55EB8AF-6039-6DA7-3911-10A1EAC428BE}"/>
                    </a:ext>
                  </a:extLst>
                </p14:cNvPr>
                <p14:cNvContentPartPr/>
                <p14:nvPr/>
              </p14:nvContentPartPr>
              <p14:xfrm>
                <a:off x="8480141" y="1514475"/>
                <a:ext cx="37080" cy="41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55EB8AF-6039-6DA7-3911-10A1EAC428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471141" y="1505835"/>
                  <a:ext cx="54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48FCE9C-F915-77E1-BDCF-EA6DB31C62FC}"/>
                    </a:ext>
                  </a:extLst>
                </p14:cNvPr>
                <p14:cNvContentPartPr/>
                <p14:nvPr/>
              </p14:nvContentPartPr>
              <p14:xfrm>
                <a:off x="8465381" y="1583955"/>
                <a:ext cx="100800" cy="1458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48FCE9C-F915-77E1-BDCF-EA6DB31C62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56741" y="1574955"/>
                  <a:ext cx="1184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CD9C8313-3BA2-870D-EA0B-9FF2290ADF01}"/>
                    </a:ext>
                  </a:extLst>
                </p14:cNvPr>
                <p14:cNvContentPartPr/>
                <p14:nvPr/>
              </p14:nvContentPartPr>
              <p14:xfrm>
                <a:off x="8549261" y="1645515"/>
                <a:ext cx="79560" cy="1321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CD9C8313-3BA2-870D-EA0B-9FF2290ADF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40621" y="1636875"/>
                  <a:ext cx="97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96C3EEF-B339-99E9-909A-266D838E05A4}"/>
                    </a:ext>
                  </a:extLst>
                </p14:cNvPr>
                <p14:cNvContentPartPr/>
                <p14:nvPr/>
              </p14:nvContentPartPr>
              <p14:xfrm>
                <a:off x="8649341" y="1671435"/>
                <a:ext cx="21240" cy="114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96C3EEF-B339-99E9-909A-266D838E05A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40701" y="1662795"/>
                  <a:ext cx="388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80FCBB1-09D4-E94D-C78F-863EA7C91038}"/>
                    </a:ext>
                  </a:extLst>
                </p14:cNvPr>
                <p14:cNvContentPartPr/>
                <p14:nvPr/>
              </p14:nvContentPartPr>
              <p14:xfrm>
                <a:off x="8708021" y="1599075"/>
                <a:ext cx="169200" cy="2152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80FCBB1-09D4-E94D-C78F-863EA7C910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9381" y="1590075"/>
                  <a:ext cx="1868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BE242CB-F971-3E4E-1486-C570271E41F3}"/>
                    </a:ext>
                  </a:extLst>
                </p14:cNvPr>
                <p14:cNvContentPartPr/>
                <p14:nvPr/>
              </p14:nvContentPartPr>
              <p14:xfrm>
                <a:off x="5328701" y="3116475"/>
                <a:ext cx="160200" cy="417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BE242CB-F971-3E4E-1486-C570271E41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19701" y="3107835"/>
                  <a:ext cx="1778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CA7D63C4-BBC4-EDA0-726E-EDB857C96115}"/>
                    </a:ext>
                  </a:extLst>
                </p14:cNvPr>
                <p14:cNvContentPartPr/>
                <p14:nvPr/>
              </p14:nvContentPartPr>
              <p14:xfrm>
                <a:off x="5434901" y="3064995"/>
                <a:ext cx="60120" cy="1508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CA7D63C4-BBC4-EDA0-726E-EDB857C961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26261" y="3056355"/>
                  <a:ext cx="77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51DD81F-082A-043D-DD45-363B5A46D48E}"/>
                    </a:ext>
                  </a:extLst>
                </p14:cNvPr>
                <p14:cNvContentPartPr/>
                <p14:nvPr/>
              </p14:nvContentPartPr>
              <p14:xfrm>
                <a:off x="5586461" y="3060315"/>
                <a:ext cx="118080" cy="1008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51DD81F-082A-043D-DD45-363B5A46D48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577461" y="3051675"/>
                  <a:ext cx="135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21960A6-7465-CE72-0973-49FC071378D7}"/>
                    </a:ext>
                  </a:extLst>
                </p14:cNvPr>
                <p14:cNvContentPartPr/>
                <p14:nvPr/>
              </p14:nvContentPartPr>
              <p14:xfrm>
                <a:off x="5721821" y="3059955"/>
                <a:ext cx="31680" cy="140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21960A6-7465-CE72-0973-49FC071378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12821" y="3051315"/>
                  <a:ext cx="49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5CC0863-B301-1E0B-428B-474BAB64533A}"/>
                    </a:ext>
                  </a:extLst>
                </p14:cNvPr>
                <p14:cNvContentPartPr/>
                <p14:nvPr/>
              </p14:nvContentPartPr>
              <p14:xfrm>
                <a:off x="5770781" y="3009555"/>
                <a:ext cx="107280" cy="1191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5CC0863-B301-1E0B-428B-474BAB6453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761781" y="3000915"/>
                  <a:ext cx="124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D1CCD104-1636-1EBC-3135-57D5F4F8865F}"/>
                    </a:ext>
                  </a:extLst>
                </p14:cNvPr>
                <p14:cNvContentPartPr/>
                <p14:nvPr/>
              </p14:nvContentPartPr>
              <p14:xfrm>
                <a:off x="5793461" y="3053835"/>
                <a:ext cx="236880" cy="1454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D1CCD104-1636-1EBC-3135-57D5F4F886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84821" y="3045195"/>
                  <a:ext cx="2545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1F38C8C8-24EB-2210-44BE-C4A2F471D306}"/>
                    </a:ext>
                  </a:extLst>
                </p14:cNvPr>
                <p14:cNvContentPartPr/>
                <p14:nvPr/>
              </p14:nvContentPartPr>
              <p14:xfrm>
                <a:off x="5972741" y="3162915"/>
                <a:ext cx="96120" cy="439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1F38C8C8-24EB-2210-44BE-C4A2F471D3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63741" y="3153915"/>
                  <a:ext cx="113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BC83FB7-0176-EDFE-C50A-E1E0F625686F}"/>
                    </a:ext>
                  </a:extLst>
                </p14:cNvPr>
                <p14:cNvContentPartPr/>
                <p14:nvPr/>
              </p14:nvContentPartPr>
              <p14:xfrm>
                <a:off x="6144461" y="3032955"/>
                <a:ext cx="72720" cy="320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BC83FB7-0176-EDFE-C50A-E1E0F625686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135821" y="3023955"/>
                  <a:ext cx="90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2903BA4-D999-B60E-B501-C5E79E856EFB}"/>
                    </a:ext>
                  </a:extLst>
                </p14:cNvPr>
                <p14:cNvContentPartPr/>
                <p14:nvPr/>
              </p14:nvContentPartPr>
              <p14:xfrm>
                <a:off x="6157061" y="3081555"/>
                <a:ext cx="202680" cy="1274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2903BA4-D999-B60E-B501-C5E79E856EF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48061" y="3072915"/>
                  <a:ext cx="220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3125FEA9-B6B4-A785-7D11-F15F44FE98B9}"/>
                    </a:ext>
                  </a:extLst>
                </p14:cNvPr>
                <p14:cNvContentPartPr/>
                <p14:nvPr/>
              </p14:nvContentPartPr>
              <p14:xfrm>
                <a:off x="6391781" y="3064995"/>
                <a:ext cx="84600" cy="108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3125FEA9-B6B4-A785-7D11-F15F44FE98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82781" y="3056355"/>
                  <a:ext cx="102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028442C1-A362-6E4C-46F1-AB071E5A3374}"/>
                    </a:ext>
                  </a:extLst>
                </p14:cNvPr>
                <p14:cNvContentPartPr/>
                <p14:nvPr/>
              </p14:nvContentPartPr>
              <p14:xfrm>
                <a:off x="6438221" y="3081195"/>
                <a:ext cx="93960" cy="1627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028442C1-A362-6E4C-46F1-AB071E5A337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29221" y="3072555"/>
                  <a:ext cx="111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5CE52AC7-C860-19B4-B7A4-6773674D0186}"/>
                    </a:ext>
                  </a:extLst>
                </p14:cNvPr>
                <p14:cNvContentPartPr/>
                <p14:nvPr/>
              </p14:nvContentPartPr>
              <p14:xfrm>
                <a:off x="6681581" y="3058875"/>
                <a:ext cx="106560" cy="1335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5CE52AC7-C860-19B4-B7A4-6773674D01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672581" y="3050235"/>
                  <a:ext cx="124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5BFD851F-6BC7-63CB-1AC3-8CF91C1D678F}"/>
                    </a:ext>
                  </a:extLst>
                </p14:cNvPr>
                <p14:cNvContentPartPr/>
                <p14:nvPr/>
              </p14:nvContentPartPr>
              <p14:xfrm>
                <a:off x="6798221" y="3098115"/>
                <a:ext cx="37800" cy="1278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5BFD851F-6BC7-63CB-1AC3-8CF91C1D67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89221" y="3089475"/>
                  <a:ext cx="55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1AD7EA44-D023-390B-1370-459E5CDF86A0}"/>
                    </a:ext>
                  </a:extLst>
                </p14:cNvPr>
                <p14:cNvContentPartPr/>
                <p14:nvPr/>
              </p14:nvContentPartPr>
              <p14:xfrm>
                <a:off x="6894701" y="3083715"/>
                <a:ext cx="84240" cy="1382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1AD7EA44-D023-390B-1370-459E5CDF86A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86061" y="3074715"/>
                  <a:ext cx="1018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F89E7EFB-5B88-0FEE-3CD9-1023863801D8}"/>
                    </a:ext>
                  </a:extLst>
                </p14:cNvPr>
                <p14:cNvContentPartPr/>
                <p14:nvPr/>
              </p14:nvContentPartPr>
              <p14:xfrm>
                <a:off x="6902261" y="3114315"/>
                <a:ext cx="147960" cy="1695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F89E7EFB-5B88-0FEE-3CD9-1023863801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93621" y="3105315"/>
                  <a:ext cx="165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9D4498AD-0672-902C-70A2-AB6AC7713492}"/>
                    </a:ext>
                  </a:extLst>
                </p14:cNvPr>
                <p14:cNvContentPartPr/>
                <p14:nvPr/>
              </p14:nvContentPartPr>
              <p14:xfrm>
                <a:off x="7122581" y="3255795"/>
                <a:ext cx="30240" cy="140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9D4498AD-0672-902C-70A2-AB6AC771349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13581" y="3246795"/>
                  <a:ext cx="47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7266E3C9-B079-158B-13E1-C280A06ACEAF}"/>
                    </a:ext>
                  </a:extLst>
                </p14:cNvPr>
                <p14:cNvContentPartPr/>
                <p14:nvPr/>
              </p14:nvContentPartPr>
              <p14:xfrm>
                <a:off x="4541381" y="2654955"/>
                <a:ext cx="112320" cy="259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7266E3C9-B079-158B-13E1-C280A06ACE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32381" y="2645955"/>
                  <a:ext cx="129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8374D49-F964-6023-32C7-914A9E1D8927}"/>
                    </a:ext>
                  </a:extLst>
                </p14:cNvPr>
                <p14:cNvContentPartPr/>
                <p14:nvPr/>
              </p14:nvContentPartPr>
              <p14:xfrm>
                <a:off x="4587101" y="2605995"/>
                <a:ext cx="115560" cy="1504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8374D49-F964-6023-32C7-914A9E1D892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578461" y="2596995"/>
                  <a:ext cx="133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37E083A-D725-7B48-98D8-DBE1F5C9A8FF}"/>
                    </a:ext>
                  </a:extLst>
                </p14:cNvPr>
                <p14:cNvContentPartPr/>
                <p14:nvPr/>
              </p14:nvContentPartPr>
              <p14:xfrm>
                <a:off x="4754141" y="2572515"/>
                <a:ext cx="100080" cy="1216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37E083A-D725-7B48-98D8-DBE1F5C9A8F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45141" y="2563875"/>
                  <a:ext cx="117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4BB357CC-E900-051D-09D2-6373E43DE7CC}"/>
                    </a:ext>
                  </a:extLst>
                </p14:cNvPr>
                <p14:cNvContentPartPr/>
                <p14:nvPr/>
              </p14:nvContentPartPr>
              <p14:xfrm>
                <a:off x="4821101" y="2620395"/>
                <a:ext cx="118080" cy="1623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4BB357CC-E900-051D-09D2-6373E43DE7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12101" y="2611755"/>
                  <a:ext cx="135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8D1CD779-9BA8-03BB-6E2A-D4FDBF6E5906}"/>
                    </a:ext>
                  </a:extLst>
                </p14:cNvPr>
                <p14:cNvContentPartPr/>
                <p14:nvPr/>
              </p14:nvContentPartPr>
              <p14:xfrm>
                <a:off x="4961501" y="2599875"/>
                <a:ext cx="141840" cy="2131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8D1CD779-9BA8-03BB-6E2A-D4FDBF6E590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52501" y="2590875"/>
                  <a:ext cx="159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DF24C31-7FB0-C80D-437C-84E1D6B5FC54}"/>
                    </a:ext>
                  </a:extLst>
                </p14:cNvPr>
                <p14:cNvContentPartPr/>
                <p14:nvPr/>
              </p14:nvContentPartPr>
              <p14:xfrm>
                <a:off x="5240501" y="2744235"/>
                <a:ext cx="24120" cy="108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DF24C31-7FB0-C80D-437C-84E1D6B5FC5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31861" y="2735235"/>
                  <a:ext cx="41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91C2FED8-06DE-1927-73F8-FD7397A2B122}"/>
                    </a:ext>
                  </a:extLst>
                </p14:cNvPr>
                <p14:cNvContentPartPr/>
                <p14:nvPr/>
              </p14:nvContentPartPr>
              <p14:xfrm>
                <a:off x="5194781" y="2364435"/>
                <a:ext cx="174960" cy="273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91C2FED8-06DE-1927-73F8-FD7397A2B12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186141" y="2355435"/>
                  <a:ext cx="192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BC1A13C-E53D-AF3E-D34E-43B8D6F141A0}"/>
                    </a:ext>
                  </a:extLst>
                </p14:cNvPr>
                <p14:cNvContentPartPr/>
                <p14:nvPr/>
              </p14:nvContentPartPr>
              <p14:xfrm>
                <a:off x="5289821" y="2293875"/>
                <a:ext cx="93600" cy="1562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BC1A13C-E53D-AF3E-D34E-43B8D6F141A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80821" y="2284875"/>
                  <a:ext cx="111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A880674-04B0-49ED-5608-D83C4CED8402}"/>
                    </a:ext>
                  </a:extLst>
                </p14:cNvPr>
                <p14:cNvContentPartPr/>
                <p14:nvPr/>
              </p14:nvContentPartPr>
              <p14:xfrm>
                <a:off x="5468021" y="2257515"/>
                <a:ext cx="125280" cy="1429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A880674-04B0-49ED-5608-D83C4CED840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59381" y="2248875"/>
                  <a:ext cx="142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C5672479-AE84-0657-AA32-FFB653A75D01}"/>
                    </a:ext>
                  </a:extLst>
                </p14:cNvPr>
                <p14:cNvContentPartPr/>
                <p14:nvPr/>
              </p14:nvContentPartPr>
              <p14:xfrm>
                <a:off x="5581061" y="2282355"/>
                <a:ext cx="73800" cy="997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C5672479-AE84-0657-AA32-FFB653A75D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72421" y="2273355"/>
                  <a:ext cx="91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4FFF6A8C-9F1D-42F8-FFEB-50A3057E6356}"/>
                    </a:ext>
                  </a:extLst>
                </p14:cNvPr>
                <p14:cNvContentPartPr/>
                <p14:nvPr/>
              </p14:nvContentPartPr>
              <p14:xfrm>
                <a:off x="5619581" y="2317635"/>
                <a:ext cx="107640" cy="6948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4FFF6A8C-9F1D-42F8-FFEB-50A3057E63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10941" y="2308635"/>
                  <a:ext cx="125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B206609-603E-659B-61D4-9D5D9D659C49}"/>
                    </a:ext>
                  </a:extLst>
                </p14:cNvPr>
                <p14:cNvContentPartPr/>
                <p14:nvPr/>
              </p14:nvContentPartPr>
              <p14:xfrm>
                <a:off x="5648741" y="2401875"/>
                <a:ext cx="163080" cy="9756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B206609-603E-659B-61D4-9D5D9D659C4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40101" y="2392875"/>
                  <a:ext cx="180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5569BEB-860B-D94B-7309-73C17D04F7F4}"/>
                    </a:ext>
                  </a:extLst>
                </p14:cNvPr>
                <p14:cNvContentPartPr/>
                <p14:nvPr/>
              </p14:nvContentPartPr>
              <p14:xfrm>
                <a:off x="5885621" y="2439675"/>
                <a:ext cx="20520" cy="756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5569BEB-860B-D94B-7309-73C17D04F7F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76621" y="2431035"/>
                  <a:ext cx="38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619697D5-2793-0B0C-010F-5FE11B776DC9}"/>
                    </a:ext>
                  </a:extLst>
                </p14:cNvPr>
                <p14:cNvContentPartPr/>
                <p14:nvPr/>
              </p14:nvContentPartPr>
              <p14:xfrm>
                <a:off x="4897781" y="5659875"/>
                <a:ext cx="156960" cy="2772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619697D5-2793-0B0C-010F-5FE11B776DC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89141" y="5651235"/>
                  <a:ext cx="174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AA550451-9F0E-5CD6-18B5-5A0DD9F90224}"/>
                    </a:ext>
                  </a:extLst>
                </p14:cNvPr>
                <p14:cNvContentPartPr/>
                <p14:nvPr/>
              </p14:nvContentPartPr>
              <p14:xfrm>
                <a:off x="4975181" y="5579955"/>
                <a:ext cx="92880" cy="17136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AA550451-9F0E-5CD6-18B5-5A0DD9F902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66541" y="5570955"/>
                  <a:ext cx="110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09BE3E22-4C79-FB29-F1AF-ADC54AF944D1}"/>
                    </a:ext>
                  </a:extLst>
                </p14:cNvPr>
                <p14:cNvContentPartPr/>
                <p14:nvPr/>
              </p14:nvContentPartPr>
              <p14:xfrm>
                <a:off x="5155901" y="5590395"/>
                <a:ext cx="122040" cy="13212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09BE3E22-4C79-FB29-F1AF-ADC54AF944D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47261" y="5581395"/>
                  <a:ext cx="139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0EEB56BF-8BC7-EA04-FF4D-C90B9A8DC6A1}"/>
                    </a:ext>
                  </a:extLst>
                </p14:cNvPr>
                <p14:cNvContentPartPr/>
                <p14:nvPr/>
              </p14:nvContentPartPr>
              <p14:xfrm>
                <a:off x="5230421" y="5613075"/>
                <a:ext cx="92880" cy="16020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0EEB56BF-8BC7-EA04-FF4D-C90B9A8DC6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21781" y="5604075"/>
                  <a:ext cx="110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3C1EAE4C-7839-7572-47D1-2B2D5D847E27}"/>
                    </a:ext>
                  </a:extLst>
                </p14:cNvPr>
                <p14:cNvContentPartPr/>
                <p14:nvPr/>
              </p14:nvContentPartPr>
              <p14:xfrm>
                <a:off x="5399621" y="5600475"/>
                <a:ext cx="112680" cy="13536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3C1EAE4C-7839-7572-47D1-2B2D5D847E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90981" y="5591475"/>
                  <a:ext cx="130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90BD121C-2953-0E3E-436C-DE62903AC5AC}"/>
                    </a:ext>
                  </a:extLst>
                </p14:cNvPr>
                <p14:cNvContentPartPr/>
                <p14:nvPr/>
              </p14:nvContentPartPr>
              <p14:xfrm>
                <a:off x="5479181" y="5634315"/>
                <a:ext cx="81360" cy="9432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90BD121C-2953-0E3E-436C-DE62903AC5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70541" y="5625315"/>
                  <a:ext cx="99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64C26F4D-5A08-3A7C-A7BA-DC0EAAF5F885}"/>
                    </a:ext>
                  </a:extLst>
                </p14:cNvPr>
                <p14:cNvContentPartPr/>
                <p14:nvPr/>
              </p14:nvContentPartPr>
              <p14:xfrm>
                <a:off x="5475941" y="5630715"/>
                <a:ext cx="154080" cy="16344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64C26F4D-5A08-3A7C-A7BA-DC0EAAF5F8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466941" y="5622075"/>
                  <a:ext cx="171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1E1FEEA4-53D9-0126-EAB1-FDE903B41FF7}"/>
                    </a:ext>
                  </a:extLst>
                </p14:cNvPr>
                <p14:cNvContentPartPr/>
                <p14:nvPr/>
              </p14:nvContentPartPr>
              <p14:xfrm>
                <a:off x="5673581" y="5629275"/>
                <a:ext cx="45720" cy="21636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1E1FEEA4-53D9-0126-EAB1-FDE903B41FF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64581" y="5620635"/>
                  <a:ext cx="63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1CA3125B-6006-B113-1A4E-D48BCB20A377}"/>
                    </a:ext>
                  </a:extLst>
                </p14:cNvPr>
                <p14:cNvContentPartPr/>
                <p14:nvPr/>
              </p14:nvContentPartPr>
              <p14:xfrm>
                <a:off x="5848541" y="5561955"/>
                <a:ext cx="89640" cy="1789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1CA3125B-6006-B113-1A4E-D48BCB20A3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39541" y="5552955"/>
                  <a:ext cx="107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D230289F-B95A-62D1-D236-78BD76CBBF13}"/>
                    </a:ext>
                  </a:extLst>
                </p14:cNvPr>
                <p14:cNvContentPartPr/>
                <p14:nvPr/>
              </p14:nvContentPartPr>
              <p14:xfrm>
                <a:off x="5907581" y="5615235"/>
                <a:ext cx="136800" cy="1429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D230289F-B95A-62D1-D236-78BD76CBBF1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98941" y="5606235"/>
                  <a:ext cx="154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652E86E6-0965-9C14-CDCA-1FAEE86502B9}"/>
                    </a:ext>
                  </a:extLst>
                </p14:cNvPr>
                <p14:cNvContentPartPr/>
                <p14:nvPr/>
              </p14:nvContentPartPr>
              <p14:xfrm>
                <a:off x="5943581" y="5641515"/>
                <a:ext cx="119880" cy="5220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652E86E6-0965-9C14-CDCA-1FAEE86502B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34941" y="5632515"/>
                  <a:ext cx="137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4874D036-57CA-6D30-2960-6012106EE6C3}"/>
                    </a:ext>
                  </a:extLst>
                </p14:cNvPr>
                <p14:cNvContentPartPr/>
                <p14:nvPr/>
              </p14:nvContentPartPr>
              <p14:xfrm>
                <a:off x="6038981" y="5586075"/>
                <a:ext cx="123840" cy="24660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4874D036-57CA-6D30-2960-6012106EE6C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30341" y="5577075"/>
                  <a:ext cx="1414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9462B432-77E1-1BA3-C81A-C01B586579F5}"/>
                    </a:ext>
                  </a:extLst>
                </p14:cNvPr>
                <p14:cNvContentPartPr/>
                <p14:nvPr/>
              </p14:nvContentPartPr>
              <p14:xfrm>
                <a:off x="6096941" y="5634675"/>
                <a:ext cx="205560" cy="11916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9462B432-77E1-1BA3-C81A-C01B586579F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88301" y="5625675"/>
                  <a:ext cx="223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CF410D94-2DC1-E072-DB35-BF8F3E0D7B9C}"/>
                    </a:ext>
                  </a:extLst>
                </p14:cNvPr>
                <p14:cNvContentPartPr/>
                <p14:nvPr/>
              </p14:nvContentPartPr>
              <p14:xfrm>
                <a:off x="6252821" y="5743755"/>
                <a:ext cx="104040" cy="7632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CF410D94-2DC1-E072-DB35-BF8F3E0D7B9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243821" y="5734755"/>
                  <a:ext cx="121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E42C6EA0-484F-6976-3F7E-FC12F5E7AEF5}"/>
                    </a:ext>
                  </a:extLst>
                </p14:cNvPr>
                <p14:cNvContentPartPr/>
                <p14:nvPr/>
              </p14:nvContentPartPr>
              <p14:xfrm>
                <a:off x="6449021" y="5628915"/>
                <a:ext cx="169560" cy="18720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E42C6EA0-484F-6976-3F7E-FC12F5E7AEF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40381" y="5619915"/>
                  <a:ext cx="187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E5546522-D76C-4EED-DF0E-8D3254BB3834}"/>
                    </a:ext>
                  </a:extLst>
                </p14:cNvPr>
                <p14:cNvContentPartPr/>
                <p14:nvPr/>
              </p14:nvContentPartPr>
              <p14:xfrm>
                <a:off x="6602381" y="5708835"/>
                <a:ext cx="64800" cy="6480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E5546522-D76C-4EED-DF0E-8D3254BB383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93381" y="5700195"/>
                  <a:ext cx="82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E8EEDD8C-E1C5-EC0A-EF51-E34A291C3371}"/>
                    </a:ext>
                  </a:extLst>
                </p14:cNvPr>
                <p14:cNvContentPartPr/>
                <p14:nvPr/>
              </p14:nvContentPartPr>
              <p14:xfrm>
                <a:off x="6681221" y="5685795"/>
                <a:ext cx="173880" cy="14976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E8EEDD8C-E1C5-EC0A-EF51-E34A291C337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72581" y="5676795"/>
                  <a:ext cx="191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A122D9F7-36DE-F6BC-0CEB-939B3D185437}"/>
                    </a:ext>
                  </a:extLst>
                </p14:cNvPr>
                <p14:cNvContentPartPr/>
                <p14:nvPr/>
              </p14:nvContentPartPr>
              <p14:xfrm>
                <a:off x="6825581" y="5634315"/>
                <a:ext cx="119520" cy="14328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A122D9F7-36DE-F6BC-0CEB-939B3D18543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16941" y="5625315"/>
                  <a:ext cx="137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3E3D1242-000D-8188-342A-CE3CEFE56D1F}"/>
                    </a:ext>
                  </a:extLst>
                </p14:cNvPr>
                <p14:cNvContentPartPr/>
                <p14:nvPr/>
              </p14:nvContentPartPr>
              <p14:xfrm>
                <a:off x="6888581" y="5773275"/>
                <a:ext cx="156240" cy="3960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3E3D1242-000D-8188-342A-CE3CEFE56D1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79581" y="5764275"/>
                  <a:ext cx="17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4D82DD2C-076D-B53A-A60C-CC68ECAD1D63}"/>
                    </a:ext>
                  </a:extLst>
                </p14:cNvPr>
                <p14:cNvContentPartPr/>
                <p14:nvPr/>
              </p14:nvContentPartPr>
              <p14:xfrm>
                <a:off x="7000901" y="5659155"/>
                <a:ext cx="205560" cy="1083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4D82DD2C-076D-B53A-A60C-CC68ECAD1D6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991901" y="5650515"/>
                  <a:ext cx="223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5B9B233A-DC13-B65A-0CC8-560AD7B765EB}"/>
                    </a:ext>
                  </a:extLst>
                </p14:cNvPr>
                <p14:cNvContentPartPr/>
                <p14:nvPr/>
              </p14:nvContentPartPr>
              <p14:xfrm>
                <a:off x="7201421" y="5648715"/>
                <a:ext cx="155160" cy="13284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5B9B233A-DC13-B65A-0CC8-560AD7B765E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192781" y="5640075"/>
                  <a:ext cx="172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3711E694-D24C-B37C-AC33-71D1B1CDD437}"/>
                    </a:ext>
                  </a:extLst>
                </p14:cNvPr>
                <p14:cNvContentPartPr/>
                <p14:nvPr/>
              </p14:nvContentPartPr>
              <p14:xfrm>
                <a:off x="7353341" y="5689755"/>
                <a:ext cx="138600" cy="1706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3711E694-D24C-B37C-AC33-71D1B1CDD43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344701" y="5680755"/>
                  <a:ext cx="156240" cy="18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830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CF675-1254-8059-2DF2-AB54B067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5F28A-C70E-55FF-FE72-8214F2BB0871}"/>
              </a:ext>
            </a:extLst>
          </p:cNvPr>
          <p:cNvSpPr txBox="1">
            <a:spLocks/>
          </p:cNvSpPr>
          <p:nvPr/>
        </p:nvSpPr>
        <p:spPr bwMode="auto">
          <a:xfrm>
            <a:off x="1175025" y="132804"/>
            <a:ext cx="6793950" cy="3213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b="1" dirty="0"/>
              <a:t>01  </a:t>
            </a:r>
            <a:r>
              <a:rPr lang="es-ES" altLang="ko-KR" sz="1400" b="1" dirty="0" err="1"/>
              <a:t>def</a:t>
            </a:r>
            <a:r>
              <a:rPr lang="es-ES" altLang="ko-KR" sz="1400" b="1" dirty="0"/>
              <a:t> </a:t>
            </a:r>
            <a:r>
              <a:rPr lang="es-ES" altLang="ko-KR" sz="1400" b="1" dirty="0" err="1"/>
              <a:t>getPostData</a:t>
            </a:r>
            <a:r>
              <a:rPr lang="es-ES" altLang="ko-KR" sz="1400" b="1" dirty="0"/>
              <a:t>(post, </a:t>
            </a:r>
            <a:r>
              <a:rPr lang="es-ES" altLang="ko-KR" sz="1400" b="1" dirty="0" err="1"/>
              <a:t>jsonResult</a:t>
            </a:r>
            <a:r>
              <a:rPr lang="es-ES" altLang="ko-KR" sz="1400" b="1" dirty="0"/>
              <a:t>, </a:t>
            </a:r>
            <a:r>
              <a:rPr lang="es-ES" altLang="ko-KR" sz="1400" b="1" dirty="0" err="1"/>
              <a:t>cnt</a:t>
            </a:r>
            <a:r>
              <a:rPr lang="es-ES" altLang="ko-KR" sz="1400" b="1" dirty="0"/>
              <a:t>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02      </a:t>
            </a:r>
            <a:r>
              <a:rPr lang="es-ES" altLang="ko-KR" sz="1400" dirty="0" err="1"/>
              <a:t>title</a:t>
            </a:r>
            <a:r>
              <a:rPr lang="es-ES" altLang="ko-KR" sz="1400" dirty="0"/>
              <a:t> = post['</a:t>
            </a:r>
            <a:r>
              <a:rPr lang="es-ES" altLang="ko-KR" sz="1400" dirty="0" err="1"/>
              <a:t>title</a:t>
            </a:r>
            <a:r>
              <a:rPr lang="es-ES" altLang="ko-KR" sz="1400" dirty="0"/>
              <a:t>']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03      </a:t>
            </a:r>
            <a:r>
              <a:rPr lang="es-ES" altLang="ko-KR" sz="1400" dirty="0" err="1"/>
              <a:t>description</a:t>
            </a:r>
            <a:r>
              <a:rPr lang="es-ES" altLang="ko-KR" sz="1400" dirty="0"/>
              <a:t> = post['</a:t>
            </a:r>
            <a:r>
              <a:rPr lang="es-ES" altLang="ko-KR" sz="1400" dirty="0" err="1"/>
              <a:t>description</a:t>
            </a:r>
            <a:r>
              <a:rPr lang="es-ES" altLang="ko-KR" sz="1400" dirty="0"/>
              <a:t>']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04      </a:t>
            </a:r>
            <a:r>
              <a:rPr lang="es-ES" altLang="ko-KR" sz="1400" dirty="0" err="1"/>
              <a:t>org_link</a:t>
            </a:r>
            <a:r>
              <a:rPr lang="es-ES" altLang="ko-KR" sz="1400" dirty="0"/>
              <a:t> = post['</a:t>
            </a:r>
            <a:r>
              <a:rPr lang="es-ES" altLang="ko-KR" sz="1400" dirty="0" err="1"/>
              <a:t>originallink</a:t>
            </a:r>
            <a:r>
              <a:rPr lang="es-ES" altLang="ko-KR" sz="1400" dirty="0"/>
              <a:t>']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05      link = post['link']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06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07      </a:t>
            </a:r>
            <a:r>
              <a:rPr lang="es-ES" altLang="ko-KR" sz="1400" dirty="0" err="1"/>
              <a:t>pDate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datetime.datetime.strptime</a:t>
            </a:r>
            <a:r>
              <a:rPr lang="es-ES" altLang="ko-KR" sz="1400" dirty="0"/>
              <a:t>(post['</a:t>
            </a:r>
            <a:r>
              <a:rPr lang="es-ES" altLang="ko-KR" sz="1400" dirty="0" err="1"/>
              <a:t>pubDate</a:t>
            </a:r>
            <a:r>
              <a:rPr lang="es-ES" altLang="ko-KR" sz="1400" dirty="0"/>
              <a:t>'], '%a,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                     %d %b %Y %H:%M:%S +0900')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08      </a:t>
            </a:r>
            <a:r>
              <a:rPr lang="es-ES" altLang="ko-KR" sz="1400" dirty="0" err="1"/>
              <a:t>pDate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pDate.strftime</a:t>
            </a:r>
            <a:r>
              <a:rPr lang="es-ES" altLang="ko-KR" sz="1400" dirty="0"/>
              <a:t>('%Y-%m-%d %H:%M:%S')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09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10      </a:t>
            </a:r>
            <a:r>
              <a:rPr lang="es-ES" altLang="ko-KR" sz="1400" dirty="0" err="1"/>
              <a:t>jsonResult.append</a:t>
            </a:r>
            <a:r>
              <a:rPr lang="es-ES" altLang="ko-KR" sz="1400" dirty="0"/>
              <a:t>({'</a:t>
            </a:r>
            <a:r>
              <a:rPr lang="es-ES" altLang="ko-KR" sz="1400" dirty="0" err="1"/>
              <a:t>cnt</a:t>
            </a:r>
            <a:r>
              <a:rPr lang="es-ES" altLang="ko-KR" sz="1400" dirty="0"/>
              <a:t>':</a:t>
            </a:r>
            <a:r>
              <a:rPr lang="es-ES" altLang="ko-KR" sz="1400" dirty="0" err="1"/>
              <a:t>cnt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title</a:t>
            </a:r>
            <a:r>
              <a:rPr lang="es-ES" altLang="ko-KR" sz="1400" dirty="0"/>
              <a:t>':</a:t>
            </a:r>
            <a:r>
              <a:rPr lang="es-ES" altLang="ko-KR" sz="1400" dirty="0" err="1"/>
              <a:t>title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description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description</a:t>
            </a:r>
            <a:r>
              <a:rPr lang="es-ES" altLang="ko-KR" sz="1400" dirty="0"/>
              <a:t>,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                                'org_link':</a:t>
            </a:r>
            <a:r>
              <a:rPr lang="es-ES" altLang="ko-KR" sz="1400" dirty="0" err="1"/>
              <a:t>org_link</a:t>
            </a:r>
            <a:r>
              <a:rPr lang="es-ES" altLang="ko-KR" sz="1400" dirty="0"/>
              <a:t>, 'link': </a:t>
            </a:r>
            <a:r>
              <a:rPr lang="es-ES" altLang="ko-KR" sz="1400" dirty="0" err="1"/>
              <a:t>org_link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pDate</a:t>
            </a:r>
            <a:r>
              <a:rPr lang="es-ES" altLang="ko-KR" sz="1400" dirty="0"/>
              <a:t>':</a:t>
            </a:r>
            <a:r>
              <a:rPr lang="es-ES" altLang="ko-KR" sz="1400" dirty="0" err="1"/>
              <a:t>pDate</a:t>
            </a:r>
            <a:r>
              <a:rPr lang="es-ES" altLang="ko-KR" sz="1400" dirty="0"/>
              <a:t>})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400" dirty="0"/>
              <a:t>11      </a:t>
            </a:r>
            <a:r>
              <a:rPr lang="es-ES" altLang="ko-KR" sz="1400" dirty="0" err="1"/>
              <a:t>return</a:t>
            </a:r>
            <a:endParaRPr lang="es-ES" altLang="ko-KR" sz="1400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7ABFCA0-1A92-A242-2BE5-BB38436EE777}"/>
              </a:ext>
            </a:extLst>
          </p:cNvPr>
          <p:cNvSpPr txBox="1">
            <a:spLocks/>
          </p:cNvSpPr>
          <p:nvPr/>
        </p:nvSpPr>
        <p:spPr bwMode="auto">
          <a:xfrm>
            <a:off x="1175025" y="3512107"/>
            <a:ext cx="6793950" cy="6026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400" dirty="0"/>
              <a:t>네이버에서 제공하는 시간</a:t>
            </a:r>
            <a:r>
              <a:rPr lang="en-US" altLang="ko-KR" sz="1400" dirty="0"/>
              <a:t> (</a:t>
            </a:r>
            <a:r>
              <a:rPr lang="en-US" altLang="ko-KR" sz="1400" dirty="0" err="1"/>
              <a:t>pubDate</a:t>
            </a:r>
            <a:r>
              <a:rPr lang="en-US" altLang="ko-KR" sz="1400" dirty="0"/>
              <a:t>) </a:t>
            </a:r>
            <a:r>
              <a:rPr lang="ko-KR" altLang="en-US" sz="1400" dirty="0"/>
              <a:t>그리니치 평균시이며 문자열 형태</a:t>
            </a:r>
            <a:endParaRPr lang="en-US" altLang="ko-KR" sz="140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400" dirty="0"/>
              <a:t> ‘연</a:t>
            </a:r>
            <a:r>
              <a:rPr lang="en-US" altLang="ko-KR" sz="1400" dirty="0"/>
              <a:t>-</a:t>
            </a:r>
            <a:r>
              <a:rPr lang="ko-KR" altLang="en-US" sz="1400" dirty="0"/>
              <a:t>월</a:t>
            </a:r>
            <a:r>
              <a:rPr lang="en-US" altLang="ko-KR" sz="1400" dirty="0"/>
              <a:t>-</a:t>
            </a:r>
            <a:r>
              <a:rPr lang="ko-KR" altLang="en-US" sz="1400" dirty="0"/>
              <a:t>일 시</a:t>
            </a:r>
            <a:r>
              <a:rPr lang="en-US" altLang="ko-KR" sz="1400" dirty="0"/>
              <a:t>:</a:t>
            </a:r>
            <a:r>
              <a:rPr lang="ko-KR" altLang="en-US" sz="1400" dirty="0"/>
              <a:t>분</a:t>
            </a:r>
            <a:r>
              <a:rPr lang="en-US" altLang="ko-KR" sz="1400" dirty="0"/>
              <a:t>:</a:t>
            </a:r>
            <a:r>
              <a:rPr lang="ko-KR" altLang="en-US" sz="1400" dirty="0"/>
              <a:t>초’ 형식으로 변경 필요</a:t>
            </a:r>
            <a:endParaRPr lang="en-US" altLang="ko-KR" sz="1400" dirty="0"/>
          </a:p>
        </p:txBody>
      </p:sp>
      <p:pic>
        <p:nvPicPr>
          <p:cNvPr id="8" name="그림 6">
            <a:extLst>
              <a:ext uri="{FF2B5EF4-FFF2-40B4-BE49-F238E27FC236}">
                <a16:creationId xmlns:a16="http://schemas.microsoft.com/office/drawing/2014/main" id="{52D9A1F9-37C5-356A-EFC7-F7F96A1E0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7"/>
          <a:stretch/>
        </p:blipFill>
        <p:spPr bwMode="auto">
          <a:xfrm>
            <a:off x="774505" y="4240421"/>
            <a:ext cx="7594990" cy="252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020472-CB1B-C82C-0A43-15CB848E91AB}"/>
              </a:ext>
            </a:extLst>
          </p:cNvPr>
          <p:cNvGrpSpPr/>
          <p:nvPr/>
        </p:nvGrpSpPr>
        <p:grpSpPr>
          <a:xfrm>
            <a:off x="4620581" y="487395"/>
            <a:ext cx="2235240" cy="742680"/>
            <a:chOff x="4620581" y="487395"/>
            <a:chExt cx="223524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2BD9534-C91F-60EA-1880-6F82653AA01D}"/>
                    </a:ext>
                  </a:extLst>
                </p14:cNvPr>
                <p14:cNvContentPartPr/>
                <p14:nvPr/>
              </p14:nvContentPartPr>
              <p14:xfrm>
                <a:off x="4620581" y="487395"/>
                <a:ext cx="149040" cy="7426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2BD9534-C91F-60EA-1880-6F82653AA0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1941" y="478395"/>
                  <a:ext cx="1666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F1311D6-4ADE-B573-514F-E676FD89463F}"/>
                    </a:ext>
                  </a:extLst>
                </p14:cNvPr>
                <p14:cNvContentPartPr/>
                <p14:nvPr/>
              </p14:nvContentPartPr>
              <p14:xfrm>
                <a:off x="4903541" y="633555"/>
                <a:ext cx="169920" cy="2487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F1311D6-4ADE-B573-514F-E676FD8946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94901" y="624555"/>
                  <a:ext cx="187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0ABF70A-02CA-9F77-8FE0-37EE224CB2B7}"/>
                    </a:ext>
                  </a:extLst>
                </p14:cNvPr>
                <p14:cNvContentPartPr/>
                <p14:nvPr/>
              </p14:nvContentPartPr>
              <p14:xfrm>
                <a:off x="5012981" y="719955"/>
                <a:ext cx="138960" cy="290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0ABF70A-02CA-9F77-8FE0-37EE224CB2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3981" y="710955"/>
                  <a:ext cx="156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C239746-0BAE-64B8-27B6-225ED6E327D8}"/>
                    </a:ext>
                  </a:extLst>
                </p14:cNvPr>
                <p14:cNvContentPartPr/>
                <p14:nvPr/>
              </p14:nvContentPartPr>
              <p14:xfrm>
                <a:off x="5110541" y="736875"/>
                <a:ext cx="235080" cy="239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C239746-0BAE-64B8-27B6-225ED6E327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01901" y="727875"/>
                  <a:ext cx="2527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C8C36AD-683F-FA6D-1A90-91CA3F92B736}"/>
                    </a:ext>
                  </a:extLst>
                </p14:cNvPr>
                <p14:cNvContentPartPr/>
                <p14:nvPr/>
              </p14:nvContentPartPr>
              <p14:xfrm>
                <a:off x="5329061" y="735435"/>
                <a:ext cx="92520" cy="106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C8C36AD-683F-FA6D-1A90-91CA3F92B7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20421" y="726795"/>
                  <a:ext cx="110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9136570-95E5-9702-3310-9BBCC45FD8E8}"/>
                    </a:ext>
                  </a:extLst>
                </p14:cNvPr>
                <p14:cNvContentPartPr/>
                <p14:nvPr/>
              </p14:nvContentPartPr>
              <p14:xfrm>
                <a:off x="5311421" y="850275"/>
                <a:ext cx="174600" cy="145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9136570-95E5-9702-3310-9BBCC45FD8E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2421" y="841635"/>
                  <a:ext cx="1922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6164D4A-6214-6D57-C758-BE5D8F487FFB}"/>
                    </a:ext>
                  </a:extLst>
                </p14:cNvPr>
                <p14:cNvContentPartPr/>
                <p14:nvPr/>
              </p14:nvContentPartPr>
              <p14:xfrm>
                <a:off x="5613461" y="727515"/>
                <a:ext cx="216000" cy="185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6164D4A-6214-6D57-C758-BE5D8F487F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4821" y="718875"/>
                  <a:ext cx="233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E16B7ED-9677-0171-FF26-C2459EC5DD10}"/>
                    </a:ext>
                  </a:extLst>
                </p14:cNvPr>
                <p14:cNvContentPartPr/>
                <p14:nvPr/>
              </p14:nvContentPartPr>
              <p14:xfrm>
                <a:off x="5775101" y="865755"/>
                <a:ext cx="121680" cy="1076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E16B7ED-9677-0171-FF26-C2459EC5DD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66101" y="856755"/>
                  <a:ext cx="139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5058CDD-DA1C-764E-0116-06DFC7A87C75}"/>
                    </a:ext>
                  </a:extLst>
                </p14:cNvPr>
                <p14:cNvContentPartPr/>
                <p14:nvPr/>
              </p14:nvContentPartPr>
              <p14:xfrm>
                <a:off x="5903621" y="690075"/>
                <a:ext cx="167760" cy="118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5058CDD-DA1C-764E-0116-06DFC7A87C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94981" y="681075"/>
                  <a:ext cx="18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44754E9-3149-FDFD-C926-C8F8527745BA}"/>
                    </a:ext>
                  </a:extLst>
                </p14:cNvPr>
                <p14:cNvContentPartPr/>
                <p14:nvPr/>
              </p14:nvContentPartPr>
              <p14:xfrm>
                <a:off x="5936381" y="848475"/>
                <a:ext cx="111240" cy="17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44754E9-3149-FDFD-C926-C8F8527745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7741" y="839835"/>
                  <a:ext cx="1288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A8D1566-BFB1-F5DC-95FB-3A2ACCC33025}"/>
                    </a:ext>
                  </a:extLst>
                </p14:cNvPr>
                <p14:cNvContentPartPr/>
                <p14:nvPr/>
              </p14:nvContentPartPr>
              <p14:xfrm>
                <a:off x="5967341" y="910395"/>
                <a:ext cx="171720" cy="84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A8D1566-BFB1-F5DC-95FB-3A2ACCC330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58701" y="901755"/>
                  <a:ext cx="189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8BE8F37-A3B7-CB48-9D68-7E0E860713B9}"/>
                    </a:ext>
                  </a:extLst>
                </p14:cNvPr>
                <p14:cNvContentPartPr/>
                <p14:nvPr/>
              </p14:nvContentPartPr>
              <p14:xfrm>
                <a:off x="6313301" y="767475"/>
                <a:ext cx="166320" cy="1591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8BE8F37-A3B7-CB48-9D68-7E0E860713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04301" y="758475"/>
                  <a:ext cx="1839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7120FE8-38F7-0ADF-6B98-D6A140E32BB2}"/>
                    </a:ext>
                  </a:extLst>
                </p14:cNvPr>
                <p14:cNvContentPartPr/>
                <p14:nvPr/>
              </p14:nvContentPartPr>
              <p14:xfrm>
                <a:off x="6480701" y="746595"/>
                <a:ext cx="201240" cy="222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7120FE8-38F7-0ADF-6B98-D6A140E32B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72061" y="737955"/>
                  <a:ext cx="218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4100498-15D7-200C-6CA8-E3B874BA002B}"/>
                    </a:ext>
                  </a:extLst>
                </p14:cNvPr>
                <p14:cNvContentPartPr/>
                <p14:nvPr/>
              </p14:nvContentPartPr>
              <p14:xfrm>
                <a:off x="6681941" y="780795"/>
                <a:ext cx="53280" cy="741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4100498-15D7-200C-6CA8-E3B874BA00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72941" y="772155"/>
                  <a:ext cx="70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7C92BD3-70AB-B80C-546F-29AC12D41DF2}"/>
                    </a:ext>
                  </a:extLst>
                </p14:cNvPr>
                <p14:cNvContentPartPr/>
                <p14:nvPr/>
              </p14:nvContentPartPr>
              <p14:xfrm>
                <a:off x="6646661" y="930915"/>
                <a:ext cx="209160" cy="104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7C92BD3-70AB-B80C-546F-29AC12D41D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37661" y="922275"/>
                  <a:ext cx="22680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0E191BE-13CA-2495-852C-C9DDBF955DE8}"/>
              </a:ext>
            </a:extLst>
          </p:cNvPr>
          <p:cNvGrpSpPr/>
          <p:nvPr/>
        </p:nvGrpSpPr>
        <p:grpSpPr>
          <a:xfrm>
            <a:off x="4521581" y="1275795"/>
            <a:ext cx="3587040" cy="1007280"/>
            <a:chOff x="4521581" y="1275795"/>
            <a:chExt cx="3587040" cy="10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5B207B6-C152-F276-5F33-7642A5FF425C}"/>
                    </a:ext>
                  </a:extLst>
                </p14:cNvPr>
                <p14:cNvContentPartPr/>
                <p14:nvPr/>
              </p14:nvContentPartPr>
              <p14:xfrm>
                <a:off x="5237621" y="1949355"/>
                <a:ext cx="849600" cy="291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5B207B6-C152-F276-5F33-7642A5FF42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28621" y="1940715"/>
                  <a:ext cx="867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C589703-0D9E-9A09-D24D-5D4963C615B9}"/>
                    </a:ext>
                  </a:extLst>
                </p14:cNvPr>
                <p14:cNvContentPartPr/>
                <p14:nvPr/>
              </p14:nvContentPartPr>
              <p14:xfrm>
                <a:off x="5864021" y="2121075"/>
                <a:ext cx="140760" cy="162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C589703-0D9E-9A09-D24D-5D4963C615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55381" y="2112075"/>
                  <a:ext cx="158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4B5A4D7-6335-0C8A-DA10-8514B245BD64}"/>
                    </a:ext>
                  </a:extLst>
                </p14:cNvPr>
                <p14:cNvContentPartPr/>
                <p14:nvPr/>
              </p14:nvContentPartPr>
              <p14:xfrm>
                <a:off x="6199541" y="2008035"/>
                <a:ext cx="136800" cy="1227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4B5A4D7-6335-0C8A-DA10-8514B245BD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90901" y="1999395"/>
                  <a:ext cx="154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3CB2EB7-E60B-0D75-E04F-807FBC0DFB59}"/>
                    </a:ext>
                  </a:extLst>
                </p14:cNvPr>
                <p14:cNvContentPartPr/>
                <p14:nvPr/>
              </p14:nvContentPartPr>
              <p14:xfrm>
                <a:off x="6316541" y="2054475"/>
                <a:ext cx="88920" cy="802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3CB2EB7-E60B-0D75-E04F-807FBC0DFB5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07541" y="2045475"/>
                  <a:ext cx="106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729D39F-670F-FC5E-177E-5485CD5B9604}"/>
                    </a:ext>
                  </a:extLst>
                </p14:cNvPr>
                <p14:cNvContentPartPr/>
                <p14:nvPr/>
              </p14:nvContentPartPr>
              <p14:xfrm>
                <a:off x="6276581" y="2177955"/>
                <a:ext cx="151920" cy="658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729D39F-670F-FC5E-177E-5485CD5B96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67581" y="2168955"/>
                  <a:ext cx="169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EDA10DD-04A0-5864-3D7C-95D99223B8AC}"/>
                    </a:ext>
                  </a:extLst>
                </p14:cNvPr>
                <p14:cNvContentPartPr/>
                <p14:nvPr/>
              </p14:nvContentPartPr>
              <p14:xfrm>
                <a:off x="6413741" y="2060595"/>
                <a:ext cx="148320" cy="110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EDA10DD-04A0-5864-3D7C-95D99223B8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04741" y="2051595"/>
                  <a:ext cx="165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D12EBEB-4C36-808C-159A-C5AF8295DBEA}"/>
                    </a:ext>
                  </a:extLst>
                </p14:cNvPr>
                <p14:cNvContentPartPr/>
                <p14:nvPr/>
              </p14:nvContentPartPr>
              <p14:xfrm>
                <a:off x="6491861" y="2064555"/>
                <a:ext cx="129240" cy="896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D12EBEB-4C36-808C-159A-C5AF8295DBE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82861" y="2055555"/>
                  <a:ext cx="146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BE3FD7C-B7A4-7B9E-F6D8-A47E51E507CA}"/>
                    </a:ext>
                  </a:extLst>
                </p14:cNvPr>
                <p14:cNvContentPartPr/>
                <p14:nvPr/>
              </p14:nvContentPartPr>
              <p14:xfrm>
                <a:off x="6605621" y="2035395"/>
                <a:ext cx="137880" cy="126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BE3FD7C-B7A4-7B9E-F6D8-A47E51E507C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96981" y="2026755"/>
                  <a:ext cx="155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0F6FEF3-AF10-D5D8-63D9-48AB549A00F5}"/>
                    </a:ext>
                  </a:extLst>
                </p14:cNvPr>
                <p14:cNvContentPartPr/>
                <p14:nvPr/>
              </p14:nvContentPartPr>
              <p14:xfrm>
                <a:off x="6684821" y="2040435"/>
                <a:ext cx="171000" cy="117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0F6FEF3-AF10-D5D8-63D9-48AB549A00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75821" y="2031435"/>
                  <a:ext cx="188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8548BE9-255C-EC1C-D32A-5106B68C73DD}"/>
                    </a:ext>
                  </a:extLst>
                </p14:cNvPr>
                <p14:cNvContentPartPr/>
                <p14:nvPr/>
              </p14:nvContentPartPr>
              <p14:xfrm>
                <a:off x="6824861" y="2032515"/>
                <a:ext cx="54720" cy="1792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8548BE9-255C-EC1C-D32A-5106B68C73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15861" y="2023515"/>
                  <a:ext cx="72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E690B1F-889E-C9C9-684C-568895989812}"/>
                    </a:ext>
                  </a:extLst>
                </p14:cNvPr>
                <p14:cNvContentPartPr/>
                <p14:nvPr/>
              </p14:nvContentPartPr>
              <p14:xfrm>
                <a:off x="6894701" y="2011995"/>
                <a:ext cx="127080" cy="1177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E690B1F-889E-C9C9-684C-5688959898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85701" y="2003355"/>
                  <a:ext cx="144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8815DEB-1BF7-DDC8-F8FE-BE8BA0650ECF}"/>
                    </a:ext>
                  </a:extLst>
                </p14:cNvPr>
                <p14:cNvContentPartPr/>
                <p14:nvPr/>
              </p14:nvContentPartPr>
              <p14:xfrm>
                <a:off x="6959501" y="2059875"/>
                <a:ext cx="101160" cy="1713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8815DEB-1BF7-DDC8-F8FE-BE8BA0650EC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50861" y="2051235"/>
                  <a:ext cx="118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2AB245B-F582-6240-3160-CAAD4B75A5F4}"/>
                    </a:ext>
                  </a:extLst>
                </p14:cNvPr>
                <p14:cNvContentPartPr/>
                <p14:nvPr/>
              </p14:nvContentPartPr>
              <p14:xfrm>
                <a:off x="7119341" y="2029275"/>
                <a:ext cx="159480" cy="1472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2AB245B-F582-6240-3160-CAAD4B75A5F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10701" y="2020635"/>
                  <a:ext cx="177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6B7B007-425E-6270-BC94-170B0DCD31C7}"/>
                    </a:ext>
                  </a:extLst>
                </p14:cNvPr>
                <p14:cNvContentPartPr/>
                <p14:nvPr/>
              </p14:nvContentPartPr>
              <p14:xfrm>
                <a:off x="7249301" y="2080395"/>
                <a:ext cx="90360" cy="62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6B7B007-425E-6270-BC94-170B0DCD31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40301" y="2071395"/>
                  <a:ext cx="10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86B7EE3C-5DA9-8E6F-4F77-25B0817E7BAB}"/>
                    </a:ext>
                  </a:extLst>
                </p14:cNvPr>
                <p14:cNvContentPartPr/>
                <p14:nvPr/>
              </p14:nvContentPartPr>
              <p14:xfrm>
                <a:off x="7305101" y="2062395"/>
                <a:ext cx="102600" cy="1602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86B7EE3C-5DA9-8E6F-4F77-25B0817E7B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96101" y="2053755"/>
                  <a:ext cx="120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40C2EBC6-EAAA-1893-CB9B-23D3B02E69C2}"/>
                    </a:ext>
                  </a:extLst>
                </p14:cNvPr>
                <p14:cNvContentPartPr/>
                <p14:nvPr/>
              </p14:nvContentPartPr>
              <p14:xfrm>
                <a:off x="7373501" y="2049075"/>
                <a:ext cx="78480" cy="1314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40C2EBC6-EAAA-1893-CB9B-23D3B02E69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64501" y="2040435"/>
                  <a:ext cx="96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5A4E4E7-AA38-7D4C-9FF6-7BF0C8BE4F94}"/>
                    </a:ext>
                  </a:extLst>
                </p14:cNvPr>
                <p14:cNvContentPartPr/>
                <p14:nvPr/>
              </p14:nvContentPartPr>
              <p14:xfrm>
                <a:off x="7440461" y="2055555"/>
                <a:ext cx="139320" cy="202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5A4E4E7-AA38-7D4C-9FF6-7BF0C8BE4F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31821" y="2046555"/>
                  <a:ext cx="156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8E1360C-98E2-310F-C8BA-E0963D6B8FA0}"/>
                    </a:ext>
                  </a:extLst>
                </p14:cNvPr>
                <p14:cNvContentPartPr/>
                <p14:nvPr/>
              </p14:nvContentPartPr>
              <p14:xfrm>
                <a:off x="7633781" y="2227275"/>
                <a:ext cx="3600" cy="176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8E1360C-98E2-310F-C8BA-E0963D6B8F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25141" y="2218635"/>
                  <a:ext cx="21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01A1C6F4-C5F7-95FA-290E-D343710D3E3E}"/>
                    </a:ext>
                  </a:extLst>
                </p14:cNvPr>
                <p14:cNvContentPartPr/>
                <p14:nvPr/>
              </p14:nvContentPartPr>
              <p14:xfrm>
                <a:off x="4521581" y="1850355"/>
                <a:ext cx="596160" cy="281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01A1C6F4-C5F7-95FA-290E-D343710D3E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12941" y="1841715"/>
                  <a:ext cx="613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7B19DE6-10A2-4C8E-2786-F0DB7D535D49}"/>
                    </a:ext>
                  </a:extLst>
                </p14:cNvPr>
                <p14:cNvContentPartPr/>
                <p14:nvPr/>
              </p14:nvContentPartPr>
              <p14:xfrm>
                <a:off x="4744421" y="1345635"/>
                <a:ext cx="415440" cy="5418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7B19DE6-10A2-4C8E-2786-F0DB7D535D4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35781" y="1336995"/>
                  <a:ext cx="43308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5AFB4A7-160F-8E5E-5819-818B93E74EE5}"/>
                    </a:ext>
                  </a:extLst>
                </p14:cNvPr>
                <p14:cNvContentPartPr/>
                <p14:nvPr/>
              </p14:nvContentPartPr>
              <p14:xfrm>
                <a:off x="5007221" y="1295235"/>
                <a:ext cx="118440" cy="192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5AFB4A7-160F-8E5E-5819-818B93E74E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98221" y="1286595"/>
                  <a:ext cx="136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D1B12E20-6EA1-B573-FD9F-938AB14D7A8B}"/>
                    </a:ext>
                  </a:extLst>
                </p14:cNvPr>
                <p14:cNvContentPartPr/>
                <p14:nvPr/>
              </p14:nvContentPartPr>
              <p14:xfrm>
                <a:off x="5220341" y="1314315"/>
                <a:ext cx="159840" cy="1663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D1B12E20-6EA1-B573-FD9F-938AB14D7A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11701" y="1305315"/>
                  <a:ext cx="177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8FA251E-65A6-222B-24E2-DEF3203D7AAE}"/>
                    </a:ext>
                  </a:extLst>
                </p14:cNvPr>
                <p14:cNvContentPartPr/>
                <p14:nvPr/>
              </p14:nvContentPartPr>
              <p14:xfrm>
                <a:off x="5268221" y="1473435"/>
                <a:ext cx="155880" cy="266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8FA251E-65A6-222B-24E2-DEF3203D7A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9221" y="1464435"/>
                  <a:ext cx="173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EE68E1F-1A33-4951-4129-BDDBE31EAFAA}"/>
                    </a:ext>
                  </a:extLst>
                </p14:cNvPr>
                <p14:cNvContentPartPr/>
                <p14:nvPr/>
              </p14:nvContentPartPr>
              <p14:xfrm>
                <a:off x="5404301" y="1318635"/>
                <a:ext cx="145800" cy="1918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EE68E1F-1A33-4951-4129-BDDBE31EAF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95301" y="1309635"/>
                  <a:ext cx="1634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E88DEE0-3125-067D-865F-009095CD573E}"/>
                    </a:ext>
                  </a:extLst>
                </p14:cNvPr>
                <p14:cNvContentPartPr/>
                <p14:nvPr/>
              </p14:nvContentPartPr>
              <p14:xfrm>
                <a:off x="5552981" y="1287315"/>
                <a:ext cx="117720" cy="1857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E88DEE0-3125-067D-865F-009095CD57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44341" y="1278315"/>
                  <a:ext cx="135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90F9D5D4-C0E2-79FD-8154-F1BB6333C631}"/>
                    </a:ext>
                  </a:extLst>
                </p14:cNvPr>
                <p14:cNvContentPartPr/>
                <p14:nvPr/>
              </p14:nvContentPartPr>
              <p14:xfrm>
                <a:off x="5662781" y="1305315"/>
                <a:ext cx="113760" cy="2311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90F9D5D4-C0E2-79FD-8154-F1BB6333C6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54141" y="1296675"/>
                  <a:ext cx="131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B1BE3E3F-A203-CE30-5479-A098C16E2051}"/>
                    </a:ext>
                  </a:extLst>
                </p14:cNvPr>
                <p14:cNvContentPartPr/>
                <p14:nvPr/>
              </p14:nvContentPartPr>
              <p14:xfrm>
                <a:off x="5699141" y="1368315"/>
                <a:ext cx="148680" cy="1843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B1BE3E3F-A203-CE30-5479-A098C16E20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90141" y="1359315"/>
                  <a:ext cx="1663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71BD8B4-2CB8-B750-1D1F-6CDF1A5F5B0D}"/>
                    </a:ext>
                  </a:extLst>
                </p14:cNvPr>
                <p14:cNvContentPartPr/>
                <p14:nvPr/>
              </p14:nvContentPartPr>
              <p14:xfrm>
                <a:off x="5955461" y="1275795"/>
                <a:ext cx="104400" cy="1634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71BD8B4-2CB8-B750-1D1F-6CDF1A5F5B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946821" y="1266795"/>
                  <a:ext cx="122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B0C4E811-14B7-CE0C-21B0-1DF572C8F389}"/>
                    </a:ext>
                  </a:extLst>
                </p14:cNvPr>
                <p14:cNvContentPartPr/>
                <p14:nvPr/>
              </p14:nvContentPartPr>
              <p14:xfrm>
                <a:off x="5986061" y="1328715"/>
                <a:ext cx="108000" cy="10080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B0C4E811-14B7-CE0C-21B0-1DF572C8F3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77421" y="1319715"/>
                  <a:ext cx="125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8535FCB-4B02-DD23-49E2-E92BAC75D7D9}"/>
                    </a:ext>
                  </a:extLst>
                </p14:cNvPr>
                <p14:cNvContentPartPr/>
                <p14:nvPr/>
              </p14:nvContentPartPr>
              <p14:xfrm>
                <a:off x="6015581" y="1435275"/>
                <a:ext cx="131760" cy="1234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8535FCB-4B02-DD23-49E2-E92BAC75D7D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06941" y="1426635"/>
                  <a:ext cx="149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A078E15-7E75-96FF-F71A-44F0FD0700D7}"/>
                    </a:ext>
                  </a:extLst>
                </p14:cNvPr>
                <p14:cNvContentPartPr/>
                <p14:nvPr/>
              </p14:nvContentPartPr>
              <p14:xfrm>
                <a:off x="6111701" y="1304595"/>
                <a:ext cx="115560" cy="2134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A078E15-7E75-96FF-F71A-44F0FD0700D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03061" y="1295595"/>
                  <a:ext cx="13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F0EA7D1-E0F7-9E75-B8D8-71540D89CDED}"/>
                    </a:ext>
                  </a:extLst>
                </p14:cNvPr>
                <p14:cNvContentPartPr/>
                <p14:nvPr/>
              </p14:nvContentPartPr>
              <p14:xfrm>
                <a:off x="6142661" y="1492875"/>
                <a:ext cx="105840" cy="925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F0EA7D1-E0F7-9E75-B8D8-71540D89CDE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34021" y="1484235"/>
                  <a:ext cx="123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E30AC1F-0B08-5414-D58A-65413841C1CF}"/>
                    </a:ext>
                  </a:extLst>
                </p14:cNvPr>
                <p14:cNvContentPartPr/>
                <p14:nvPr/>
              </p14:nvContentPartPr>
              <p14:xfrm>
                <a:off x="6216821" y="1378755"/>
                <a:ext cx="155160" cy="1785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E30AC1F-0B08-5414-D58A-65413841C1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208181" y="1369755"/>
                  <a:ext cx="172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368A425-4124-794D-BCAB-99B5C60F4BD6}"/>
                    </a:ext>
                  </a:extLst>
                </p14:cNvPr>
                <p14:cNvContentPartPr/>
                <p14:nvPr/>
              </p14:nvContentPartPr>
              <p14:xfrm>
                <a:off x="6385301" y="1392075"/>
                <a:ext cx="127080" cy="1548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368A425-4124-794D-BCAB-99B5C60F4BD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76301" y="1383435"/>
                  <a:ext cx="144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BD0B1B7-0177-EE10-65E0-E3F738C280A8}"/>
                    </a:ext>
                  </a:extLst>
                </p14:cNvPr>
                <p14:cNvContentPartPr/>
                <p14:nvPr/>
              </p14:nvContentPartPr>
              <p14:xfrm>
                <a:off x="6535781" y="1414035"/>
                <a:ext cx="12600" cy="1566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BD0B1B7-0177-EE10-65E0-E3F738C280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26781" y="1405035"/>
                  <a:ext cx="3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7CBC5B82-E161-30F2-E4E0-FF37003A74BB}"/>
                    </a:ext>
                  </a:extLst>
                </p14:cNvPr>
                <p14:cNvContentPartPr/>
                <p14:nvPr/>
              </p14:nvContentPartPr>
              <p14:xfrm>
                <a:off x="6683741" y="1332675"/>
                <a:ext cx="82800" cy="439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7CBC5B82-E161-30F2-E4E0-FF37003A74B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75101" y="1323675"/>
                  <a:ext cx="100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5F46708-07F2-858E-4D3A-09C57D51A60F}"/>
                    </a:ext>
                  </a:extLst>
                </p14:cNvPr>
                <p14:cNvContentPartPr/>
                <p14:nvPr/>
              </p14:nvContentPartPr>
              <p14:xfrm>
                <a:off x="6673301" y="1363275"/>
                <a:ext cx="196200" cy="14076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5F46708-07F2-858E-4D3A-09C57D51A6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64301" y="1354635"/>
                  <a:ext cx="213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A560269D-5E31-0055-008F-93F834C71CCD}"/>
                    </a:ext>
                  </a:extLst>
                </p14:cNvPr>
                <p14:cNvContentPartPr/>
                <p14:nvPr/>
              </p14:nvContentPartPr>
              <p14:xfrm>
                <a:off x="6818381" y="1475955"/>
                <a:ext cx="106200" cy="842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A560269D-5E31-0055-008F-93F834C71CC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09741" y="1466955"/>
                  <a:ext cx="123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CDBFEE61-9E2F-21EE-A49A-6DB10819BC13}"/>
                    </a:ext>
                  </a:extLst>
                </p14:cNvPr>
                <p14:cNvContentPartPr/>
                <p14:nvPr/>
              </p14:nvContentPartPr>
              <p14:xfrm>
                <a:off x="6897581" y="1384875"/>
                <a:ext cx="130320" cy="2109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CDBFEE61-9E2F-21EE-A49A-6DB10819BC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88941" y="1376235"/>
                  <a:ext cx="14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FEEA7CE-D17E-3EF0-4733-7B48CF903D8D}"/>
                    </a:ext>
                  </a:extLst>
                </p14:cNvPr>
                <p14:cNvContentPartPr/>
                <p14:nvPr/>
              </p14:nvContentPartPr>
              <p14:xfrm>
                <a:off x="7052381" y="1354635"/>
                <a:ext cx="130320" cy="195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FEEA7CE-D17E-3EF0-4733-7B48CF903D8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43741" y="1345635"/>
                  <a:ext cx="147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A7453AC-4425-65C0-0157-CB751C3B9DF2}"/>
                    </a:ext>
                  </a:extLst>
                </p14:cNvPr>
                <p14:cNvContentPartPr/>
                <p14:nvPr/>
              </p14:nvContentPartPr>
              <p14:xfrm>
                <a:off x="7182341" y="1450395"/>
                <a:ext cx="24480" cy="1202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A7453AC-4425-65C0-0157-CB751C3B9DF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73341" y="1441755"/>
                  <a:ext cx="42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81EF6058-0117-AF68-E343-4E0808A41546}"/>
                    </a:ext>
                  </a:extLst>
                </p14:cNvPr>
                <p14:cNvContentPartPr/>
                <p14:nvPr/>
              </p14:nvContentPartPr>
              <p14:xfrm>
                <a:off x="7205741" y="1367595"/>
                <a:ext cx="200880" cy="20700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81EF6058-0117-AF68-E343-4E0808A4154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97101" y="1358955"/>
                  <a:ext cx="218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2002EF8-FFD0-B504-BF64-0417DFDC9D85}"/>
                    </a:ext>
                  </a:extLst>
                </p14:cNvPr>
                <p14:cNvContentPartPr/>
                <p14:nvPr/>
              </p14:nvContentPartPr>
              <p14:xfrm>
                <a:off x="7406981" y="1352475"/>
                <a:ext cx="79200" cy="1224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2002EF8-FFD0-B504-BF64-0417DFDC9D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98341" y="1343475"/>
                  <a:ext cx="96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48856895-FE02-5DD6-0B88-5EFD281F7B61}"/>
                    </a:ext>
                  </a:extLst>
                </p14:cNvPr>
                <p14:cNvContentPartPr/>
                <p14:nvPr/>
              </p14:nvContentPartPr>
              <p14:xfrm>
                <a:off x="7448741" y="1502955"/>
                <a:ext cx="132480" cy="6660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48856895-FE02-5DD6-0B88-5EFD281F7B6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40101" y="1494315"/>
                  <a:ext cx="150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FEF064D-33AE-7AAF-C845-F0088FEAB992}"/>
                    </a:ext>
                  </a:extLst>
                </p14:cNvPr>
                <p14:cNvContentPartPr/>
                <p14:nvPr/>
              </p14:nvContentPartPr>
              <p14:xfrm>
                <a:off x="7623701" y="1369395"/>
                <a:ext cx="187200" cy="1440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FEF064D-33AE-7AAF-C845-F0088FEAB9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614701" y="1360755"/>
                  <a:ext cx="204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9347A7F6-6A4F-8B7F-2579-2416727B8334}"/>
                    </a:ext>
                  </a:extLst>
                </p14:cNvPr>
                <p14:cNvContentPartPr/>
                <p14:nvPr/>
              </p14:nvContentPartPr>
              <p14:xfrm>
                <a:off x="7695341" y="1555875"/>
                <a:ext cx="175320" cy="60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9347A7F6-6A4F-8B7F-2579-2416727B833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6701" y="1546875"/>
                  <a:ext cx="192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58D7BCA9-65BC-5EB9-AA1B-BC1B803CC446}"/>
                    </a:ext>
                  </a:extLst>
                </p14:cNvPr>
                <p14:cNvContentPartPr/>
                <p14:nvPr/>
              </p14:nvContentPartPr>
              <p14:xfrm>
                <a:off x="7845101" y="1399635"/>
                <a:ext cx="102960" cy="1396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58D7BCA9-65BC-5EB9-AA1B-BC1B803CC44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36101" y="1390635"/>
                  <a:ext cx="1206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E833751-3F40-52DA-098B-62ED85A946A7}"/>
                    </a:ext>
                  </a:extLst>
                </p14:cNvPr>
                <p14:cNvContentPartPr/>
                <p14:nvPr/>
              </p14:nvContentPartPr>
              <p14:xfrm>
                <a:off x="7849061" y="1556595"/>
                <a:ext cx="100800" cy="288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E833751-3F40-52DA-098B-62ED85A946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0421" y="1547955"/>
                  <a:ext cx="118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1F43753-12F8-D4B3-264B-4109B861F7B2}"/>
                    </a:ext>
                  </a:extLst>
                </p14:cNvPr>
                <p14:cNvContentPartPr/>
                <p14:nvPr/>
              </p14:nvContentPartPr>
              <p14:xfrm>
                <a:off x="7912421" y="1609875"/>
                <a:ext cx="196200" cy="666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1F43753-12F8-D4B3-264B-4109B861F7B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903421" y="1600875"/>
                  <a:ext cx="21384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00EA041-4377-D387-AFB8-FC02DA4BB83C}"/>
              </a:ext>
            </a:extLst>
          </p:cNvPr>
          <p:cNvGrpSpPr/>
          <p:nvPr/>
        </p:nvGrpSpPr>
        <p:grpSpPr>
          <a:xfrm>
            <a:off x="7277021" y="2665395"/>
            <a:ext cx="1506600" cy="318240"/>
            <a:chOff x="7277021" y="2665395"/>
            <a:chExt cx="150660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F130C15-C446-473A-EDDB-E03E1CA6D108}"/>
                    </a:ext>
                  </a:extLst>
                </p14:cNvPr>
                <p14:cNvContentPartPr/>
                <p14:nvPr/>
              </p14:nvContentPartPr>
              <p14:xfrm>
                <a:off x="7277021" y="2670435"/>
                <a:ext cx="114480" cy="3132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F130C15-C446-473A-EDDB-E03E1CA6D10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68021" y="2661795"/>
                  <a:ext cx="1321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CA3E9CC-D3F2-2476-4FE9-3F10CD2DB6B1}"/>
                    </a:ext>
                  </a:extLst>
                </p14:cNvPr>
                <p14:cNvContentPartPr/>
                <p14:nvPr/>
              </p14:nvContentPartPr>
              <p14:xfrm>
                <a:off x="7508861" y="2720475"/>
                <a:ext cx="117720" cy="972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CA3E9CC-D3F2-2476-4FE9-3F10CD2DB6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99861" y="2711835"/>
                  <a:ext cx="135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8A018A4-80CE-4ACC-3080-1614DC2113E3}"/>
                    </a:ext>
                  </a:extLst>
                </p14:cNvPr>
                <p14:cNvContentPartPr/>
                <p14:nvPr/>
              </p14:nvContentPartPr>
              <p14:xfrm>
                <a:off x="7642061" y="2705715"/>
                <a:ext cx="7200" cy="1173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8A018A4-80CE-4ACC-3080-1614DC2113E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33061" y="2696715"/>
                  <a:ext cx="24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98DC1377-FC86-7537-D870-2E5E37B71A82}"/>
                    </a:ext>
                  </a:extLst>
                </p14:cNvPr>
                <p14:cNvContentPartPr/>
                <p14:nvPr/>
              </p14:nvContentPartPr>
              <p14:xfrm>
                <a:off x="7569701" y="2710755"/>
                <a:ext cx="226440" cy="2300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98DC1377-FC86-7537-D870-2E5E37B71A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60701" y="2702115"/>
                  <a:ext cx="244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CBBD886B-4395-A50B-559C-D9988887A7E2}"/>
                    </a:ext>
                  </a:extLst>
                </p14:cNvPr>
                <p14:cNvContentPartPr/>
                <p14:nvPr/>
              </p14:nvContentPartPr>
              <p14:xfrm>
                <a:off x="7772381" y="2755035"/>
                <a:ext cx="88920" cy="457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CBBD886B-4395-A50B-559C-D9988887A7E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63741" y="2746395"/>
                  <a:ext cx="106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50EFA85-92D0-AE73-511D-3F7E0FBF7FD7}"/>
                    </a:ext>
                  </a:extLst>
                </p14:cNvPr>
                <p14:cNvContentPartPr/>
                <p14:nvPr/>
              </p14:nvContentPartPr>
              <p14:xfrm>
                <a:off x="7863101" y="2709315"/>
                <a:ext cx="29880" cy="1537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50EFA85-92D0-AE73-511D-3F7E0FBF7F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54101" y="2700675"/>
                  <a:ext cx="47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C91543C0-E8F1-6DBD-6968-589E11C98CA9}"/>
                    </a:ext>
                  </a:extLst>
                </p14:cNvPr>
                <p14:cNvContentPartPr/>
                <p14:nvPr/>
              </p14:nvContentPartPr>
              <p14:xfrm>
                <a:off x="7913501" y="2715435"/>
                <a:ext cx="126360" cy="14544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C91543C0-E8F1-6DBD-6968-589E11C98CA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04861" y="2706795"/>
                  <a:ext cx="144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ECB6BB90-6B95-8C11-3D9C-2E6702CB04A0}"/>
                    </a:ext>
                  </a:extLst>
                </p14:cNvPr>
                <p14:cNvContentPartPr/>
                <p14:nvPr/>
              </p14:nvContentPartPr>
              <p14:xfrm>
                <a:off x="8022941" y="2698155"/>
                <a:ext cx="144360" cy="17388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ECB6BB90-6B95-8C11-3D9C-2E6702CB04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14301" y="2689155"/>
                  <a:ext cx="162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C213D96-32E2-3C9E-0070-22EA7592C849}"/>
                    </a:ext>
                  </a:extLst>
                </p14:cNvPr>
                <p14:cNvContentPartPr/>
                <p14:nvPr/>
              </p14:nvContentPartPr>
              <p14:xfrm>
                <a:off x="8262701" y="2665395"/>
                <a:ext cx="62640" cy="237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C213D96-32E2-3C9E-0070-22EA7592C84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53701" y="2656755"/>
                  <a:ext cx="80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7B3E81EA-955B-7147-B790-69649EA8FDF2}"/>
                    </a:ext>
                  </a:extLst>
                </p14:cNvPr>
                <p14:cNvContentPartPr/>
                <p14:nvPr/>
              </p14:nvContentPartPr>
              <p14:xfrm>
                <a:off x="8239301" y="2726955"/>
                <a:ext cx="141480" cy="1580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7B3E81EA-955B-7147-B790-69649EA8FD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30661" y="2717955"/>
                  <a:ext cx="159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482C2B79-26F5-F83D-745B-7F3904803D21}"/>
                    </a:ext>
                  </a:extLst>
                </p14:cNvPr>
                <p14:cNvContentPartPr/>
                <p14:nvPr/>
              </p14:nvContentPartPr>
              <p14:xfrm>
                <a:off x="8337581" y="2798235"/>
                <a:ext cx="81000" cy="237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482C2B79-26F5-F83D-745B-7F3904803D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28581" y="2789595"/>
                  <a:ext cx="98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1E1ECBE-8E67-484B-34F7-97E005D138CB}"/>
                    </a:ext>
                  </a:extLst>
                </p14:cNvPr>
                <p14:cNvContentPartPr/>
                <p14:nvPr/>
              </p14:nvContentPartPr>
              <p14:xfrm>
                <a:off x="8396261" y="2756115"/>
                <a:ext cx="66960" cy="19044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1E1ECBE-8E67-484B-34F7-97E005D138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87261" y="2747115"/>
                  <a:ext cx="84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015BBFA7-9BF5-81CE-D4AB-7CEBB572BB9C}"/>
                    </a:ext>
                  </a:extLst>
                </p14:cNvPr>
                <p14:cNvContentPartPr/>
                <p14:nvPr/>
              </p14:nvContentPartPr>
              <p14:xfrm>
                <a:off x="8497421" y="2749635"/>
                <a:ext cx="87120" cy="13608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015BBFA7-9BF5-81CE-D4AB-7CEBB572BB9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488421" y="2740635"/>
                  <a:ext cx="104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7FB5BCBA-361A-2960-A981-BC91876F62A9}"/>
                    </a:ext>
                  </a:extLst>
                </p14:cNvPr>
                <p14:cNvContentPartPr/>
                <p14:nvPr/>
              </p14:nvContentPartPr>
              <p14:xfrm>
                <a:off x="8483021" y="2782395"/>
                <a:ext cx="300600" cy="12852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7FB5BCBA-361A-2960-A981-BC91876F62A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74381" y="2773395"/>
                  <a:ext cx="318240" cy="1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772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Box 3">
            <a:extLst>
              <a:ext uri="{FF2B5EF4-FFF2-40B4-BE49-F238E27FC236}">
                <a16:creationId xmlns:a16="http://schemas.microsoft.com/office/drawing/2014/main" id="{372EFCB2-F005-F28D-21E6-5DCAC9665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92677B-5250-CC23-B609-8EE9CC84B3AB}"/>
              </a:ext>
            </a:extLst>
          </p:cNvPr>
          <p:cNvSpPr txBox="1">
            <a:spLocks/>
          </p:cNvSpPr>
          <p:nvPr/>
        </p:nvSpPr>
        <p:spPr bwMode="auto">
          <a:xfrm>
            <a:off x="121340" y="722520"/>
            <a:ext cx="4754563" cy="38766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os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sys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urllib.request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datetime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time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import json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b="1" dirty="0"/>
              <a:t>client_id</a:t>
            </a:r>
            <a:r>
              <a:rPr lang="es-ES" altLang="ko-KR" sz="1050" dirty="0"/>
              <a:t> = '</a:t>
            </a:r>
            <a:r>
              <a:rPr lang="ko-KR" altLang="en-US" sz="1050" dirty="0"/>
              <a:t>본인이 발급받은 네이버 </a:t>
            </a:r>
            <a:r>
              <a:rPr lang="es-ES" altLang="ko-KR" sz="1050" dirty="0"/>
              <a:t>Client ID'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b="1" dirty="0"/>
              <a:t>client_secret</a:t>
            </a:r>
            <a:r>
              <a:rPr lang="es-ES" altLang="ko-KR" sz="1050" dirty="0"/>
              <a:t> = '</a:t>
            </a:r>
            <a:r>
              <a:rPr lang="ko-KR" altLang="en-US" sz="1050" dirty="0"/>
              <a:t>본인이 발급받은 네이버 </a:t>
            </a:r>
            <a:r>
              <a:rPr lang="es-ES" altLang="ko-KR" sz="1050" dirty="0"/>
              <a:t>Client Secret‘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#[CODE 1]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b="1" dirty="0"/>
              <a:t>def getRequestUrl</a:t>
            </a:r>
            <a:r>
              <a:rPr lang="es-ES" altLang="ko-KR" sz="1050" dirty="0"/>
              <a:t>(url):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req = urllib.request.Request(url)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req.add_header("X-Naver-Client-Id", client_id)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req.add_header("X-Naver-Client-Secret", client_secret)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try: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response = urllib.request.urlopen(req)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if response.getcode() == 200: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    print("[%s] Url Request Success" % datetime.datetime.now())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    return response.read().decode('utf-8')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5C435B5-D6C4-0BA5-ADA1-FB3BD54410C4}"/>
              </a:ext>
            </a:extLst>
          </p:cNvPr>
          <p:cNvSpPr txBox="1">
            <a:spLocks/>
          </p:cNvSpPr>
          <p:nvPr/>
        </p:nvSpPr>
        <p:spPr bwMode="auto">
          <a:xfrm>
            <a:off x="4324350" y="722520"/>
            <a:ext cx="4819650" cy="3848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except Exception as e: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print(e)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print("[%s] Error for URL : %s" % (datetime.datetime.now(), url))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return None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#[CODE 2]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def getNaverSearch(node, srcText, start, display):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base = "https://openapi.naver.com/v1/search"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node = "/%s.json" % node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parameters = "?query = %s&amp;start = %s&amp;display = %s" %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            (urllib.parse.quote(srcText), start, display)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url = base + node + parameters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responseDecode = getRequestUrl(url) #[CODE 1]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if (responseDecode == None):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return None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else:</a:t>
            </a:r>
          </a:p>
          <a:p>
            <a:pPr marL="9525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       return json.loads(responseDecode)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</p:txBody>
      </p:sp>
      <p:sp>
        <p:nvSpPr>
          <p:cNvPr id="31752" name="TextBox 1">
            <a:extLst>
              <a:ext uri="{FF2B5EF4-FFF2-40B4-BE49-F238E27FC236}">
                <a16:creationId xmlns:a16="http://schemas.microsoft.com/office/drawing/2014/main" id="{BF1FE1F8-3DCF-7732-21FC-3909AF353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339" y="188844"/>
            <a:ext cx="5235851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00" dirty="0">
                <a:latin typeface="HelveticaNeue-Roman"/>
                <a:ea typeface="굴림" panose="020B0600000101010101" pitchFamily="34" charset="-127"/>
              </a:rPr>
              <a:t>[</a:t>
            </a:r>
            <a:r>
              <a:rPr lang="ko-KR" altLang="en-US" sz="1600" dirty="0">
                <a:latin typeface="HelveticaNeue-Roman"/>
                <a:ea typeface="굴림" panose="020B0600000101010101" pitchFamily="34" charset="-127"/>
              </a:rPr>
              <a:t>프로그램 </a:t>
            </a:r>
            <a:r>
              <a:rPr lang="en-US" altLang="ko-KR" sz="1600" dirty="0">
                <a:latin typeface="HelveticaNeue-Roman"/>
                <a:ea typeface="굴림" panose="020B0600000101010101" pitchFamily="34" charset="-127"/>
              </a:rPr>
              <a:t>5-1] </a:t>
            </a:r>
            <a:r>
              <a:rPr lang="en-US" altLang="ko-KR" sz="1600" dirty="0" err="1">
                <a:latin typeface="HelveticaNeue-Roman"/>
                <a:ea typeface="굴림" panose="020B0600000101010101" pitchFamily="34" charset="-127"/>
              </a:rPr>
              <a:t>nvCrawler.py</a:t>
            </a:r>
            <a:r>
              <a:rPr lang="ko-KR" altLang="en-US" sz="1600" dirty="0">
                <a:latin typeface="HelveticaNeue-Roman"/>
                <a:ea typeface="굴림" panose="020B0600000101010101" pitchFamily="34" charset="-127"/>
              </a:rPr>
              <a:t> 실행 및 결과 확인</a:t>
            </a:r>
            <a:endParaRPr lang="ko-KR" altLang="en-US" sz="4000" dirty="0">
              <a:ea typeface="굴림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38A8D08-37CB-6C86-8E9A-7441C1B96B7D}"/>
              </a:ext>
            </a:extLst>
          </p:cNvPr>
          <p:cNvGrpSpPr/>
          <p:nvPr/>
        </p:nvGrpSpPr>
        <p:grpSpPr>
          <a:xfrm>
            <a:off x="7541949" y="1479639"/>
            <a:ext cx="1173960" cy="1165320"/>
            <a:chOff x="7541949" y="1479639"/>
            <a:chExt cx="1173960" cy="11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E6E9044-4C92-595D-CE04-5C103C850F4F}"/>
                    </a:ext>
                  </a:extLst>
                </p14:cNvPr>
                <p14:cNvContentPartPr/>
                <p14:nvPr/>
              </p14:nvContentPartPr>
              <p14:xfrm>
                <a:off x="7541949" y="2357679"/>
                <a:ext cx="366840" cy="2872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E6E9044-4C92-595D-CE04-5C103C850F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33309" y="2348679"/>
                  <a:ext cx="384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B330B27-E31C-7DEB-5837-F7E85768ADF5}"/>
                    </a:ext>
                  </a:extLst>
                </p14:cNvPr>
                <p14:cNvContentPartPr/>
                <p14:nvPr/>
              </p14:nvContentPartPr>
              <p14:xfrm>
                <a:off x="7661109" y="1994799"/>
                <a:ext cx="126360" cy="3823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B330B27-E31C-7DEB-5837-F7E85768AD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52469" y="1985799"/>
                  <a:ext cx="144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16E3E45-7057-6244-D476-FD7091877E7F}"/>
                    </a:ext>
                  </a:extLst>
                </p14:cNvPr>
                <p14:cNvContentPartPr/>
                <p14:nvPr/>
              </p14:nvContentPartPr>
              <p14:xfrm>
                <a:off x="7667589" y="1908039"/>
                <a:ext cx="198000" cy="115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16E3E45-7057-6244-D476-FD7091877E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58949" y="1899399"/>
                  <a:ext cx="215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CD909CC-B63F-C9BB-9097-65A5F9C0397D}"/>
                    </a:ext>
                  </a:extLst>
                </p14:cNvPr>
                <p14:cNvContentPartPr/>
                <p14:nvPr/>
              </p14:nvContentPartPr>
              <p14:xfrm>
                <a:off x="7651389" y="1522119"/>
                <a:ext cx="131040" cy="950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CD909CC-B63F-C9BB-9097-65A5F9C039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42749" y="1513479"/>
                  <a:ext cx="148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0CB326F-9F7F-407A-9420-1358247907BE}"/>
                    </a:ext>
                  </a:extLst>
                </p14:cNvPr>
                <p14:cNvContentPartPr/>
                <p14:nvPr/>
              </p14:nvContentPartPr>
              <p14:xfrm>
                <a:off x="7710429" y="1621839"/>
                <a:ext cx="126360" cy="119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0CB326F-9F7F-407A-9420-1358247907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01789" y="1612839"/>
                  <a:ext cx="144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5891D12-620B-43C3-FFAC-4B97B0977F5A}"/>
                    </a:ext>
                  </a:extLst>
                </p14:cNvPr>
                <p14:cNvContentPartPr/>
                <p14:nvPr/>
              </p14:nvContentPartPr>
              <p14:xfrm>
                <a:off x="7879989" y="1533639"/>
                <a:ext cx="198720" cy="122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5891D12-620B-43C3-FFAC-4B97B0977F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71349" y="1524999"/>
                  <a:ext cx="216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C9C457A-E3EE-2FEA-08E8-DB85D2C5A7B8}"/>
                    </a:ext>
                  </a:extLst>
                </p14:cNvPr>
                <p14:cNvContentPartPr/>
                <p14:nvPr/>
              </p14:nvContentPartPr>
              <p14:xfrm>
                <a:off x="7986549" y="1680879"/>
                <a:ext cx="106920" cy="64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C9C457A-E3EE-2FEA-08E8-DB85D2C5A7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909" y="1672239"/>
                  <a:ext cx="124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5AB5762-BC1E-4487-0B95-52B5B3E46478}"/>
                    </a:ext>
                  </a:extLst>
                </p14:cNvPr>
                <p14:cNvContentPartPr/>
                <p14:nvPr/>
              </p14:nvContentPartPr>
              <p14:xfrm>
                <a:off x="8209389" y="1509879"/>
                <a:ext cx="72360" cy="92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5AB5762-BC1E-4487-0B95-52B5B3E464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00749" y="1500879"/>
                  <a:ext cx="90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695895D-EA26-C37C-655B-A5424B33B90B}"/>
                    </a:ext>
                  </a:extLst>
                </p14:cNvPr>
                <p14:cNvContentPartPr/>
                <p14:nvPr/>
              </p14:nvContentPartPr>
              <p14:xfrm>
                <a:off x="8211189" y="1479639"/>
                <a:ext cx="127440" cy="254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695895D-EA26-C37C-655B-A5424B33B90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02549" y="1470999"/>
                  <a:ext cx="145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4C4BC9C-0B3F-5BCC-0DAB-D0EE4AB93874}"/>
                    </a:ext>
                  </a:extLst>
                </p14:cNvPr>
                <p14:cNvContentPartPr/>
                <p14:nvPr/>
              </p14:nvContentPartPr>
              <p14:xfrm>
                <a:off x="8300469" y="1675479"/>
                <a:ext cx="76320" cy="486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4C4BC9C-0B3F-5BCC-0DAB-D0EE4AB938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91829" y="1666839"/>
                  <a:ext cx="93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03DD8CD-3EC9-2B33-6F52-D9098809F523}"/>
                    </a:ext>
                  </a:extLst>
                </p14:cNvPr>
                <p14:cNvContentPartPr/>
                <p14:nvPr/>
              </p14:nvContentPartPr>
              <p14:xfrm>
                <a:off x="8369589" y="1556319"/>
                <a:ext cx="151200" cy="159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03DD8CD-3EC9-2B33-6F52-D9098809F5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60949" y="1547319"/>
                  <a:ext cx="168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E919F29-6319-D4D5-3047-6C069BD50FCC}"/>
                    </a:ext>
                  </a:extLst>
                </p14:cNvPr>
                <p14:cNvContentPartPr/>
                <p14:nvPr/>
              </p14:nvContentPartPr>
              <p14:xfrm>
                <a:off x="8547789" y="1576479"/>
                <a:ext cx="114480" cy="1270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E919F29-6319-D4D5-3047-6C069BD50F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38789" y="1567839"/>
                  <a:ext cx="132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E0EA4C8-FEBC-777D-06CB-46666CBEBBBC}"/>
                    </a:ext>
                  </a:extLst>
                </p14:cNvPr>
                <p14:cNvContentPartPr/>
                <p14:nvPr/>
              </p14:nvContentPartPr>
              <p14:xfrm>
                <a:off x="8587389" y="1504119"/>
                <a:ext cx="120240" cy="2754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E0EA4C8-FEBC-777D-06CB-46666CBEBB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78389" y="1495119"/>
                  <a:ext cx="1378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3AC1FE3-7652-BEAC-260D-0A22A15FD583}"/>
                    </a:ext>
                  </a:extLst>
                </p14:cNvPr>
                <p14:cNvContentPartPr/>
                <p14:nvPr/>
              </p14:nvContentPartPr>
              <p14:xfrm>
                <a:off x="8131269" y="1866639"/>
                <a:ext cx="235440" cy="227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3AC1FE3-7652-BEAC-260D-0A22A15FD5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22269" y="1857639"/>
                  <a:ext cx="253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E56CAF5-6EA8-369E-420A-F3560D8FA3FF}"/>
                    </a:ext>
                  </a:extLst>
                </p14:cNvPr>
                <p14:cNvContentPartPr/>
                <p14:nvPr/>
              </p14:nvContentPartPr>
              <p14:xfrm>
                <a:off x="8395149" y="1897959"/>
                <a:ext cx="156600" cy="1738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E56CAF5-6EA8-369E-420A-F3560D8FA3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86509" y="1888959"/>
                  <a:ext cx="174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6E32842-457F-E978-45BB-64628B2405A0}"/>
                    </a:ext>
                  </a:extLst>
                </p14:cNvPr>
                <p14:cNvContentPartPr/>
                <p14:nvPr/>
              </p14:nvContentPartPr>
              <p14:xfrm>
                <a:off x="8566869" y="1931439"/>
                <a:ext cx="44640" cy="134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6E32842-457F-E978-45BB-64628B2405A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58229" y="1922439"/>
                  <a:ext cx="622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77112F5-E77C-C384-9C64-A808A65EDA91}"/>
                    </a:ext>
                  </a:extLst>
                </p14:cNvPr>
                <p14:cNvContentPartPr/>
                <p14:nvPr/>
              </p14:nvContentPartPr>
              <p14:xfrm>
                <a:off x="8561469" y="2034759"/>
                <a:ext cx="154440" cy="1148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77112F5-E77C-C384-9C64-A808A65EDA9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52469" y="2025759"/>
                  <a:ext cx="172080" cy="132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BE0DA-9B9B-A5BE-ABF9-E615A8F7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787F9-B17B-2B76-523A-8DDAAEB803E7}"/>
              </a:ext>
            </a:extLst>
          </p:cNvPr>
          <p:cNvSpPr txBox="1">
            <a:spLocks/>
          </p:cNvSpPr>
          <p:nvPr/>
        </p:nvSpPr>
        <p:spPr bwMode="auto">
          <a:xfrm>
            <a:off x="4106862" y="1055342"/>
            <a:ext cx="5113338" cy="3924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while ((jsonResponse != None) and (jsonResponse['display'] != 0)):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for post in jsonResponse['items’]: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    cnt += 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b="1" dirty="0"/>
              <a:t>            getPostData</a:t>
            </a:r>
            <a:r>
              <a:rPr lang="es-ES" altLang="ko-KR" sz="1000" dirty="0"/>
              <a:t>(post, jsonResult, cnt) 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start = jsonResponse['start'] + jsonResponse['display’]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jsonResponse = </a:t>
            </a:r>
            <a:r>
              <a:rPr lang="es-ES" altLang="ko-KR" sz="1000" b="1" dirty="0"/>
              <a:t>getNaverSearch</a:t>
            </a:r>
            <a:r>
              <a:rPr lang="es-ES" altLang="ko-KR" sz="1000" dirty="0"/>
              <a:t>(node, srcText, start, 100) #[CODE 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print('</a:t>
            </a:r>
            <a:r>
              <a:rPr lang="ko-KR" altLang="en-US" sz="1000" dirty="0"/>
              <a:t>전체 검색 </a:t>
            </a:r>
            <a:r>
              <a:rPr lang="en-US" altLang="ko-KR" sz="1000" dirty="0"/>
              <a:t>: %</a:t>
            </a:r>
            <a:r>
              <a:rPr lang="es-ES" altLang="ko-KR" sz="1000" dirty="0"/>
              <a:t>d </a:t>
            </a:r>
            <a:r>
              <a:rPr lang="ko-KR" altLang="en-US" sz="1000" dirty="0"/>
              <a:t>건</a:t>
            </a:r>
            <a:r>
              <a:rPr lang="en-US" altLang="ko-KR" sz="1000" dirty="0"/>
              <a:t>' %</a:t>
            </a:r>
            <a:r>
              <a:rPr lang="es-ES" altLang="ko-KR" sz="1000" dirty="0"/>
              <a:t>total)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with open('%s_naver_%s.json' % (srcText, node), 'w', encoding='utf8’)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         as outfile: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jsonFile = json.dumps(jsonResult, indent = 4, sort_keys = True,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                             ensure_ascii = False)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    outfile.write(jsonFile)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print("</a:t>
            </a:r>
            <a:r>
              <a:rPr lang="ko-KR" altLang="en-US" sz="1000" dirty="0"/>
              <a:t>가져온 데이터 </a:t>
            </a:r>
            <a:r>
              <a:rPr lang="en-US" altLang="ko-KR" sz="1000" dirty="0"/>
              <a:t>: %</a:t>
            </a:r>
            <a:r>
              <a:rPr lang="es-ES" altLang="ko-KR" sz="1000" dirty="0"/>
              <a:t>d </a:t>
            </a:r>
            <a:r>
              <a:rPr lang="ko-KR" altLang="en-US" sz="1000" dirty="0"/>
              <a:t>건</a:t>
            </a:r>
            <a:r>
              <a:rPr lang="en-US" altLang="ko-KR" sz="1000" dirty="0"/>
              <a:t>" %(</a:t>
            </a:r>
            <a:r>
              <a:rPr lang="es-ES" altLang="ko-KR" sz="1000" dirty="0"/>
              <a:t>cnt))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    print('%s_naver_%s.json SAVED' % (srcText, node))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b="1" dirty="0"/>
              <a:t>if __name__ == '__main__’: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b="1" dirty="0"/>
              <a:t>    main()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5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50" dirty="0"/>
              <a:t> </a:t>
            </a:r>
            <a:endParaRPr lang="es-ES" altLang="ko-KR" sz="105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9051E39-47DC-FB43-5DC1-73B609BDC51F}"/>
              </a:ext>
            </a:extLst>
          </p:cNvPr>
          <p:cNvSpPr txBox="1">
            <a:spLocks/>
          </p:cNvSpPr>
          <p:nvPr/>
        </p:nvSpPr>
        <p:spPr bwMode="auto">
          <a:xfrm>
            <a:off x="-173038" y="1055342"/>
            <a:ext cx="4745038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#[CODE 3]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def</a:t>
            </a:r>
            <a:r>
              <a:rPr lang="es-ES" altLang="ko-KR" sz="1000" dirty="0"/>
              <a:t> </a:t>
            </a:r>
            <a:r>
              <a:rPr lang="es-ES" altLang="ko-KR" sz="1000" dirty="0" err="1"/>
              <a:t>getPostData</a:t>
            </a:r>
            <a:r>
              <a:rPr lang="es-ES" altLang="ko-KR" sz="1000" dirty="0"/>
              <a:t>(post, </a:t>
            </a:r>
            <a:r>
              <a:rPr lang="es-ES" altLang="ko-KR" sz="1000" dirty="0" err="1"/>
              <a:t>jsonResult</a:t>
            </a:r>
            <a:r>
              <a:rPr lang="es-ES" altLang="ko-KR" sz="1000" dirty="0"/>
              <a:t>, </a:t>
            </a:r>
            <a:r>
              <a:rPr lang="es-ES" altLang="ko-KR" sz="1000" dirty="0" err="1"/>
              <a:t>cnt</a:t>
            </a:r>
            <a:r>
              <a:rPr lang="es-ES" altLang="ko-KR" sz="1000" dirty="0"/>
              <a:t>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title</a:t>
            </a:r>
            <a:r>
              <a:rPr lang="es-ES" altLang="ko-KR" sz="1000" dirty="0"/>
              <a:t> = post['</a:t>
            </a:r>
            <a:r>
              <a:rPr lang="es-ES" altLang="ko-KR" sz="1000" dirty="0" err="1"/>
              <a:t>title</a:t>
            </a:r>
            <a:r>
              <a:rPr lang="es-ES" altLang="ko-KR" sz="1000" dirty="0"/>
              <a:t>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description</a:t>
            </a:r>
            <a:r>
              <a:rPr lang="es-ES" altLang="ko-KR" sz="1000" dirty="0"/>
              <a:t> = post['</a:t>
            </a:r>
            <a:r>
              <a:rPr lang="es-ES" altLang="ko-KR" sz="1000" dirty="0" err="1"/>
              <a:t>description</a:t>
            </a:r>
            <a:r>
              <a:rPr lang="es-ES" altLang="ko-KR" sz="1000" dirty="0"/>
              <a:t>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org_link</a:t>
            </a:r>
            <a:r>
              <a:rPr lang="es-ES" altLang="ko-KR" sz="1000" dirty="0"/>
              <a:t> = post['</a:t>
            </a:r>
            <a:r>
              <a:rPr lang="es-ES" altLang="ko-KR" sz="1000" dirty="0" err="1"/>
              <a:t>originallink</a:t>
            </a:r>
            <a:r>
              <a:rPr lang="es-ES" altLang="ko-KR" sz="1000" dirty="0"/>
              <a:t>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link = post['link’]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5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pDate</a:t>
            </a:r>
            <a:r>
              <a:rPr lang="es-ES" altLang="ko-KR" sz="1000" dirty="0"/>
              <a:t> = </a:t>
            </a:r>
            <a:r>
              <a:rPr lang="es-ES" altLang="ko-KR" sz="1000" dirty="0" err="1"/>
              <a:t>datetime.datetime.strptime</a:t>
            </a:r>
            <a:r>
              <a:rPr lang="es-ES" altLang="ko-KR" sz="1000" dirty="0"/>
              <a:t>(post['</a:t>
            </a:r>
            <a:r>
              <a:rPr lang="es-ES" altLang="ko-KR" sz="1000" dirty="0" err="1"/>
              <a:t>pubDate</a:t>
            </a:r>
            <a:r>
              <a:rPr lang="es-ES" altLang="ko-KR" sz="1000" dirty="0"/>
              <a:t>'], ‘%a,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            %d %b %Y %H:%M:%S+0900’)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pDate</a:t>
            </a:r>
            <a:r>
              <a:rPr lang="es-ES" altLang="ko-KR" sz="1000" dirty="0"/>
              <a:t> = </a:t>
            </a:r>
            <a:r>
              <a:rPr lang="es-ES" altLang="ko-KR" sz="1000" dirty="0" err="1"/>
              <a:t>pDate.strftime</a:t>
            </a:r>
            <a:r>
              <a:rPr lang="es-ES" altLang="ko-KR" sz="1000" dirty="0"/>
              <a:t>('%Y-%m-%d %H:%M:%S’)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5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jsonResult.append</a:t>
            </a:r>
            <a:r>
              <a:rPr lang="es-ES" altLang="ko-KR" sz="1000" dirty="0"/>
              <a:t>({'</a:t>
            </a:r>
            <a:r>
              <a:rPr lang="es-ES" altLang="ko-KR" sz="1000" dirty="0" err="1"/>
              <a:t>cnt</a:t>
            </a:r>
            <a:r>
              <a:rPr lang="es-ES" altLang="ko-KR" sz="1000" dirty="0"/>
              <a:t>':</a:t>
            </a:r>
            <a:r>
              <a:rPr lang="es-ES" altLang="ko-KR" sz="1000" dirty="0" err="1"/>
              <a:t>cnt</a:t>
            </a:r>
            <a:r>
              <a:rPr lang="es-ES" altLang="ko-KR" sz="1000" dirty="0"/>
              <a:t>, '</a:t>
            </a:r>
            <a:r>
              <a:rPr lang="es-ES" altLang="ko-KR" sz="1000" dirty="0" err="1"/>
              <a:t>title</a:t>
            </a:r>
            <a:r>
              <a:rPr lang="es-ES" altLang="ko-KR" sz="1000" dirty="0"/>
              <a:t>':</a:t>
            </a:r>
            <a:r>
              <a:rPr lang="es-ES" altLang="ko-KR" sz="1000" dirty="0" err="1"/>
              <a:t>title</a:t>
            </a:r>
            <a:r>
              <a:rPr lang="es-ES" altLang="ko-KR" sz="1000" dirty="0"/>
              <a:t>, '</a:t>
            </a:r>
            <a:r>
              <a:rPr lang="es-ES" altLang="ko-KR" sz="1000" dirty="0" err="1"/>
              <a:t>description</a:t>
            </a:r>
            <a:r>
              <a:rPr lang="es-ES" altLang="ko-KR" sz="1000" dirty="0"/>
              <a:t>': </a:t>
            </a:r>
            <a:r>
              <a:rPr lang="es-ES" altLang="ko-KR" sz="1000" dirty="0" err="1"/>
              <a:t>description</a:t>
            </a:r>
            <a:r>
              <a:rPr lang="es-ES" altLang="ko-KR" sz="1000" dirty="0"/>
              <a:t>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                        'org_link':</a:t>
            </a:r>
            <a:r>
              <a:rPr lang="es-ES" altLang="ko-KR" sz="1000" dirty="0" err="1"/>
              <a:t>org_link</a:t>
            </a:r>
            <a:r>
              <a:rPr lang="es-ES" altLang="ko-KR" sz="1000" dirty="0"/>
              <a:t>, 'link': </a:t>
            </a:r>
            <a:r>
              <a:rPr lang="es-ES" altLang="ko-KR" sz="1000" dirty="0" err="1"/>
              <a:t>org_link</a:t>
            </a:r>
            <a:r>
              <a:rPr lang="es-ES" altLang="ko-KR" sz="1000" dirty="0"/>
              <a:t>, '</a:t>
            </a:r>
            <a:r>
              <a:rPr lang="es-ES" altLang="ko-KR" sz="1000" dirty="0" err="1"/>
              <a:t>pDate</a:t>
            </a:r>
            <a:r>
              <a:rPr lang="es-ES" altLang="ko-KR" sz="1000" dirty="0"/>
              <a:t>':</a:t>
            </a:r>
            <a:r>
              <a:rPr lang="es-ES" altLang="ko-KR" sz="1000" dirty="0" err="1"/>
              <a:t>pDate</a:t>
            </a:r>
            <a:r>
              <a:rPr lang="es-ES" altLang="ko-KR" sz="1000" dirty="0"/>
              <a:t>})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return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5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#[CODE 0]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b="1" dirty="0" err="1"/>
              <a:t>def</a:t>
            </a:r>
            <a:r>
              <a:rPr lang="es-ES" altLang="ko-KR" sz="1000" b="1" dirty="0"/>
              <a:t> </a:t>
            </a:r>
            <a:r>
              <a:rPr lang="es-ES" altLang="ko-KR" sz="1000" b="1" dirty="0" err="1"/>
              <a:t>main</a:t>
            </a:r>
            <a:r>
              <a:rPr lang="es-ES" altLang="ko-KR" sz="1000" b="1" dirty="0"/>
              <a:t>():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node</a:t>
            </a:r>
            <a:r>
              <a:rPr lang="es-ES" altLang="ko-KR" sz="1000" dirty="0"/>
              <a:t> = '</a:t>
            </a:r>
            <a:r>
              <a:rPr lang="es-ES" altLang="ko-KR" sz="1000" dirty="0" err="1"/>
              <a:t>news</a:t>
            </a:r>
            <a:r>
              <a:rPr lang="es-ES" altLang="ko-KR" sz="1000" dirty="0"/>
              <a:t>' #</a:t>
            </a:r>
            <a:r>
              <a:rPr lang="ko-KR" altLang="en-US" sz="1000" dirty="0"/>
              <a:t>크롤링할 대상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srcText</a:t>
            </a:r>
            <a:r>
              <a:rPr lang="es-ES" altLang="ko-KR" sz="1000" dirty="0"/>
              <a:t> = input('</a:t>
            </a:r>
            <a:r>
              <a:rPr lang="ko-KR" altLang="en-US" sz="1000" dirty="0"/>
              <a:t>검색어를 입력하세요</a:t>
            </a:r>
            <a:r>
              <a:rPr lang="en-US" altLang="ko-KR" sz="1000" dirty="0"/>
              <a:t>: ‘)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cnt</a:t>
            </a:r>
            <a:r>
              <a:rPr lang="es-ES" altLang="ko-KR" sz="1000" dirty="0"/>
              <a:t> = 0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jsonResult</a:t>
            </a:r>
            <a:r>
              <a:rPr lang="es-ES" altLang="ko-KR" sz="1000" dirty="0"/>
              <a:t>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</a:t>
            </a:r>
            <a:r>
              <a:rPr lang="es-ES" altLang="ko-KR" sz="1000" dirty="0" err="1"/>
              <a:t>jsonResponse</a:t>
            </a:r>
            <a:r>
              <a:rPr lang="es-ES" altLang="ko-KR" sz="1000" dirty="0"/>
              <a:t> = </a:t>
            </a:r>
            <a:r>
              <a:rPr lang="es-ES" altLang="ko-KR" sz="1000" b="1" dirty="0" err="1"/>
              <a:t>getNaverSearch</a:t>
            </a:r>
            <a:r>
              <a:rPr lang="es-ES" altLang="ko-KR" sz="1000" dirty="0"/>
              <a:t>(</a:t>
            </a:r>
            <a:r>
              <a:rPr lang="es-ES" altLang="ko-KR" sz="1000" dirty="0" err="1"/>
              <a:t>node</a:t>
            </a:r>
            <a:r>
              <a:rPr lang="es-ES" altLang="ko-KR" sz="1000" dirty="0"/>
              <a:t>, </a:t>
            </a:r>
            <a:r>
              <a:rPr lang="es-ES" altLang="ko-KR" sz="1000" dirty="0" err="1"/>
              <a:t>srcText</a:t>
            </a:r>
            <a:r>
              <a:rPr lang="es-ES" altLang="ko-KR" sz="1000" dirty="0"/>
              <a:t>, 1, 100) #[CODE 2]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/>
              <a:t>    total = </a:t>
            </a:r>
            <a:r>
              <a:rPr lang="es-ES" altLang="ko-KR" sz="1000" dirty="0" err="1"/>
              <a:t>jsonResponse</a:t>
            </a:r>
            <a:r>
              <a:rPr lang="es-ES" altLang="ko-KR" sz="1000" dirty="0"/>
              <a:t>['total’]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E5F66B-FBB7-A1A1-D115-154F6FF15FC3}"/>
              </a:ext>
            </a:extLst>
          </p:cNvPr>
          <p:cNvGrpSpPr/>
          <p:nvPr/>
        </p:nvGrpSpPr>
        <p:grpSpPr>
          <a:xfrm>
            <a:off x="7117181" y="792315"/>
            <a:ext cx="1064160" cy="260640"/>
            <a:chOff x="7117181" y="792315"/>
            <a:chExt cx="106416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2C07E56-6DF7-0618-6107-E1E281BD81F0}"/>
                    </a:ext>
                  </a:extLst>
                </p14:cNvPr>
                <p14:cNvContentPartPr/>
                <p14:nvPr/>
              </p14:nvContentPartPr>
              <p14:xfrm>
                <a:off x="7117181" y="835875"/>
                <a:ext cx="154440" cy="136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2C07E56-6DF7-0618-6107-E1E281BD81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08541" y="827235"/>
                  <a:ext cx="172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D1CD0BE-4D7A-1CAC-3A6E-073E190C96E4}"/>
                    </a:ext>
                  </a:extLst>
                </p14:cNvPr>
                <p14:cNvContentPartPr/>
                <p14:nvPr/>
              </p14:nvContentPartPr>
              <p14:xfrm>
                <a:off x="7359461" y="816795"/>
                <a:ext cx="51120" cy="1051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D1CD0BE-4D7A-1CAC-3A6E-073E190C96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50461" y="807795"/>
                  <a:ext cx="68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C808B74-5C8F-2033-6F3C-33E09C32DA76}"/>
                    </a:ext>
                  </a:extLst>
                </p14:cNvPr>
                <p14:cNvContentPartPr/>
                <p14:nvPr/>
              </p14:nvContentPartPr>
              <p14:xfrm>
                <a:off x="7425701" y="792315"/>
                <a:ext cx="19080" cy="144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C808B74-5C8F-2033-6F3C-33E09C32DA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17061" y="783675"/>
                  <a:ext cx="36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19F5926-165A-2EFA-5B0A-A6D53515D646}"/>
                    </a:ext>
                  </a:extLst>
                </p14:cNvPr>
                <p14:cNvContentPartPr/>
                <p14:nvPr/>
              </p14:nvContentPartPr>
              <p14:xfrm>
                <a:off x="7393301" y="935235"/>
                <a:ext cx="123120" cy="92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19F5926-165A-2EFA-5B0A-A6D53515D6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84301" y="926595"/>
                  <a:ext cx="140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122C79E-5FD4-51B6-D53E-A8BF3D1C79C9}"/>
                    </a:ext>
                  </a:extLst>
                </p14:cNvPr>
                <p14:cNvContentPartPr/>
                <p14:nvPr/>
              </p14:nvContentPartPr>
              <p14:xfrm>
                <a:off x="7515341" y="826515"/>
                <a:ext cx="172080" cy="222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122C79E-5FD4-51B6-D53E-A8BF3D1C79C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06701" y="817875"/>
                  <a:ext cx="189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4703F89-93C4-7A9F-9D64-06FE6C6B2CB7}"/>
                    </a:ext>
                  </a:extLst>
                </p14:cNvPr>
                <p14:cNvContentPartPr/>
                <p14:nvPr/>
              </p14:nvContentPartPr>
              <p14:xfrm>
                <a:off x="7666901" y="853155"/>
                <a:ext cx="141480" cy="182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4703F89-93C4-7A9F-9D64-06FE6C6B2C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57901" y="844515"/>
                  <a:ext cx="159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D679B4C-C0C7-A733-87DC-A5D476A5AD6E}"/>
                    </a:ext>
                  </a:extLst>
                </p14:cNvPr>
                <p14:cNvContentPartPr/>
                <p14:nvPr/>
              </p14:nvContentPartPr>
              <p14:xfrm>
                <a:off x="7854461" y="846315"/>
                <a:ext cx="25920" cy="206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D679B4C-C0C7-A733-87DC-A5D476A5AD6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45821" y="837675"/>
                  <a:ext cx="43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29A1E63-4562-3822-AAA0-7A5AE88C556F}"/>
                    </a:ext>
                  </a:extLst>
                </p14:cNvPr>
                <p14:cNvContentPartPr/>
                <p14:nvPr/>
              </p14:nvContentPartPr>
              <p14:xfrm>
                <a:off x="8006381" y="806715"/>
                <a:ext cx="108000" cy="205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29A1E63-4562-3822-AAA0-7A5AE88C556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97741" y="797715"/>
                  <a:ext cx="125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AEF4F38-CDAD-1BE2-0F98-240F3839A845}"/>
                    </a:ext>
                  </a:extLst>
                </p14:cNvPr>
                <p14:cNvContentPartPr/>
                <p14:nvPr/>
              </p14:nvContentPartPr>
              <p14:xfrm>
                <a:off x="7988741" y="822555"/>
                <a:ext cx="192600" cy="167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AEF4F38-CDAD-1BE2-0F98-240F3839A84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980101" y="813555"/>
                  <a:ext cx="21024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2DD10C2-0DFE-74AD-076A-DF1660106071}"/>
              </a:ext>
            </a:extLst>
          </p:cNvPr>
          <p:cNvGrpSpPr/>
          <p:nvPr/>
        </p:nvGrpSpPr>
        <p:grpSpPr>
          <a:xfrm>
            <a:off x="5136101" y="871155"/>
            <a:ext cx="1091880" cy="239760"/>
            <a:chOff x="5136101" y="871155"/>
            <a:chExt cx="109188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3785617-04C5-D63A-9801-16F9214674F9}"/>
                    </a:ext>
                  </a:extLst>
                </p14:cNvPr>
                <p14:cNvContentPartPr/>
                <p14:nvPr/>
              </p14:nvContentPartPr>
              <p14:xfrm>
                <a:off x="5136101" y="875115"/>
                <a:ext cx="100080" cy="162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3785617-04C5-D63A-9801-16F9214674F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27101" y="866115"/>
                  <a:ext cx="11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424230E-1E84-69B6-F556-BCE1A97CAF19}"/>
                    </a:ext>
                  </a:extLst>
                </p14:cNvPr>
                <p14:cNvContentPartPr/>
                <p14:nvPr/>
              </p14:nvContentPartPr>
              <p14:xfrm>
                <a:off x="5144021" y="947475"/>
                <a:ext cx="127440" cy="29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424230E-1E84-69B6-F556-BCE1A97CAF1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35021" y="938835"/>
                  <a:ext cx="145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E7642DC-4BFC-07B1-3ECB-B46D472450BF}"/>
                    </a:ext>
                  </a:extLst>
                </p14:cNvPr>
                <p14:cNvContentPartPr/>
                <p14:nvPr/>
              </p14:nvContentPartPr>
              <p14:xfrm>
                <a:off x="5249861" y="934155"/>
                <a:ext cx="74520" cy="64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E7642DC-4BFC-07B1-3ECB-B46D472450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41221" y="925155"/>
                  <a:ext cx="921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0F6FA4D-018A-F6EA-BD0D-10297B635742}"/>
                    </a:ext>
                  </a:extLst>
                </p14:cNvPr>
                <p14:cNvContentPartPr/>
                <p14:nvPr/>
              </p14:nvContentPartPr>
              <p14:xfrm>
                <a:off x="5229341" y="1010475"/>
                <a:ext cx="131400" cy="968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0F6FA4D-018A-F6EA-BD0D-10297B63574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20701" y="1001475"/>
                  <a:ext cx="1490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643A5A6-086B-3106-DC77-BE31813A90E9}"/>
                    </a:ext>
                  </a:extLst>
                </p14:cNvPr>
                <p14:cNvContentPartPr/>
                <p14:nvPr/>
              </p14:nvContentPartPr>
              <p14:xfrm>
                <a:off x="5313581" y="889515"/>
                <a:ext cx="190440" cy="210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643A5A6-086B-3106-DC77-BE31813A90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4581" y="880875"/>
                  <a:ext cx="208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41AFDB9-B499-D55D-EAF3-7E558393ABDD}"/>
                    </a:ext>
                  </a:extLst>
                </p14:cNvPr>
                <p14:cNvContentPartPr/>
                <p14:nvPr/>
              </p14:nvContentPartPr>
              <p14:xfrm>
                <a:off x="5509781" y="933435"/>
                <a:ext cx="185400" cy="173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41AFDB9-B499-D55D-EAF3-7E558393AB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01141" y="924795"/>
                  <a:ext cx="203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3E446F0-DBBC-B1B0-90C5-30E10503BA5D}"/>
                    </a:ext>
                  </a:extLst>
                </p14:cNvPr>
                <p14:cNvContentPartPr/>
                <p14:nvPr/>
              </p14:nvContentPartPr>
              <p14:xfrm>
                <a:off x="5699501" y="929115"/>
                <a:ext cx="60840" cy="136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3E446F0-DBBC-B1B0-90C5-30E10503BA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90861" y="920475"/>
                  <a:ext cx="78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96AEBC4-C7F8-5A42-CB1D-AB9A3A7ADE0D}"/>
                    </a:ext>
                  </a:extLst>
                </p14:cNvPr>
                <p14:cNvContentPartPr/>
                <p14:nvPr/>
              </p14:nvContentPartPr>
              <p14:xfrm>
                <a:off x="5788781" y="909315"/>
                <a:ext cx="51840" cy="2016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96AEBC4-C7F8-5A42-CB1D-AB9A3A7ADE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80141" y="900675"/>
                  <a:ext cx="69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DC76370-27F7-8D27-829E-C336B6464C8B}"/>
                    </a:ext>
                  </a:extLst>
                </p14:cNvPr>
                <p14:cNvContentPartPr/>
                <p14:nvPr/>
              </p14:nvContentPartPr>
              <p14:xfrm>
                <a:off x="5866901" y="871155"/>
                <a:ext cx="147240" cy="153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DC76370-27F7-8D27-829E-C336B6464C8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58261" y="862515"/>
                  <a:ext cx="164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DB9FF87-F78C-CB75-5253-0BD6725B1904}"/>
                    </a:ext>
                  </a:extLst>
                </p14:cNvPr>
                <p14:cNvContentPartPr/>
                <p14:nvPr/>
              </p14:nvContentPartPr>
              <p14:xfrm>
                <a:off x="5893181" y="916515"/>
                <a:ext cx="151920" cy="126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DB9FF87-F78C-CB75-5253-0BD6725B190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84181" y="907515"/>
                  <a:ext cx="169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CBB5129-D791-332E-69E7-072343AF7D17}"/>
                    </a:ext>
                  </a:extLst>
                </p14:cNvPr>
                <p14:cNvContentPartPr/>
                <p14:nvPr/>
              </p14:nvContentPartPr>
              <p14:xfrm>
                <a:off x="6113861" y="900315"/>
                <a:ext cx="114120" cy="175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CBB5129-D791-332E-69E7-072343AF7D1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05221" y="891675"/>
                  <a:ext cx="13176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E02BBF4-879F-5C20-FC1B-F22EEA5246F4}"/>
              </a:ext>
            </a:extLst>
          </p:cNvPr>
          <p:cNvGrpSpPr/>
          <p:nvPr/>
        </p:nvGrpSpPr>
        <p:grpSpPr>
          <a:xfrm>
            <a:off x="7998101" y="1812555"/>
            <a:ext cx="1022040" cy="319320"/>
            <a:chOff x="7998101" y="1812555"/>
            <a:chExt cx="102204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AD803F-DB22-47F3-3C9F-4CD97A5020BA}"/>
                    </a:ext>
                  </a:extLst>
                </p14:cNvPr>
                <p14:cNvContentPartPr/>
                <p14:nvPr/>
              </p14:nvContentPartPr>
              <p14:xfrm>
                <a:off x="7998101" y="2035755"/>
                <a:ext cx="81000" cy="25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AD803F-DB22-47F3-3C9F-4CD97A5020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89461" y="2026755"/>
                  <a:ext cx="98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15C1D8E-E560-FFF8-D65B-89FDE8AB4661}"/>
                    </a:ext>
                  </a:extLst>
                </p14:cNvPr>
                <p14:cNvContentPartPr/>
                <p14:nvPr/>
              </p14:nvContentPartPr>
              <p14:xfrm>
                <a:off x="8028341" y="2004075"/>
                <a:ext cx="63720" cy="874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15C1D8E-E560-FFF8-D65B-89FDE8AB466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19341" y="1995075"/>
                  <a:ext cx="8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D98102A-1A38-BA4B-83DF-21D97F385ED5}"/>
                    </a:ext>
                  </a:extLst>
                </p14:cNvPr>
                <p14:cNvContentPartPr/>
                <p14:nvPr/>
              </p14:nvContentPartPr>
              <p14:xfrm>
                <a:off x="8146061" y="1904715"/>
                <a:ext cx="94680" cy="109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D98102A-1A38-BA4B-83DF-21D97F385ED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37421" y="1896075"/>
                  <a:ext cx="112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7512BBC-0A77-0856-4C7B-517893ED9063}"/>
                    </a:ext>
                  </a:extLst>
                </p14:cNvPr>
                <p14:cNvContentPartPr/>
                <p14:nvPr/>
              </p14:nvContentPartPr>
              <p14:xfrm>
                <a:off x="8161181" y="1904715"/>
                <a:ext cx="141840" cy="75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7512BBC-0A77-0856-4C7B-517893ED90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52541" y="1896075"/>
                  <a:ext cx="159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6D52B51-4226-693A-657A-8F1D800DF06A}"/>
                    </a:ext>
                  </a:extLst>
                </p14:cNvPr>
                <p14:cNvContentPartPr/>
                <p14:nvPr/>
              </p14:nvContentPartPr>
              <p14:xfrm>
                <a:off x="8246141" y="1969515"/>
                <a:ext cx="86040" cy="86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6D52B51-4226-693A-657A-8F1D800DF06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37141" y="1960875"/>
                  <a:ext cx="103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7733872-2F54-BEF4-ACE8-A4AE4A50EC5A}"/>
                    </a:ext>
                  </a:extLst>
                </p14:cNvPr>
                <p14:cNvContentPartPr/>
                <p14:nvPr/>
              </p14:nvContentPartPr>
              <p14:xfrm>
                <a:off x="8333261" y="1845675"/>
                <a:ext cx="36000" cy="1188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7733872-2F54-BEF4-ACE8-A4AE4A50EC5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4261" y="1837035"/>
                  <a:ext cx="53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2B6AD42-B4D3-39FA-6CEF-0C5736333D22}"/>
                    </a:ext>
                  </a:extLst>
                </p14:cNvPr>
                <p14:cNvContentPartPr/>
                <p14:nvPr/>
              </p14:nvContentPartPr>
              <p14:xfrm>
                <a:off x="8333261" y="1812555"/>
                <a:ext cx="84600" cy="1335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2B6AD42-B4D3-39FA-6CEF-0C5736333D2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24261" y="1803555"/>
                  <a:ext cx="102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36A6AEC-FD55-E7B2-4F56-727DBCE31FA0}"/>
                    </a:ext>
                  </a:extLst>
                </p14:cNvPr>
                <p14:cNvContentPartPr/>
                <p14:nvPr/>
              </p14:nvContentPartPr>
              <p14:xfrm>
                <a:off x="8345141" y="1871235"/>
                <a:ext cx="75600" cy="34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36A6AEC-FD55-E7B2-4F56-727DBCE31F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36141" y="1862235"/>
                  <a:ext cx="93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0787B67-5816-728F-B5E8-3E1DA3962C5C}"/>
                    </a:ext>
                  </a:extLst>
                </p14:cNvPr>
                <p14:cNvContentPartPr/>
                <p14:nvPr/>
              </p14:nvContentPartPr>
              <p14:xfrm>
                <a:off x="8383661" y="1915515"/>
                <a:ext cx="98280" cy="1652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0787B67-5816-728F-B5E8-3E1DA3962C5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75021" y="1906515"/>
                  <a:ext cx="1159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C793402-57E2-5F53-1E90-78D54B03DB46}"/>
                    </a:ext>
                  </a:extLst>
                </p14:cNvPr>
                <p14:cNvContentPartPr/>
                <p14:nvPr/>
              </p14:nvContentPartPr>
              <p14:xfrm>
                <a:off x="8495621" y="1853595"/>
                <a:ext cx="108000" cy="210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C793402-57E2-5F53-1E90-78D54B03DB4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86621" y="1844595"/>
                  <a:ext cx="125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2591BE1-E573-C29B-E558-4AA40E06D04D}"/>
                    </a:ext>
                  </a:extLst>
                </p14:cNvPr>
                <p14:cNvContentPartPr/>
                <p14:nvPr/>
              </p14:nvContentPartPr>
              <p14:xfrm>
                <a:off x="8585261" y="1897515"/>
                <a:ext cx="97200" cy="957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2591BE1-E573-C29B-E558-4AA40E06D04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76261" y="1888515"/>
                  <a:ext cx="114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6509200-1AA3-07CB-791C-2AE81483EC43}"/>
                    </a:ext>
                  </a:extLst>
                </p14:cNvPr>
                <p14:cNvContentPartPr/>
                <p14:nvPr/>
              </p14:nvContentPartPr>
              <p14:xfrm>
                <a:off x="8627021" y="1995075"/>
                <a:ext cx="138600" cy="63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6509200-1AA3-07CB-791C-2AE81483EC4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18021" y="1986075"/>
                  <a:ext cx="156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DE9A8E5-6C7C-FCD1-03BE-D3D52E0F44FA}"/>
                    </a:ext>
                  </a:extLst>
                </p14:cNvPr>
                <p14:cNvContentPartPr/>
                <p14:nvPr/>
              </p14:nvContentPartPr>
              <p14:xfrm>
                <a:off x="8739701" y="1905435"/>
                <a:ext cx="84600" cy="1576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DE9A8E5-6C7C-FCD1-03BE-D3D52E0F44F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31061" y="1896435"/>
                  <a:ext cx="102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D2A53FC-BF3F-B144-AF59-F9A04F27C634}"/>
                    </a:ext>
                  </a:extLst>
                </p14:cNvPr>
                <p14:cNvContentPartPr/>
                <p14:nvPr/>
              </p14:nvContentPartPr>
              <p14:xfrm>
                <a:off x="8852381" y="1964475"/>
                <a:ext cx="81000" cy="100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D2A53FC-BF3F-B144-AF59-F9A04F27C63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43381" y="1955475"/>
                  <a:ext cx="98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86FF9FD-2ED5-7432-363F-E44E3098975B}"/>
                    </a:ext>
                  </a:extLst>
                </p14:cNvPr>
                <p14:cNvContentPartPr/>
                <p14:nvPr/>
              </p14:nvContentPartPr>
              <p14:xfrm>
                <a:off x="8875781" y="1992915"/>
                <a:ext cx="56880" cy="68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86FF9FD-2ED5-7432-363F-E44E3098975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66781" y="1984275"/>
                  <a:ext cx="74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6DC07AE3-3FF3-3399-6584-1C0C0FE4D14D}"/>
                    </a:ext>
                  </a:extLst>
                </p14:cNvPr>
                <p14:cNvContentPartPr/>
                <p14:nvPr/>
              </p14:nvContentPartPr>
              <p14:xfrm>
                <a:off x="8947061" y="1991475"/>
                <a:ext cx="73080" cy="1404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6DC07AE3-3FF3-3399-6584-1C0C0FE4D14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38421" y="1982835"/>
                  <a:ext cx="9072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A6C5863-1376-9558-9022-EFBA90943D39}"/>
              </a:ext>
            </a:extLst>
          </p:cNvPr>
          <p:cNvGrpSpPr/>
          <p:nvPr/>
        </p:nvGrpSpPr>
        <p:grpSpPr>
          <a:xfrm>
            <a:off x="5373701" y="3399435"/>
            <a:ext cx="1787760" cy="455760"/>
            <a:chOff x="5373701" y="3399435"/>
            <a:chExt cx="178776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622E477-2E40-852A-FC9B-8FEF1EC9CE90}"/>
                    </a:ext>
                  </a:extLst>
                </p14:cNvPr>
                <p14:cNvContentPartPr/>
                <p14:nvPr/>
              </p14:nvContentPartPr>
              <p14:xfrm>
                <a:off x="5373701" y="3399435"/>
                <a:ext cx="650880" cy="435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622E477-2E40-852A-FC9B-8FEF1EC9CE9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364701" y="3390795"/>
                  <a:ext cx="668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AA9ADD0-939B-4898-8318-C54DC948531E}"/>
                    </a:ext>
                  </a:extLst>
                </p14:cNvPr>
                <p14:cNvContentPartPr/>
                <p14:nvPr/>
              </p14:nvContentPartPr>
              <p14:xfrm>
                <a:off x="5685821" y="3437955"/>
                <a:ext cx="245880" cy="2970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AA9ADD0-939B-4898-8318-C54DC948531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676821" y="3429315"/>
                  <a:ext cx="263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0502E89-F78B-3613-7A22-B39775A3D162}"/>
                    </a:ext>
                  </a:extLst>
                </p14:cNvPr>
                <p14:cNvContentPartPr/>
                <p14:nvPr/>
              </p14:nvContentPartPr>
              <p14:xfrm>
                <a:off x="5848541" y="3640635"/>
                <a:ext cx="65880" cy="1346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0502E89-F78B-3613-7A22-B39775A3D16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39901" y="3631635"/>
                  <a:ext cx="83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7DC694A-5990-FA00-6AA4-92B8A2C543F5}"/>
                    </a:ext>
                  </a:extLst>
                </p14:cNvPr>
                <p14:cNvContentPartPr/>
                <p14:nvPr/>
              </p14:nvContentPartPr>
              <p14:xfrm>
                <a:off x="6073541" y="3608595"/>
                <a:ext cx="15120" cy="27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7DC694A-5990-FA00-6AA4-92B8A2C543F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64901" y="3599595"/>
                  <a:ext cx="32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1D3A4E9-D9C7-EE93-2084-89934A6A409E}"/>
                    </a:ext>
                  </a:extLst>
                </p14:cNvPr>
                <p14:cNvContentPartPr/>
                <p14:nvPr/>
              </p14:nvContentPartPr>
              <p14:xfrm>
                <a:off x="6069221" y="3685635"/>
                <a:ext cx="39960" cy="101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1D3A4E9-D9C7-EE93-2084-89934A6A40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60581" y="3676995"/>
                  <a:ext cx="57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FA770E9-3E99-BE19-EF22-198CDE020E4E}"/>
                    </a:ext>
                  </a:extLst>
                </p14:cNvPr>
                <p14:cNvContentPartPr/>
                <p14:nvPr/>
              </p14:nvContentPartPr>
              <p14:xfrm>
                <a:off x="6144461" y="3647115"/>
                <a:ext cx="60480" cy="126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FA770E9-3E99-BE19-EF22-198CDE020E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35461" y="3638475"/>
                  <a:ext cx="781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6A5ED36-1E21-7C99-8B00-D718879F3065}"/>
                    </a:ext>
                  </a:extLst>
                </p14:cNvPr>
                <p14:cNvContentPartPr/>
                <p14:nvPr/>
              </p14:nvContentPartPr>
              <p14:xfrm>
                <a:off x="6215381" y="3688515"/>
                <a:ext cx="57240" cy="94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6A5ED36-1E21-7C99-8B00-D718879F306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06381" y="3679875"/>
                  <a:ext cx="74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B1D1D23-1B5A-82B1-DA65-8FD36E1621DF}"/>
                    </a:ext>
                  </a:extLst>
                </p14:cNvPr>
                <p14:cNvContentPartPr/>
                <p14:nvPr/>
              </p14:nvContentPartPr>
              <p14:xfrm>
                <a:off x="6285941" y="3700035"/>
                <a:ext cx="106200" cy="878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B1D1D23-1B5A-82B1-DA65-8FD36E1621D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77301" y="3691035"/>
                  <a:ext cx="123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19389636-4978-FB26-4F86-5FC1676643F4}"/>
                    </a:ext>
                  </a:extLst>
                </p14:cNvPr>
                <p14:cNvContentPartPr/>
                <p14:nvPr/>
              </p14:nvContentPartPr>
              <p14:xfrm>
                <a:off x="6388541" y="3612555"/>
                <a:ext cx="124200" cy="18684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19389636-4978-FB26-4F86-5FC1676643F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79901" y="3603555"/>
                  <a:ext cx="1418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9AA397F-9A62-E748-4DE3-D1CEF1EAC4E1}"/>
                    </a:ext>
                  </a:extLst>
                </p14:cNvPr>
                <p14:cNvContentPartPr/>
                <p14:nvPr/>
              </p14:nvContentPartPr>
              <p14:xfrm>
                <a:off x="6500501" y="3683475"/>
                <a:ext cx="136080" cy="950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9AA397F-9A62-E748-4DE3-D1CEF1EAC4E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91501" y="3674835"/>
                  <a:ext cx="153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5A0F247-ADF2-06E8-F522-C1A0F7AD9378}"/>
                    </a:ext>
                  </a:extLst>
                </p14:cNvPr>
                <p14:cNvContentPartPr/>
                <p14:nvPr/>
              </p14:nvContentPartPr>
              <p14:xfrm>
                <a:off x="6613541" y="3693555"/>
                <a:ext cx="58680" cy="1108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5A0F247-ADF2-06E8-F522-C1A0F7AD937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04901" y="3684915"/>
                  <a:ext cx="76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677BCED-DDF0-8B9F-8867-B7577D93E865}"/>
                    </a:ext>
                  </a:extLst>
                </p14:cNvPr>
                <p14:cNvContentPartPr/>
                <p14:nvPr/>
              </p14:nvContentPartPr>
              <p14:xfrm>
                <a:off x="6683741" y="3703995"/>
                <a:ext cx="109800" cy="914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677BCED-DDF0-8B9F-8867-B7577D93E86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75101" y="3695355"/>
                  <a:ext cx="127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4401D5AB-CB2C-9FB7-88DC-22F4BA1D2595}"/>
                    </a:ext>
                  </a:extLst>
                </p14:cNvPr>
                <p14:cNvContentPartPr/>
                <p14:nvPr/>
              </p14:nvContentPartPr>
              <p14:xfrm>
                <a:off x="6792821" y="3621195"/>
                <a:ext cx="138960" cy="1645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4401D5AB-CB2C-9FB7-88DC-22F4BA1D259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83821" y="3612195"/>
                  <a:ext cx="1566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B608C41-B3F1-9B5E-7FEC-F86AF251148F}"/>
                    </a:ext>
                  </a:extLst>
                </p14:cNvPr>
                <p14:cNvContentPartPr/>
                <p14:nvPr/>
              </p14:nvContentPartPr>
              <p14:xfrm>
                <a:off x="6879941" y="3603915"/>
                <a:ext cx="39240" cy="1900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B608C41-B3F1-9B5E-7FEC-F86AF251148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71301" y="3594915"/>
                  <a:ext cx="568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8FD8C7E-8614-6E01-7FC8-2FCC1B09D312}"/>
                    </a:ext>
                  </a:extLst>
                </p14:cNvPr>
                <p14:cNvContentPartPr/>
                <p14:nvPr/>
              </p14:nvContentPartPr>
              <p14:xfrm>
                <a:off x="6991901" y="3625155"/>
                <a:ext cx="103680" cy="88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8FD8C7E-8614-6E01-7FC8-2FCC1B09D3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82901" y="3616515"/>
                  <a:ext cx="121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F51F880-8753-EE63-09BE-F6692C888591}"/>
                    </a:ext>
                  </a:extLst>
                </p14:cNvPr>
                <p14:cNvContentPartPr/>
                <p14:nvPr/>
              </p14:nvContentPartPr>
              <p14:xfrm>
                <a:off x="7014221" y="3740355"/>
                <a:ext cx="66600" cy="61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F51F880-8753-EE63-09BE-F6692C88859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05581" y="3731715"/>
                  <a:ext cx="842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EE5A9971-01F2-66E2-9E8A-DF1D6122C46E}"/>
                    </a:ext>
                  </a:extLst>
                </p14:cNvPr>
                <p14:cNvContentPartPr/>
                <p14:nvPr/>
              </p14:nvContentPartPr>
              <p14:xfrm>
                <a:off x="7040501" y="3800835"/>
                <a:ext cx="120960" cy="543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EE5A9971-01F2-66E2-9E8A-DF1D6122C46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031501" y="3792195"/>
                  <a:ext cx="13860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7857B46-0D61-1C69-9358-D8BF9E8245EF}"/>
              </a:ext>
            </a:extLst>
          </p:cNvPr>
          <p:cNvGrpSpPr/>
          <p:nvPr/>
        </p:nvGrpSpPr>
        <p:grpSpPr>
          <a:xfrm>
            <a:off x="7377821" y="3604275"/>
            <a:ext cx="1613353" cy="311942"/>
            <a:chOff x="7377821" y="3604275"/>
            <a:chExt cx="1613353" cy="31194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9B7C0C92-1716-B686-635A-2D07E48CD551}"/>
                    </a:ext>
                  </a:extLst>
                </p14:cNvPr>
                <p14:cNvContentPartPr/>
                <p14:nvPr/>
              </p14:nvContentPartPr>
              <p14:xfrm>
                <a:off x="7377821" y="3604275"/>
                <a:ext cx="24120" cy="860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9B7C0C92-1716-B686-635A-2D07E48CD55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69181" y="3595275"/>
                  <a:ext cx="41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B55AF6C-B2A3-1A63-E38D-10390090CF3A}"/>
                    </a:ext>
                  </a:extLst>
                </p14:cNvPr>
                <p14:cNvContentPartPr/>
                <p14:nvPr/>
              </p14:nvContentPartPr>
              <p14:xfrm>
                <a:off x="7397621" y="3741795"/>
                <a:ext cx="52920" cy="1191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B55AF6C-B2A3-1A63-E38D-10390090CF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88621" y="3733155"/>
                  <a:ext cx="70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73C68F3-2300-0335-93C9-E9DA6BE92409}"/>
                    </a:ext>
                  </a:extLst>
                </p14:cNvPr>
                <p14:cNvContentPartPr/>
                <p14:nvPr/>
              </p14:nvContentPartPr>
              <p14:xfrm>
                <a:off x="7485101" y="3701835"/>
                <a:ext cx="78120" cy="1263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73C68F3-2300-0335-93C9-E9DA6BE9240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76101" y="3692835"/>
                  <a:ext cx="95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7D7A2F32-9679-09A0-74D0-73D36B4A166E}"/>
                    </a:ext>
                  </a:extLst>
                </p14:cNvPr>
                <p14:cNvContentPartPr/>
                <p14:nvPr/>
              </p14:nvContentPartPr>
              <p14:xfrm>
                <a:off x="7568261" y="3719475"/>
                <a:ext cx="74520" cy="932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7D7A2F32-9679-09A0-74D0-73D36B4A166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559621" y="3710475"/>
                  <a:ext cx="92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014CFC5-FE92-B0A4-D8BF-AFFB2C0B20D1}"/>
                    </a:ext>
                  </a:extLst>
                </p14:cNvPr>
                <p14:cNvContentPartPr/>
                <p14:nvPr/>
              </p14:nvContentPartPr>
              <p14:xfrm>
                <a:off x="7653221" y="3710115"/>
                <a:ext cx="122400" cy="1065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014CFC5-FE92-B0A4-D8BF-AFFB2C0B20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644581" y="3701115"/>
                  <a:ext cx="140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BE20120E-C3E5-B165-172D-E3D93F7B0F24}"/>
                    </a:ext>
                  </a:extLst>
                </p14:cNvPr>
                <p14:cNvContentPartPr/>
                <p14:nvPr/>
              </p14:nvContentPartPr>
              <p14:xfrm>
                <a:off x="7872101" y="3665115"/>
                <a:ext cx="82080" cy="1191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BE20120E-C3E5-B165-172D-E3D93F7B0F2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63101" y="3656115"/>
                  <a:ext cx="99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4486BFB-1B5C-6BF4-5753-B896E830657F}"/>
                    </a:ext>
                  </a:extLst>
                </p14:cNvPr>
                <p14:cNvContentPartPr/>
                <p14:nvPr/>
              </p14:nvContentPartPr>
              <p14:xfrm>
                <a:off x="7884341" y="3722715"/>
                <a:ext cx="97200" cy="885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4486BFB-1B5C-6BF4-5753-B896E830657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75701" y="3714075"/>
                  <a:ext cx="114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58D0179-CB4A-C57B-F438-0071AC97F4E1}"/>
                    </a:ext>
                  </a:extLst>
                </p14:cNvPr>
                <p14:cNvContentPartPr/>
                <p14:nvPr/>
              </p14:nvContentPartPr>
              <p14:xfrm>
                <a:off x="7991621" y="3714795"/>
                <a:ext cx="119520" cy="1116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58D0179-CB4A-C57B-F438-0071AC97F4E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82981" y="3706155"/>
                  <a:ext cx="137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35C2B9E2-127C-38D5-ACE0-A8E118A0C237}"/>
                    </a:ext>
                  </a:extLst>
                </p14:cNvPr>
                <p14:cNvContentPartPr/>
                <p14:nvPr/>
              </p14:nvContentPartPr>
              <p14:xfrm>
                <a:off x="8128421" y="3689235"/>
                <a:ext cx="128160" cy="1900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35C2B9E2-127C-38D5-ACE0-A8E118A0C23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19421" y="3680595"/>
                  <a:ext cx="145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A2D09D1-BCC4-80A9-350D-A619A944500B}"/>
                    </a:ext>
                  </a:extLst>
                </p14:cNvPr>
                <p14:cNvContentPartPr/>
                <p14:nvPr/>
              </p14:nvContentPartPr>
              <p14:xfrm>
                <a:off x="8202221" y="3690315"/>
                <a:ext cx="230400" cy="16560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A2D09D1-BCC4-80A9-350D-A619A944500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93221" y="3681675"/>
                  <a:ext cx="248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2CF395EF-90AD-B4BB-47C6-EEF8D4A34731}"/>
                    </a:ext>
                  </a:extLst>
                </p14:cNvPr>
                <p14:cNvContentPartPr/>
                <p14:nvPr/>
              </p14:nvContentPartPr>
              <p14:xfrm>
                <a:off x="8402574" y="3655577"/>
                <a:ext cx="131040" cy="1497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2CF395EF-90AD-B4BB-47C6-EEF8D4A3473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393934" y="3646937"/>
                  <a:ext cx="1486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3840BDA0-88AF-9D19-DDEB-E0D9AEAFA81F}"/>
                    </a:ext>
                  </a:extLst>
                </p14:cNvPr>
                <p14:cNvContentPartPr/>
                <p14:nvPr/>
              </p14:nvContentPartPr>
              <p14:xfrm>
                <a:off x="8463054" y="3691937"/>
                <a:ext cx="155520" cy="6588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3840BDA0-88AF-9D19-DDEB-E0D9AEAFA81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54054" y="3682937"/>
                  <a:ext cx="173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DACF2BDB-3CF1-4F6D-7564-A8BE1DC4895F}"/>
                    </a:ext>
                  </a:extLst>
                </p14:cNvPr>
                <p14:cNvContentPartPr/>
                <p14:nvPr/>
              </p14:nvContentPartPr>
              <p14:xfrm>
                <a:off x="8574294" y="3688697"/>
                <a:ext cx="89280" cy="19764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DACF2BDB-3CF1-4F6D-7564-A8BE1DC4895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565294" y="3679697"/>
                  <a:ext cx="106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8752DB8-D9AA-5648-406E-28A094D8E282}"/>
                    </a:ext>
                  </a:extLst>
                </p14:cNvPr>
                <p14:cNvContentPartPr/>
                <p14:nvPr/>
              </p14:nvContentPartPr>
              <p14:xfrm>
                <a:off x="8669694" y="3704177"/>
                <a:ext cx="62640" cy="1432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8752DB8-D9AA-5648-406E-28A094D8E28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61054" y="3695177"/>
                  <a:ext cx="80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B5E0EAD9-9357-E867-6392-BFBFE42DA8D9}"/>
                    </a:ext>
                  </a:extLst>
                </p14:cNvPr>
                <p14:cNvContentPartPr/>
                <p14:nvPr/>
              </p14:nvContentPartPr>
              <p14:xfrm>
                <a:off x="8716134" y="3748817"/>
                <a:ext cx="81000" cy="6840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B5E0EAD9-9357-E867-6392-BFBFE42DA8D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07134" y="3739817"/>
                  <a:ext cx="98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7113E189-92F5-D681-E048-F1B32F570F30}"/>
                    </a:ext>
                  </a:extLst>
                </p14:cNvPr>
                <p14:cNvContentPartPr/>
                <p14:nvPr/>
              </p14:nvContentPartPr>
              <p14:xfrm>
                <a:off x="8753574" y="3732977"/>
                <a:ext cx="84960" cy="1832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7113E189-92F5-D681-E048-F1B32F570F3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44574" y="3724337"/>
                  <a:ext cx="102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BD3FC94C-F7F9-64A2-70DA-FFC603666E4A}"/>
                    </a:ext>
                  </a:extLst>
                </p14:cNvPr>
                <p14:cNvContentPartPr/>
                <p14:nvPr/>
              </p14:nvContentPartPr>
              <p14:xfrm>
                <a:off x="8977134" y="3899297"/>
                <a:ext cx="14040" cy="165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BD3FC94C-F7F9-64A2-70DA-FFC603666E4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68494" y="3890657"/>
                  <a:ext cx="31680" cy="3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2137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>
            <a:extLst>
              <a:ext uri="{FF2B5EF4-FFF2-40B4-BE49-F238E27FC236}">
                <a16:creationId xmlns:a16="http://schemas.microsoft.com/office/drawing/2014/main" id="{F099159A-82D2-56E7-4FDD-472895FE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871B65D-D41E-4F09-75DA-5E5FB6A5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ko-KR" altLang="en-US" dirty="0" err="1"/>
              <a:t>공공데이터포털</a:t>
            </a:r>
            <a:r>
              <a:rPr lang="en-US" altLang="ko-KR" dirty="0"/>
              <a:t> (</a:t>
            </a:r>
            <a:r>
              <a:rPr lang="en-US" altLang="ko-KR" dirty="0" err="1"/>
              <a:t>data.go.kr</a:t>
            </a:r>
            <a:r>
              <a:rPr lang="en-US" altLang="ko-KR" dirty="0"/>
              <a:t>)</a:t>
            </a:r>
            <a:r>
              <a:rPr lang="ko-KR" altLang="en-US" dirty="0"/>
              <a:t> 회원가입 </a:t>
            </a:r>
            <a:endParaRPr lang="en-US" altLang="ko-KR" dirty="0"/>
          </a:p>
        </p:txBody>
      </p:sp>
      <p:sp>
        <p:nvSpPr>
          <p:cNvPr id="36867" name="TextBox 3">
            <a:extLst>
              <a:ext uri="{FF2B5EF4-FFF2-40B4-BE49-F238E27FC236}">
                <a16:creationId xmlns:a16="http://schemas.microsoft.com/office/drawing/2014/main" id="{4B46BD3B-0C29-98E3-CE05-BF0E32913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7C3C0-84F6-E4ED-FDFC-F9B66D870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45" y="1963667"/>
            <a:ext cx="6984310" cy="47895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>
            <a:extLst>
              <a:ext uri="{FF2B5EF4-FFF2-40B4-BE49-F238E27FC236}">
                <a16:creationId xmlns:a16="http://schemas.microsoft.com/office/drawing/2014/main" id="{84054A6F-C67B-67F6-247E-CD45B8B0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4A5CEA0-4851-284E-B11D-D194EEA17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ko-KR" altLang="en-US" dirty="0"/>
              <a:t>출입국관광통계 데이터</a:t>
            </a:r>
            <a:endParaRPr lang="en-US" altLang="ko-KR" dirty="0"/>
          </a:p>
        </p:txBody>
      </p:sp>
      <p:sp>
        <p:nvSpPr>
          <p:cNvPr id="37891" name="TextBox 3">
            <a:extLst>
              <a:ext uri="{FF2B5EF4-FFF2-40B4-BE49-F238E27FC236}">
                <a16:creationId xmlns:a16="http://schemas.microsoft.com/office/drawing/2014/main" id="{54EBACB5-C19D-BC7A-B31E-39434727C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59D2C-EA2A-E12F-B5AB-F99C8900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104529"/>
            <a:ext cx="5931820" cy="45333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>
            <a:extLst>
              <a:ext uri="{FF2B5EF4-FFF2-40B4-BE49-F238E27FC236}">
                <a16:creationId xmlns:a16="http://schemas.microsoft.com/office/drawing/2014/main" id="{59FDBB81-C45D-5F6F-4734-DC11BE67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1BE3E70-C671-7250-A91D-FA833354B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목록에서 </a:t>
            </a:r>
            <a:r>
              <a:rPr lang="en-US" altLang="ko-KR" dirty="0"/>
              <a:t>[</a:t>
            </a:r>
            <a:r>
              <a:rPr lang="ko-KR" altLang="en-US" dirty="0"/>
              <a:t>출입국관광통계서비스</a:t>
            </a:r>
            <a:r>
              <a:rPr lang="en-US" altLang="ko-KR" dirty="0"/>
              <a:t>]</a:t>
            </a:r>
            <a:r>
              <a:rPr lang="ko-KR" altLang="en-US" dirty="0"/>
              <a:t> 선택</a:t>
            </a:r>
            <a:endParaRPr lang="en-US" altLang="ko-KR" dirty="0"/>
          </a:p>
        </p:txBody>
      </p:sp>
      <p:sp>
        <p:nvSpPr>
          <p:cNvPr id="38915" name="TextBox 3">
            <a:extLst>
              <a:ext uri="{FF2B5EF4-FFF2-40B4-BE49-F238E27FC236}">
                <a16:creationId xmlns:a16="http://schemas.microsoft.com/office/drawing/2014/main" id="{1ECAF6FE-FEE7-B3D5-8629-1126C6D13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A53413-5BE7-B9A8-31C4-43309ADB1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99"/>
          <a:stretch/>
        </p:blipFill>
        <p:spPr>
          <a:xfrm>
            <a:off x="681944" y="2025581"/>
            <a:ext cx="7780111" cy="45784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>
            <a:extLst>
              <a:ext uri="{FF2B5EF4-FFF2-40B4-BE49-F238E27FC236}">
                <a16:creationId xmlns:a16="http://schemas.microsoft.com/office/drawing/2014/main" id="{3140BBFA-9F93-494D-943C-0D522C5B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40C00DB-3721-EC8A-F985-45BE00EC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/>
              <a:t>개발계정 신청</a:t>
            </a:r>
            <a:endParaRPr lang="en-US" altLang="ko-KR" dirty="0"/>
          </a:p>
        </p:txBody>
      </p:sp>
      <p:sp>
        <p:nvSpPr>
          <p:cNvPr id="40963" name="TextBox 3">
            <a:extLst>
              <a:ext uri="{FF2B5EF4-FFF2-40B4-BE49-F238E27FC236}">
                <a16:creationId xmlns:a16="http://schemas.microsoft.com/office/drawing/2014/main" id="{091FE489-1E8D-94E1-57E2-1B592C154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453D7-D365-9038-C4BF-14282D4B4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59" t="38789" b="11819"/>
          <a:stretch/>
        </p:blipFill>
        <p:spPr>
          <a:xfrm>
            <a:off x="300600" y="2085411"/>
            <a:ext cx="8824064" cy="40698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D61B16CB-E4CA-A0C6-FA1F-2A1B0D5A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공공데이터 </a:t>
            </a:r>
            <a:r>
              <a:rPr lang="en-US" altLang="ko-KR" dirty="0"/>
              <a:t>API </a:t>
            </a:r>
            <a:r>
              <a:rPr lang="ko-KR" altLang="en-US" dirty="0"/>
              <a:t>기반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0CCCA2D-FC5D-6C70-6146-1205E316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/>
              <a:t>개발계정 발급내용 확인</a:t>
            </a:r>
            <a:endParaRPr lang="en-US" altLang="ko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D026E-A3C0-0D19-9C55-AFF8BF67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26" y="1981948"/>
            <a:ext cx="7120147" cy="4739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7E3DFF3-D2CC-3EE9-D7A6-3E9BBFAF0EB7}"/>
                  </a:ext>
                </a:extLst>
              </p14:cNvPr>
              <p14:cNvContentPartPr/>
              <p14:nvPr/>
            </p14:nvContentPartPr>
            <p14:xfrm>
              <a:off x="9719981" y="1919115"/>
              <a:ext cx="360" cy="46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7E3DFF3-D2CC-3EE9-D7A6-3E9BBFAF0E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1341" y="1910475"/>
                <a:ext cx="18000" cy="2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B35099-710A-F9D3-BC78-711EC9B1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공공데이터 </a:t>
            </a:r>
            <a:r>
              <a:rPr lang="en-US" altLang="ko-KR" dirty="0"/>
              <a:t>API </a:t>
            </a:r>
            <a:r>
              <a:rPr lang="ko-KR" altLang="en-US" dirty="0"/>
              <a:t>기반 </a:t>
            </a:r>
            <a:r>
              <a:rPr lang="ko-KR" altLang="en-US" dirty="0" err="1"/>
              <a:t>크롤링</a:t>
            </a:r>
            <a:endParaRPr lang="en-K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12CF2-9686-9862-756F-5D1E3DEC1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71" y="1969601"/>
            <a:ext cx="8281987" cy="44944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55778-2AD9-1754-B0A1-E07B31CC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Page </a:t>
            </a:r>
            <a:fld id="{3FE1082B-4D92-4045-B0EC-14B8B9854F9A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92FD947-FAAF-AA9E-B3B4-C26A17EA42C5}"/>
              </a:ext>
            </a:extLst>
          </p:cNvPr>
          <p:cNvSpPr txBox="1">
            <a:spLocks/>
          </p:cNvSpPr>
          <p:nvPr/>
        </p:nvSpPr>
        <p:spPr>
          <a:xfrm>
            <a:off x="439947" y="1199626"/>
            <a:ext cx="8281359" cy="5219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1pPr>
            <a:lvl2pPr marL="4492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2pPr>
            <a:lvl3pPr marL="715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3pPr>
            <a:lvl4pPr marL="9826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4pPr>
            <a:lvl5pPr marL="1258888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활용신청</a:t>
            </a:r>
            <a:endParaRPr lang="en-US" altLang="ko-KR" dirty="0"/>
          </a:p>
          <a:p>
            <a:pPr lvl="1"/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/>
              <a:t>개발계정 발급내용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702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6151D17-7CA0-420E-90CB-97275B5B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611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>
            <a:extLst>
              <a:ext uri="{FF2B5EF4-FFF2-40B4-BE49-F238E27FC236}">
                <a16:creationId xmlns:a16="http://schemas.microsoft.com/office/drawing/2014/main" id="{0FDD37B1-8881-8005-E434-9CE442CF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74A270C-506E-8692-18C6-B8C230D3B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lvl="1"/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사용 방법 확인</a:t>
            </a:r>
            <a:endParaRPr lang="en-US" altLang="ko-KR" dirty="0"/>
          </a:p>
        </p:txBody>
      </p:sp>
      <p:sp>
        <p:nvSpPr>
          <p:cNvPr id="44035" name="TextBox 3">
            <a:extLst>
              <a:ext uri="{FF2B5EF4-FFF2-40B4-BE49-F238E27FC236}">
                <a16:creationId xmlns:a16="http://schemas.microsoft.com/office/drawing/2014/main" id="{33106211-B5AE-73A8-3C30-080B4222E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6DF97-B570-AF91-6312-80DD9E875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70" r="24864" b="3989"/>
          <a:stretch/>
        </p:blipFill>
        <p:spPr>
          <a:xfrm>
            <a:off x="682625" y="3727380"/>
            <a:ext cx="7690908" cy="2691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EB1811-9BBC-62F7-67EA-5C7D20CD9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33" y="1897412"/>
            <a:ext cx="7772400" cy="14976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3849B015-9534-22B8-6F82-C88DC5322617}"/>
                  </a:ext>
                </a:extLst>
              </p14:cNvPr>
              <p14:cNvContentPartPr/>
              <p14:nvPr/>
            </p14:nvContentPartPr>
            <p14:xfrm>
              <a:off x="5933861" y="5102595"/>
              <a:ext cx="21960" cy="7380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3849B015-9534-22B8-6F82-C88DC53226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5221" y="5093955"/>
                <a:ext cx="3960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DEC78269-087B-787C-D5B5-27F1FB5BC7DC}"/>
              </a:ext>
            </a:extLst>
          </p:cNvPr>
          <p:cNvGrpSpPr/>
          <p:nvPr/>
        </p:nvGrpSpPr>
        <p:grpSpPr>
          <a:xfrm>
            <a:off x="2875661" y="5517315"/>
            <a:ext cx="912240" cy="262440"/>
            <a:chOff x="2875661" y="5517315"/>
            <a:chExt cx="91224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822DDE3-0B1D-B682-C62D-A642A0413165}"/>
                    </a:ext>
                  </a:extLst>
                </p14:cNvPr>
                <p14:cNvContentPartPr/>
                <p14:nvPr/>
              </p14:nvContentPartPr>
              <p14:xfrm>
                <a:off x="3003821" y="5517315"/>
                <a:ext cx="141480" cy="172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822DDE3-0B1D-B682-C62D-A642A04131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95181" y="5508675"/>
                  <a:ext cx="159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8FD5A02-CD9C-5D50-38A7-8CE75645A965}"/>
                    </a:ext>
                  </a:extLst>
                </p14:cNvPr>
                <p14:cNvContentPartPr/>
                <p14:nvPr/>
              </p14:nvContentPartPr>
              <p14:xfrm>
                <a:off x="3103181" y="5527035"/>
                <a:ext cx="18000" cy="766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8FD5A02-CD9C-5D50-38A7-8CE75645A9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94541" y="5518395"/>
                  <a:ext cx="356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205E9AA-976F-FEA1-E2F7-223B99CBC556}"/>
                    </a:ext>
                  </a:extLst>
                </p14:cNvPr>
                <p14:cNvContentPartPr/>
                <p14:nvPr/>
              </p14:nvContentPartPr>
              <p14:xfrm>
                <a:off x="3081581" y="5576355"/>
                <a:ext cx="75240" cy="43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205E9AA-976F-FEA1-E2F7-223B99CBC5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72581" y="5567355"/>
                  <a:ext cx="92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881F603-7A0F-127A-2430-5895F41DFE0E}"/>
                    </a:ext>
                  </a:extLst>
                </p14:cNvPr>
                <p14:cNvContentPartPr/>
                <p14:nvPr/>
              </p14:nvContentPartPr>
              <p14:xfrm>
                <a:off x="2875661" y="5668875"/>
                <a:ext cx="105480" cy="66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881F603-7A0F-127A-2430-5895F41DFE0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66661" y="5659875"/>
                  <a:ext cx="123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B69299D-4B2D-3DCA-E9C2-B32C4DF525F3}"/>
                    </a:ext>
                  </a:extLst>
                </p14:cNvPr>
                <p14:cNvContentPartPr/>
                <p14:nvPr/>
              </p14:nvContentPartPr>
              <p14:xfrm>
                <a:off x="2948741" y="5735835"/>
                <a:ext cx="30960" cy="43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B69299D-4B2D-3DCA-E9C2-B32C4DF525F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39741" y="5726835"/>
                  <a:ext cx="48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A68B894-D029-B15D-E548-647401C861A9}"/>
                    </a:ext>
                  </a:extLst>
                </p14:cNvPr>
                <p14:cNvContentPartPr/>
                <p14:nvPr/>
              </p14:nvContentPartPr>
              <p14:xfrm>
                <a:off x="3006341" y="5698755"/>
                <a:ext cx="103320" cy="73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A68B894-D029-B15D-E548-647401C861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97341" y="5690115"/>
                  <a:ext cx="120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0147848-AB00-1D9B-3AFE-90288D64D6BF}"/>
                    </a:ext>
                  </a:extLst>
                </p14:cNvPr>
                <p14:cNvContentPartPr/>
                <p14:nvPr/>
              </p14:nvContentPartPr>
              <p14:xfrm>
                <a:off x="3107501" y="5700195"/>
                <a:ext cx="91080" cy="648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0147848-AB00-1D9B-3AFE-90288D64D6B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98501" y="5691555"/>
                  <a:ext cx="108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8C361AF-0EB6-DEE9-AB01-983D1918CEFD}"/>
                    </a:ext>
                  </a:extLst>
                </p14:cNvPr>
                <p14:cNvContentPartPr/>
                <p14:nvPr/>
              </p14:nvContentPartPr>
              <p14:xfrm>
                <a:off x="3201101" y="5691195"/>
                <a:ext cx="54360" cy="435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8C361AF-0EB6-DEE9-AB01-983D1918CEF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92461" y="5682555"/>
                  <a:ext cx="720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E0D7C05-48EE-E8DD-6B6E-2B1574F66E58}"/>
                    </a:ext>
                  </a:extLst>
                </p14:cNvPr>
                <p14:cNvContentPartPr/>
                <p14:nvPr/>
              </p14:nvContentPartPr>
              <p14:xfrm>
                <a:off x="3322061" y="5608035"/>
                <a:ext cx="25200" cy="1540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E0D7C05-48EE-E8DD-6B6E-2B1574F66E5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13421" y="5599035"/>
                  <a:ext cx="42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DC39E1D-B16F-7640-B04B-AECE6365CD1B}"/>
                    </a:ext>
                  </a:extLst>
                </p14:cNvPr>
                <p14:cNvContentPartPr/>
                <p14:nvPr/>
              </p14:nvContentPartPr>
              <p14:xfrm>
                <a:off x="3201461" y="5688315"/>
                <a:ext cx="41760" cy="81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DC39E1D-B16F-7640-B04B-AECE6365CD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92821" y="5679675"/>
                  <a:ext cx="59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C307159-8A3D-4D07-F6B4-292B7D5FC7F3}"/>
                    </a:ext>
                  </a:extLst>
                </p14:cNvPr>
                <p14:cNvContentPartPr/>
                <p14:nvPr/>
              </p14:nvContentPartPr>
              <p14:xfrm>
                <a:off x="3386501" y="5646555"/>
                <a:ext cx="100440" cy="712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C307159-8A3D-4D07-F6B4-292B7D5FC7F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77861" y="5637555"/>
                  <a:ext cx="118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97C3206-030D-9E91-7752-135816C8FF92}"/>
                    </a:ext>
                  </a:extLst>
                </p14:cNvPr>
                <p14:cNvContentPartPr/>
                <p14:nvPr/>
              </p14:nvContentPartPr>
              <p14:xfrm>
                <a:off x="3507821" y="5644035"/>
                <a:ext cx="39960" cy="50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97C3206-030D-9E91-7752-135816C8FF9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99181" y="5635395"/>
                  <a:ext cx="576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A60C947-5707-409D-0A9B-60EE15EEF032}"/>
                    </a:ext>
                  </a:extLst>
                </p14:cNvPr>
                <p14:cNvContentPartPr/>
                <p14:nvPr/>
              </p14:nvContentPartPr>
              <p14:xfrm>
                <a:off x="3559661" y="5630355"/>
                <a:ext cx="102240" cy="691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A60C947-5707-409D-0A9B-60EE15EEF03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51021" y="5621715"/>
                  <a:ext cx="1198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9A6548C-2DE5-31C1-F4EB-193D8717533F}"/>
                    </a:ext>
                  </a:extLst>
                </p14:cNvPr>
                <p14:cNvContentPartPr/>
                <p14:nvPr/>
              </p14:nvContentPartPr>
              <p14:xfrm>
                <a:off x="3644621" y="5619555"/>
                <a:ext cx="53280" cy="259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9A6548C-2DE5-31C1-F4EB-193D871753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35981" y="5610555"/>
                  <a:ext cx="70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1C15302-A04A-BA50-6CD0-F019B944F2D4}"/>
                    </a:ext>
                  </a:extLst>
                </p14:cNvPr>
                <p14:cNvContentPartPr/>
                <p14:nvPr/>
              </p14:nvContentPartPr>
              <p14:xfrm>
                <a:off x="3650741" y="5586435"/>
                <a:ext cx="33840" cy="84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1C15302-A04A-BA50-6CD0-F019B944F2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41741" y="5577435"/>
                  <a:ext cx="51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FF9F06A-CB09-8B26-5D31-83CBA6657EE3}"/>
                    </a:ext>
                  </a:extLst>
                </p14:cNvPr>
                <p14:cNvContentPartPr/>
                <p14:nvPr/>
              </p14:nvContentPartPr>
              <p14:xfrm>
                <a:off x="3684221" y="5593635"/>
                <a:ext cx="103680" cy="882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FF9F06A-CB09-8B26-5D31-83CBA6657EE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75221" y="5584995"/>
                  <a:ext cx="12132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2C83AED-FB7D-3E45-5557-D875C6FC2700}"/>
              </a:ext>
            </a:extLst>
          </p:cNvPr>
          <p:cNvGrpSpPr/>
          <p:nvPr/>
        </p:nvGrpSpPr>
        <p:grpSpPr>
          <a:xfrm>
            <a:off x="3921461" y="5478795"/>
            <a:ext cx="1701720" cy="455760"/>
            <a:chOff x="3921461" y="5478795"/>
            <a:chExt cx="170172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1F25610-DB5A-4DD0-F4BE-685CCCE76631}"/>
                    </a:ext>
                  </a:extLst>
                </p14:cNvPr>
                <p14:cNvContentPartPr/>
                <p14:nvPr/>
              </p14:nvContentPartPr>
              <p14:xfrm>
                <a:off x="3921461" y="5478795"/>
                <a:ext cx="414000" cy="31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1F25610-DB5A-4DD0-F4BE-685CCCE766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12461" y="5470155"/>
                  <a:ext cx="431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1910C5D-C77D-29FB-5EBA-BE1207B1114D}"/>
                    </a:ext>
                  </a:extLst>
                </p14:cNvPr>
                <p14:cNvContentPartPr/>
                <p14:nvPr/>
              </p14:nvContentPartPr>
              <p14:xfrm>
                <a:off x="4147181" y="5498955"/>
                <a:ext cx="35280" cy="1357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1910C5D-C77D-29FB-5EBA-BE1207B1114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38181" y="5489955"/>
                  <a:ext cx="52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C19611F-CF58-214F-5EC3-63A57BBEE1A5}"/>
                    </a:ext>
                  </a:extLst>
                </p14:cNvPr>
                <p14:cNvContentPartPr/>
                <p14:nvPr/>
              </p14:nvContentPartPr>
              <p14:xfrm>
                <a:off x="4120181" y="5608755"/>
                <a:ext cx="119520" cy="64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C19611F-CF58-214F-5EC3-63A57BBEE1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11541" y="5599755"/>
                  <a:ext cx="137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35AA7E3-CA20-936D-8563-A6210BA92F1E}"/>
                    </a:ext>
                  </a:extLst>
                </p14:cNvPr>
                <p14:cNvContentPartPr/>
                <p14:nvPr/>
              </p14:nvContentPartPr>
              <p14:xfrm>
                <a:off x="4078421" y="5752755"/>
                <a:ext cx="94680" cy="66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35AA7E3-CA20-936D-8563-A6210BA92F1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069781" y="5744115"/>
                  <a:ext cx="112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BA6E0CA-D6FD-98CE-277A-7B3C1DF89FAA}"/>
                    </a:ext>
                  </a:extLst>
                </p14:cNvPr>
                <p14:cNvContentPartPr/>
                <p14:nvPr/>
              </p14:nvContentPartPr>
              <p14:xfrm>
                <a:off x="4138541" y="5826195"/>
                <a:ext cx="88200" cy="108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BA6E0CA-D6FD-98CE-277A-7B3C1DF89F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29541" y="5817195"/>
                  <a:ext cx="105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722075D-A316-D40D-C703-CD5BCDF8604D}"/>
                    </a:ext>
                  </a:extLst>
                </p14:cNvPr>
                <p14:cNvContentPartPr/>
                <p14:nvPr/>
              </p14:nvContentPartPr>
              <p14:xfrm>
                <a:off x="4241141" y="5760675"/>
                <a:ext cx="73800" cy="79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722075D-A316-D40D-C703-CD5BCDF8604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32501" y="5751675"/>
                  <a:ext cx="91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19F7FFA-1C9C-AB8D-16D5-53268D864205}"/>
                    </a:ext>
                  </a:extLst>
                </p14:cNvPr>
                <p14:cNvContentPartPr/>
                <p14:nvPr/>
              </p14:nvContentPartPr>
              <p14:xfrm>
                <a:off x="4335461" y="5719995"/>
                <a:ext cx="105120" cy="103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19F7FFA-1C9C-AB8D-16D5-53268D86420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26821" y="5710995"/>
                  <a:ext cx="122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0F5B2FD-0A29-773E-247C-F9436D9F8456}"/>
                    </a:ext>
                  </a:extLst>
                </p14:cNvPr>
                <p14:cNvContentPartPr/>
                <p14:nvPr/>
              </p14:nvContentPartPr>
              <p14:xfrm>
                <a:off x="4429421" y="5690835"/>
                <a:ext cx="109440" cy="680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0F5B2FD-0A29-773E-247C-F9436D9F845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20781" y="5682195"/>
                  <a:ext cx="127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D6A99876-7EDB-A454-15D2-586054B2BAED}"/>
                    </a:ext>
                  </a:extLst>
                </p14:cNvPr>
                <p14:cNvContentPartPr/>
                <p14:nvPr/>
              </p14:nvContentPartPr>
              <p14:xfrm>
                <a:off x="4460741" y="5722515"/>
                <a:ext cx="133920" cy="90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D6A99876-7EDB-A454-15D2-586054B2BAE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51741" y="5713515"/>
                  <a:ext cx="151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99105BC-387F-80DB-CD22-F867653E6585}"/>
                    </a:ext>
                  </a:extLst>
                </p14:cNvPr>
                <p14:cNvContentPartPr/>
                <p14:nvPr/>
              </p14:nvContentPartPr>
              <p14:xfrm>
                <a:off x="4626701" y="5673195"/>
                <a:ext cx="87120" cy="59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99105BC-387F-80DB-CD22-F867653E658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17701" y="5664555"/>
                  <a:ext cx="104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B9D5DD9-138C-8933-2486-8E6B46A3AE3E}"/>
                    </a:ext>
                  </a:extLst>
                </p14:cNvPr>
                <p14:cNvContentPartPr/>
                <p14:nvPr/>
              </p14:nvContentPartPr>
              <p14:xfrm>
                <a:off x="4676741" y="5781195"/>
                <a:ext cx="90720" cy="19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B9D5DD9-138C-8933-2486-8E6B46A3AE3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67741" y="5772555"/>
                  <a:ext cx="10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D9EBC09-8C2E-ED40-68D6-A5F0CDB32DA3}"/>
                    </a:ext>
                  </a:extLst>
                </p14:cNvPr>
                <p14:cNvContentPartPr/>
                <p14:nvPr/>
              </p14:nvContentPartPr>
              <p14:xfrm>
                <a:off x="4898501" y="5506875"/>
                <a:ext cx="340560" cy="298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D9EBC09-8C2E-ED40-68D6-A5F0CDB32DA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89501" y="5498235"/>
                  <a:ext cx="358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1E6E14C-BFCE-D830-F303-0336554CE1B7}"/>
                    </a:ext>
                  </a:extLst>
                </p14:cNvPr>
                <p14:cNvContentPartPr/>
                <p14:nvPr/>
              </p14:nvContentPartPr>
              <p14:xfrm>
                <a:off x="5106581" y="5561955"/>
                <a:ext cx="22680" cy="88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1E6E14C-BFCE-D830-F303-0336554CE1B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97941" y="5552955"/>
                  <a:ext cx="40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55D3BF4-2790-F5FE-BDAE-B31CCB5FB980}"/>
                    </a:ext>
                  </a:extLst>
                </p14:cNvPr>
                <p14:cNvContentPartPr/>
                <p14:nvPr/>
              </p14:nvContentPartPr>
              <p14:xfrm>
                <a:off x="5075261" y="5595075"/>
                <a:ext cx="101520" cy="597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55D3BF4-2790-F5FE-BDAE-B31CCB5FB9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066621" y="5586435"/>
                  <a:ext cx="119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F11C40DB-F9CF-4626-B878-990F2345A99A}"/>
                    </a:ext>
                  </a:extLst>
                </p14:cNvPr>
                <p14:cNvContentPartPr/>
                <p14:nvPr/>
              </p14:nvContentPartPr>
              <p14:xfrm>
                <a:off x="5056181" y="5739075"/>
                <a:ext cx="59760" cy="727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F11C40DB-F9CF-4626-B878-990F2345A99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47181" y="5730075"/>
                  <a:ext cx="77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8D7C7E3-4189-882E-DB7A-E9B4F528E286}"/>
                    </a:ext>
                  </a:extLst>
                </p14:cNvPr>
                <p14:cNvContentPartPr/>
                <p14:nvPr/>
              </p14:nvContentPartPr>
              <p14:xfrm>
                <a:off x="5144741" y="5710275"/>
                <a:ext cx="27000" cy="87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8D7C7E3-4189-882E-DB7A-E9B4F528E28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136101" y="5701635"/>
                  <a:ext cx="44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18D70E0-F1E8-EC55-B864-6C0A2E71169D}"/>
                    </a:ext>
                  </a:extLst>
                </p14:cNvPr>
                <p14:cNvContentPartPr/>
                <p14:nvPr/>
              </p14:nvContentPartPr>
              <p14:xfrm>
                <a:off x="5128541" y="5813235"/>
                <a:ext cx="74880" cy="799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18D70E0-F1E8-EC55-B864-6C0A2E71169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19541" y="5804595"/>
                  <a:ext cx="92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E393AB5-C750-A8E6-5730-96C84F5FE3BF}"/>
                    </a:ext>
                  </a:extLst>
                </p14:cNvPr>
                <p14:cNvContentPartPr/>
                <p14:nvPr/>
              </p14:nvContentPartPr>
              <p14:xfrm>
                <a:off x="5184701" y="5738355"/>
                <a:ext cx="83880" cy="226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E393AB5-C750-A8E6-5730-96C84F5FE3B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76061" y="5729355"/>
                  <a:ext cx="101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9424801-BA76-8FAB-8DD6-37BA21FB75B6}"/>
                    </a:ext>
                  </a:extLst>
                </p14:cNvPr>
                <p14:cNvContentPartPr/>
                <p14:nvPr/>
              </p14:nvContentPartPr>
              <p14:xfrm>
                <a:off x="5214221" y="5795235"/>
                <a:ext cx="90360" cy="68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9424801-BA76-8FAB-8DD6-37BA21FB75B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05581" y="5786235"/>
                  <a:ext cx="108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DC94FFE-D982-B477-FE36-37E5C888D15D}"/>
                    </a:ext>
                  </a:extLst>
                </p14:cNvPr>
                <p14:cNvContentPartPr/>
                <p14:nvPr/>
              </p14:nvContentPartPr>
              <p14:xfrm>
                <a:off x="5300981" y="5727555"/>
                <a:ext cx="125640" cy="835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DC94FFE-D982-B477-FE36-37E5C888D15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292341" y="5718915"/>
                  <a:ext cx="143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72B7DD6-1C2B-5B91-5337-DDB95DA0DB3A}"/>
                    </a:ext>
                  </a:extLst>
                </p14:cNvPr>
                <p14:cNvContentPartPr/>
                <p14:nvPr/>
              </p14:nvContentPartPr>
              <p14:xfrm>
                <a:off x="5379821" y="5789835"/>
                <a:ext cx="100080" cy="486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72B7DD6-1C2B-5B91-5337-DDB95DA0DB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70821" y="5781195"/>
                  <a:ext cx="1177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64CF5B4-E3DC-401E-BE96-3CABCFAE28A3}"/>
                    </a:ext>
                  </a:extLst>
                </p14:cNvPr>
                <p14:cNvContentPartPr/>
                <p14:nvPr/>
              </p14:nvContentPartPr>
              <p14:xfrm>
                <a:off x="5477741" y="5711355"/>
                <a:ext cx="89280" cy="518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64CF5B4-E3DC-401E-BE96-3CABCFAE28A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68741" y="5702715"/>
                  <a:ext cx="106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F167D1B-C707-E02F-0E28-2C4EE7F0D4A8}"/>
                    </a:ext>
                  </a:extLst>
                </p14:cNvPr>
                <p14:cNvContentPartPr/>
                <p14:nvPr/>
              </p14:nvContentPartPr>
              <p14:xfrm>
                <a:off x="5528501" y="5789475"/>
                <a:ext cx="94680" cy="356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F167D1B-C707-E02F-0E28-2C4EE7F0D4A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19501" y="5780475"/>
                  <a:ext cx="1123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690C2B28-CFD3-ADA4-A72E-8DCE994BEC80}"/>
                  </a:ext>
                </a:extLst>
              </p14:cNvPr>
              <p14:cNvContentPartPr/>
              <p14:nvPr/>
            </p14:nvContentPartPr>
            <p14:xfrm>
              <a:off x="1510181" y="3850155"/>
              <a:ext cx="338760" cy="3225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690C2B28-CFD3-ADA4-A72E-8DCE994BEC8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501541" y="3841515"/>
                <a:ext cx="356400" cy="34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Box 3">
            <a:extLst>
              <a:ext uri="{FF2B5EF4-FFF2-40B4-BE49-F238E27FC236}">
                <a16:creationId xmlns:a16="http://schemas.microsoft.com/office/drawing/2014/main" id="{52562630-F688-FE10-4FBE-0CDC43FE0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089782-A351-BE0F-1F63-AB4345BC6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8" y="218787"/>
            <a:ext cx="7861064" cy="663921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1C2B731F-1CA1-1939-EA57-6DCD5F20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AF279BE-FF6D-3EB1-6B46-C3C14EC4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공공데이터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개요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관광 출입국 데이터에 대해 입력하는 국가와 연도에 부합하는 데이터를 수집하여 파일로 저장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공공데이터 </a:t>
            </a:r>
            <a:r>
              <a:rPr lang="ko-KR" altLang="en-US" dirty="0" err="1"/>
              <a:t>크롤링</a:t>
            </a:r>
            <a:r>
              <a:rPr lang="ko-KR" altLang="en-US" dirty="0"/>
              <a:t> 설계</a:t>
            </a:r>
            <a:endParaRPr lang="en-US" altLang="ko-KR" dirty="0"/>
          </a:p>
        </p:txBody>
      </p:sp>
      <p:sp>
        <p:nvSpPr>
          <p:cNvPr id="47107" name="TextBox 3">
            <a:extLst>
              <a:ext uri="{FF2B5EF4-FFF2-40B4-BE49-F238E27FC236}">
                <a16:creationId xmlns:a16="http://schemas.microsoft.com/office/drawing/2014/main" id="{EE70A264-8678-1347-39A9-C40504123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47109" name="그림 2">
            <a:extLst>
              <a:ext uri="{FF2B5EF4-FFF2-40B4-BE49-F238E27FC236}">
                <a16:creationId xmlns:a16="http://schemas.microsoft.com/office/drawing/2014/main" id="{8EFD0048-40E7-0032-8783-CF708EBAF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7" y="3271309"/>
            <a:ext cx="62579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589DBDAC-26D0-8AAB-70B8-A7F0F5B4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60E6A3C-53C8-CD59-043E-599EB4ED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프로그램 구조 설계</a:t>
            </a:r>
            <a:endParaRPr lang="en-US" altLang="ko-KR" dirty="0"/>
          </a:p>
        </p:txBody>
      </p:sp>
      <p:sp>
        <p:nvSpPr>
          <p:cNvPr id="48131" name="TextBox 3">
            <a:extLst>
              <a:ext uri="{FF2B5EF4-FFF2-40B4-BE49-F238E27FC236}">
                <a16:creationId xmlns:a16="http://schemas.microsoft.com/office/drawing/2014/main" id="{4A6044BB-105D-3EB2-6A0B-5F046E9EC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48133" name="그림 1">
            <a:extLst>
              <a:ext uri="{FF2B5EF4-FFF2-40B4-BE49-F238E27FC236}">
                <a16:creationId xmlns:a16="http://schemas.microsoft.com/office/drawing/2014/main" id="{CBAB91C9-0FE0-2553-7FEF-145210CC3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37" y="2302934"/>
            <a:ext cx="7573225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6CE265-BDBA-90BD-5DA8-84A9614D9C33}"/>
              </a:ext>
            </a:extLst>
          </p:cNvPr>
          <p:cNvGrpSpPr/>
          <p:nvPr/>
        </p:nvGrpSpPr>
        <p:grpSpPr>
          <a:xfrm>
            <a:off x="7264781" y="4499235"/>
            <a:ext cx="173160" cy="253800"/>
            <a:chOff x="7264781" y="4499235"/>
            <a:chExt cx="1731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43762EE9-471E-B62D-3E0A-70EE6B37D139}"/>
                    </a:ext>
                  </a:extLst>
                </p14:cNvPr>
                <p14:cNvContentPartPr/>
                <p14:nvPr/>
              </p14:nvContentPartPr>
              <p14:xfrm>
                <a:off x="7315901" y="4499235"/>
                <a:ext cx="36360" cy="21600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43762EE9-471E-B62D-3E0A-70EE6B37D13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6901" y="4490595"/>
                  <a:ext cx="54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9CE1BE3-4A80-12CF-5F45-6C87C78897AC}"/>
                    </a:ext>
                  </a:extLst>
                </p14:cNvPr>
                <p14:cNvContentPartPr/>
                <p14:nvPr/>
              </p14:nvContentPartPr>
              <p14:xfrm>
                <a:off x="7264781" y="4646835"/>
                <a:ext cx="173160" cy="106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9CE1BE3-4A80-12CF-5F45-6C87C78897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56141" y="4638195"/>
                  <a:ext cx="19080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B812C0-0690-4470-35AF-C922AEF46318}"/>
              </a:ext>
            </a:extLst>
          </p:cNvPr>
          <p:cNvGrpSpPr/>
          <p:nvPr/>
        </p:nvGrpSpPr>
        <p:grpSpPr>
          <a:xfrm>
            <a:off x="6900461" y="4899915"/>
            <a:ext cx="650520" cy="270720"/>
            <a:chOff x="6900461" y="4899915"/>
            <a:chExt cx="65052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7BC8C3A2-813C-A972-3EAE-F6B39AC01B93}"/>
                    </a:ext>
                  </a:extLst>
                </p14:cNvPr>
                <p14:cNvContentPartPr/>
                <p14:nvPr/>
              </p14:nvContentPartPr>
              <p14:xfrm>
                <a:off x="6900461" y="4931235"/>
                <a:ext cx="158760" cy="1922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7BC8C3A2-813C-A972-3EAE-F6B39AC01B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91821" y="4922595"/>
                  <a:ext cx="176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8F3941A-32AD-6077-646E-D56CF2DA85B5}"/>
                    </a:ext>
                  </a:extLst>
                </p14:cNvPr>
                <p14:cNvContentPartPr/>
                <p14:nvPr/>
              </p14:nvContentPartPr>
              <p14:xfrm>
                <a:off x="7037621" y="5099715"/>
                <a:ext cx="78120" cy="70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8F3941A-32AD-6077-646E-D56CF2DA85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28621" y="5091075"/>
                  <a:ext cx="95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5E20F97-6CB0-BCE5-E0A3-BD50174FAA5F}"/>
                    </a:ext>
                  </a:extLst>
                </p14:cNvPr>
                <p14:cNvContentPartPr/>
                <p14:nvPr/>
              </p14:nvContentPartPr>
              <p14:xfrm>
                <a:off x="7104581" y="4899915"/>
                <a:ext cx="157320" cy="152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5E20F97-6CB0-BCE5-E0A3-BD50174FAA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5941" y="4890915"/>
                  <a:ext cx="174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22CDBB7-732F-7C8B-4C5E-6BD0D0879C83}"/>
                    </a:ext>
                  </a:extLst>
                </p14:cNvPr>
                <p14:cNvContentPartPr/>
                <p14:nvPr/>
              </p14:nvContentPartPr>
              <p14:xfrm>
                <a:off x="7177301" y="5056515"/>
                <a:ext cx="109080" cy="79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22CDBB7-732F-7C8B-4C5E-6BD0D0879C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68661" y="5047515"/>
                  <a:ext cx="126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57CDBE2-5FCB-DD27-1168-26CDC2F42375}"/>
                    </a:ext>
                  </a:extLst>
                </p14:cNvPr>
                <p14:cNvContentPartPr/>
                <p14:nvPr/>
              </p14:nvContentPartPr>
              <p14:xfrm>
                <a:off x="7253981" y="4930875"/>
                <a:ext cx="186480" cy="190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57CDBE2-5FCB-DD27-1168-26CDC2F423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44981" y="4921875"/>
                  <a:ext cx="204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F6DC05D-8A50-58A6-A75E-06206998F3CA}"/>
                    </a:ext>
                  </a:extLst>
                </p14:cNvPr>
                <p14:cNvContentPartPr/>
                <p14:nvPr/>
              </p14:nvContentPartPr>
              <p14:xfrm>
                <a:off x="7404821" y="4907115"/>
                <a:ext cx="146160" cy="198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F6DC05D-8A50-58A6-A75E-06206998F3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96181" y="4898475"/>
                  <a:ext cx="16380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A7E08C8-F517-57EB-C446-17FBCEA96C4D}"/>
              </a:ext>
            </a:extLst>
          </p:cNvPr>
          <p:cNvGrpSpPr/>
          <p:nvPr/>
        </p:nvGrpSpPr>
        <p:grpSpPr>
          <a:xfrm>
            <a:off x="7715501" y="4705515"/>
            <a:ext cx="819360" cy="380520"/>
            <a:chOff x="7715501" y="4705515"/>
            <a:chExt cx="81936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9F085FE-A14F-856B-F009-BC09FD789F28}"/>
                    </a:ext>
                  </a:extLst>
                </p14:cNvPr>
                <p14:cNvContentPartPr/>
                <p14:nvPr/>
              </p14:nvContentPartPr>
              <p14:xfrm>
                <a:off x="7715501" y="4921875"/>
                <a:ext cx="66600" cy="164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9F085FE-A14F-856B-F009-BC09FD789F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06501" y="4913235"/>
                  <a:ext cx="84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145EC29-4BCD-97F3-7E19-876952907772}"/>
                    </a:ext>
                  </a:extLst>
                </p14:cNvPr>
                <p14:cNvContentPartPr/>
                <p14:nvPr/>
              </p14:nvContentPartPr>
              <p14:xfrm>
                <a:off x="7720181" y="4908195"/>
                <a:ext cx="125280" cy="1209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145EC29-4BCD-97F3-7E19-87695290777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1541" y="4899555"/>
                  <a:ext cx="142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224D9F0-49B2-F626-90ED-BD66569775AB}"/>
                    </a:ext>
                  </a:extLst>
                </p14:cNvPr>
                <p14:cNvContentPartPr/>
                <p14:nvPr/>
              </p14:nvContentPartPr>
              <p14:xfrm>
                <a:off x="7786781" y="4882275"/>
                <a:ext cx="94680" cy="78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224D9F0-49B2-F626-90ED-BD66569775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78141" y="4873275"/>
                  <a:ext cx="112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CAC4E75-C042-7C6F-5A76-D1967EEAD320}"/>
                    </a:ext>
                  </a:extLst>
                </p14:cNvPr>
                <p14:cNvContentPartPr/>
                <p14:nvPr/>
              </p14:nvContentPartPr>
              <p14:xfrm>
                <a:off x="7908461" y="4764915"/>
                <a:ext cx="262080" cy="237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CAC4E75-C042-7C6F-5A76-D1967EEAD3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99461" y="4756275"/>
                  <a:ext cx="2797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02DA020-4154-5C4F-C0A9-46AEBAA201D9}"/>
                    </a:ext>
                  </a:extLst>
                </p14:cNvPr>
                <p14:cNvContentPartPr/>
                <p14:nvPr/>
              </p14:nvContentPartPr>
              <p14:xfrm>
                <a:off x="8060741" y="4809195"/>
                <a:ext cx="103680" cy="19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02DA020-4154-5C4F-C0A9-46AEBAA201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51741" y="4800555"/>
                  <a:ext cx="121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B4DA8FD-6C92-2F73-E4F3-06F8DEB00DEA}"/>
                    </a:ext>
                  </a:extLst>
                </p14:cNvPr>
                <p14:cNvContentPartPr/>
                <p14:nvPr/>
              </p14:nvContentPartPr>
              <p14:xfrm>
                <a:off x="8136341" y="4875075"/>
                <a:ext cx="148320" cy="110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B4DA8FD-6C92-2F73-E4F3-06F8DEB00D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27701" y="4866435"/>
                  <a:ext cx="165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A44CF3C-075A-97A4-B6D8-678E55BA179D}"/>
                    </a:ext>
                  </a:extLst>
                </p14:cNvPr>
                <p14:cNvContentPartPr/>
                <p14:nvPr/>
              </p14:nvContentPartPr>
              <p14:xfrm>
                <a:off x="8199341" y="4770675"/>
                <a:ext cx="141840" cy="131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A44CF3C-075A-97A4-B6D8-678E55BA17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90341" y="4761675"/>
                  <a:ext cx="159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660E5D3-E329-D5EA-AE8E-F83F81CBBF6D}"/>
                    </a:ext>
                  </a:extLst>
                </p14:cNvPr>
                <p14:cNvContentPartPr/>
                <p14:nvPr/>
              </p14:nvContentPartPr>
              <p14:xfrm>
                <a:off x="8321021" y="4705515"/>
                <a:ext cx="144000" cy="122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660E5D3-E329-D5EA-AE8E-F83F81CBBF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12021" y="4696875"/>
                  <a:ext cx="161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DE817AD-6417-3286-8180-86937AA84973}"/>
                    </a:ext>
                  </a:extLst>
                </p14:cNvPr>
                <p14:cNvContentPartPr/>
                <p14:nvPr/>
              </p14:nvContentPartPr>
              <p14:xfrm>
                <a:off x="8401661" y="4823955"/>
                <a:ext cx="66960" cy="73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DE817AD-6417-3286-8180-86937AA849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93021" y="4814955"/>
                  <a:ext cx="84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CDFD584-0AF0-5380-0ED1-DE290590B927}"/>
                    </a:ext>
                  </a:extLst>
                </p14:cNvPr>
                <p14:cNvContentPartPr/>
                <p14:nvPr/>
              </p14:nvContentPartPr>
              <p14:xfrm>
                <a:off x="8534141" y="4864635"/>
                <a:ext cx="720" cy="4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CDFD584-0AF0-5380-0ED1-DE290590B92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25141" y="4855635"/>
                  <a:ext cx="18360" cy="2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Box 3">
            <a:extLst>
              <a:ext uri="{FF2B5EF4-FFF2-40B4-BE49-F238E27FC236}">
                <a16:creationId xmlns:a16="http://schemas.microsoft.com/office/drawing/2014/main" id="{5C55DDD1-BF06-08FA-0D5F-C43DE3FF0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93CCEF-5FF5-FFC1-2F65-D5328B341A87}"/>
              </a:ext>
            </a:extLst>
          </p:cNvPr>
          <p:cNvSpPr txBox="1">
            <a:spLocks/>
          </p:cNvSpPr>
          <p:nvPr/>
        </p:nvSpPr>
        <p:spPr bwMode="auto">
          <a:xfrm>
            <a:off x="421745" y="413015"/>
            <a:ext cx="8300509" cy="6031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01  </a:t>
            </a:r>
            <a:r>
              <a:rPr lang="es-ES" altLang="ko-KR" sz="1400" b="1" dirty="0"/>
              <a:t>def main():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jsonResult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      print("&lt;&lt; </a:t>
            </a:r>
            <a:r>
              <a:rPr lang="ko-KR" altLang="en-US" sz="1400" dirty="0"/>
              <a:t>국내 입국한 외국인의 통계 데이터를 수집합니다</a:t>
            </a:r>
            <a:r>
              <a:rPr lang="en-US" altLang="ko-KR" sz="1400" dirty="0"/>
              <a:t>. &gt;&gt;")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06      </a:t>
            </a:r>
            <a:r>
              <a:rPr lang="es-ES" altLang="ko-KR" sz="1400" dirty="0"/>
              <a:t>nat_cd = input('</a:t>
            </a:r>
            <a:r>
              <a:rPr lang="ko-KR" altLang="en-US" sz="1400" dirty="0"/>
              <a:t>국가 코드를 입력하세요</a:t>
            </a:r>
            <a:r>
              <a:rPr lang="en-US" altLang="ko-KR" sz="1400" dirty="0"/>
              <a:t>(</a:t>
            </a:r>
            <a:r>
              <a:rPr lang="ko-KR" altLang="en-US" sz="1400" dirty="0"/>
              <a:t>중국</a:t>
            </a:r>
            <a:r>
              <a:rPr lang="en-US" altLang="ko-KR" sz="1400" dirty="0"/>
              <a:t>: 112 / </a:t>
            </a:r>
            <a:r>
              <a:rPr lang="ko-KR" altLang="en-US" sz="1400" dirty="0"/>
              <a:t>일본</a:t>
            </a:r>
            <a:r>
              <a:rPr lang="en-US" altLang="ko-KR" sz="1400" dirty="0"/>
              <a:t>: 130 / </a:t>
            </a:r>
            <a:r>
              <a:rPr lang="ko-KR" altLang="en-US" sz="1400" dirty="0"/>
              <a:t>미국</a:t>
            </a:r>
            <a:r>
              <a:rPr lang="en-US" altLang="ko-KR" sz="1400" dirty="0"/>
              <a:t>: 275) :')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07      </a:t>
            </a:r>
            <a:r>
              <a:rPr lang="es-ES" altLang="ko-KR" sz="1400" dirty="0"/>
              <a:t>nStartYear = int(input('</a:t>
            </a:r>
            <a:r>
              <a:rPr lang="ko-KR" altLang="en-US" sz="1400" dirty="0"/>
              <a:t>데이터를 몇 년부터 수집할까요</a:t>
            </a:r>
            <a:r>
              <a:rPr lang="en-US" altLang="ko-KR" sz="1400" dirty="0"/>
              <a:t>? : '))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08      </a:t>
            </a:r>
            <a:r>
              <a:rPr lang="es-ES" altLang="ko-KR" sz="1400" dirty="0"/>
              <a:t>nEndYear = int(input('</a:t>
            </a:r>
            <a:r>
              <a:rPr lang="ko-KR" altLang="en-US" sz="1400" dirty="0"/>
              <a:t>데이터를 몇 년까지 수집할까요</a:t>
            </a:r>
            <a:r>
              <a:rPr lang="en-US" altLang="ko-KR" sz="1400" dirty="0"/>
              <a:t>? : '))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09      </a:t>
            </a:r>
            <a:r>
              <a:rPr lang="es-ES" altLang="ko-KR" sz="1400" dirty="0"/>
              <a:t>ed_cd = "E" #E : </a:t>
            </a:r>
            <a:r>
              <a:rPr lang="ko-KR" altLang="en-US" sz="1400" dirty="0"/>
              <a:t>방한외래관광객</a:t>
            </a:r>
            <a:r>
              <a:rPr lang="en-US" altLang="ko-KR" sz="1400" dirty="0"/>
              <a:t>, </a:t>
            </a:r>
            <a:r>
              <a:rPr lang="es-ES" altLang="ko-KR" sz="1400" dirty="0"/>
              <a:t>D : </a:t>
            </a:r>
            <a:r>
              <a:rPr lang="ko-KR" altLang="en-US" sz="1400" dirty="0"/>
              <a:t>해외 출국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11      </a:t>
            </a:r>
            <a:r>
              <a:rPr lang="es-ES" altLang="ko-KR" sz="1400" dirty="0"/>
              <a:t>jsonResult, result, natName, dataEND = getTourismStatsService(nat_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                        cd, ed_cd, nStartYear, nEndYear)  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13      #</a:t>
            </a:r>
            <a:r>
              <a:rPr lang="ko-KR" altLang="en-US" sz="1400" dirty="0" err="1"/>
              <a:t>파일저장</a:t>
            </a:r>
            <a:r>
              <a:rPr lang="ko-KR" altLang="en-US" sz="1400" dirty="0"/>
              <a:t> </a:t>
            </a:r>
            <a:r>
              <a:rPr lang="en-US" altLang="ko-KR" sz="1400" dirty="0"/>
              <a:t>1 : </a:t>
            </a:r>
            <a:r>
              <a:rPr lang="es-ES" altLang="ko-KR" sz="1400" dirty="0"/>
              <a:t>json </a:t>
            </a:r>
            <a:r>
              <a:rPr lang="ko-KR" altLang="en-US" sz="1400" dirty="0"/>
              <a:t>파일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14      </a:t>
            </a:r>
            <a:r>
              <a:rPr lang="es-ES" altLang="ko-KR" sz="1400" dirty="0"/>
              <a:t>with open('./%s_%s_%d_%s.json' % (natName, ed, nStartYear, dataEND),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'w',encoding='utf8') as outfile: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15          jsonFile = json.dumps(jsonResult, indent = 4, sort_keys = True,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                    ensure_ascii = False)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16          outfile.write(jsonFile)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17      #</a:t>
            </a:r>
            <a:r>
              <a:rPr lang="ko-KR" altLang="en-US" sz="1400" dirty="0" err="1"/>
              <a:t>파일저장</a:t>
            </a:r>
            <a:r>
              <a:rPr lang="ko-KR" altLang="en-US" sz="1400" dirty="0"/>
              <a:t> </a:t>
            </a:r>
            <a:r>
              <a:rPr lang="en-US" altLang="ko-KR" sz="1400" dirty="0"/>
              <a:t>2 : </a:t>
            </a:r>
            <a:r>
              <a:rPr lang="es-ES" altLang="ko-KR" sz="1400" dirty="0"/>
              <a:t>csv </a:t>
            </a:r>
            <a:r>
              <a:rPr lang="ko-KR" altLang="en-US" sz="1400" dirty="0"/>
              <a:t>파일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18      </a:t>
            </a:r>
            <a:r>
              <a:rPr lang="es-ES" altLang="ko-KR" sz="1400" dirty="0"/>
              <a:t>columns = ["</a:t>
            </a:r>
            <a:r>
              <a:rPr lang="ko-KR" altLang="en-US" sz="1400" dirty="0" err="1"/>
              <a:t>입국자국가</a:t>
            </a:r>
            <a:r>
              <a:rPr lang="en-US" altLang="ko-KR" sz="1400" dirty="0"/>
              <a:t>", "</a:t>
            </a:r>
            <a:r>
              <a:rPr lang="ko-KR" altLang="en-US" sz="1400" dirty="0" err="1"/>
              <a:t>국가코드</a:t>
            </a:r>
            <a:r>
              <a:rPr lang="en-US" altLang="ko-KR" sz="1400" dirty="0"/>
              <a:t>", "</a:t>
            </a:r>
            <a:r>
              <a:rPr lang="ko-KR" altLang="en-US" sz="1400" dirty="0" err="1"/>
              <a:t>입국연월</a:t>
            </a:r>
            <a:r>
              <a:rPr lang="en-US" altLang="ko-KR" sz="1400" dirty="0"/>
              <a:t>", "</a:t>
            </a:r>
            <a:r>
              <a:rPr lang="ko-KR" altLang="en-US" sz="1400" dirty="0"/>
              <a:t>입국자 수</a:t>
            </a:r>
            <a:r>
              <a:rPr lang="en-US" altLang="ko-KR" sz="1400" dirty="0"/>
              <a:t>"]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19      </a:t>
            </a:r>
            <a:r>
              <a:rPr lang="es-ES" altLang="ko-KR" sz="1400" dirty="0"/>
              <a:t>result_df = pd.DataFrame(result, columns = columns)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20      result_df.to_csv('./%s_%s_%d_%s.csv' % (natName, ed, nStartYear, dataEND),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       index = False, encoding = 'cp949')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C284050-79B4-346E-6BCD-9F0A76763E15}"/>
                  </a:ext>
                </a:extLst>
              </p14:cNvPr>
              <p14:cNvContentPartPr/>
              <p14:nvPr/>
            </p14:nvContentPartPr>
            <p14:xfrm>
              <a:off x="2112461" y="1900395"/>
              <a:ext cx="423720" cy="32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C284050-79B4-346E-6BCD-9F0A76763E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3821" y="1891755"/>
                <a:ext cx="4413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F8185DE-8C92-AE71-C893-FC289942C5DD}"/>
                  </a:ext>
                </a:extLst>
              </p14:cNvPr>
              <p14:cNvContentPartPr/>
              <p14:nvPr/>
            </p14:nvContentPartPr>
            <p14:xfrm>
              <a:off x="4527341" y="1625715"/>
              <a:ext cx="334800" cy="243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F8185DE-8C92-AE71-C893-FC289942C5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18341" y="1617075"/>
                <a:ext cx="3524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150A817-67C1-3219-11A3-9D5F61E1664F}"/>
                  </a:ext>
                </a:extLst>
              </p14:cNvPr>
              <p14:cNvContentPartPr/>
              <p14:nvPr/>
            </p14:nvContentPartPr>
            <p14:xfrm>
              <a:off x="5525261" y="1595835"/>
              <a:ext cx="402840" cy="2919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150A817-67C1-3219-11A3-9D5F61E166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6261" y="1586835"/>
                <a:ext cx="4204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D8F0DF2-5FB6-2C4B-3838-0F60F821735B}"/>
                  </a:ext>
                </a:extLst>
              </p14:cNvPr>
              <p14:cNvContentPartPr/>
              <p14:nvPr/>
            </p14:nvContentPartPr>
            <p14:xfrm>
              <a:off x="6466301" y="1562355"/>
              <a:ext cx="388800" cy="346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D8F0DF2-5FB6-2C4B-3838-0F60F821735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57661" y="1553355"/>
                <a:ext cx="406440" cy="3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8F3DB4-07E2-F8D1-1EFA-2E80ED68D31D}"/>
              </a:ext>
            </a:extLst>
          </p:cNvPr>
          <p:cNvGrpSpPr/>
          <p:nvPr/>
        </p:nvGrpSpPr>
        <p:grpSpPr>
          <a:xfrm>
            <a:off x="6123221" y="1936395"/>
            <a:ext cx="1068840" cy="483120"/>
            <a:chOff x="6123221" y="1936395"/>
            <a:chExt cx="106884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5EC57C5-56CF-EF92-7B2F-4F067A626F60}"/>
                    </a:ext>
                  </a:extLst>
                </p14:cNvPr>
                <p14:cNvContentPartPr/>
                <p14:nvPr/>
              </p14:nvContentPartPr>
              <p14:xfrm>
                <a:off x="6173261" y="2022435"/>
                <a:ext cx="190080" cy="21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5EC57C5-56CF-EF92-7B2F-4F067A626F6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64261" y="2013795"/>
                  <a:ext cx="207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F05363F-701D-A3F1-8837-9950865C5470}"/>
                    </a:ext>
                  </a:extLst>
                </p14:cNvPr>
                <p14:cNvContentPartPr/>
                <p14:nvPr/>
              </p14:nvContentPartPr>
              <p14:xfrm>
                <a:off x="6322301" y="1945395"/>
                <a:ext cx="52200" cy="131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F05363F-701D-A3F1-8837-9950865C54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13661" y="1936755"/>
                  <a:ext cx="69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417E895-7901-1B3C-C0F5-FA4486B01A56}"/>
                    </a:ext>
                  </a:extLst>
                </p14:cNvPr>
                <p14:cNvContentPartPr/>
                <p14:nvPr/>
              </p14:nvContentPartPr>
              <p14:xfrm>
                <a:off x="6442541" y="1968075"/>
                <a:ext cx="91800" cy="741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417E895-7901-1B3C-C0F5-FA4486B01A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33901" y="1959435"/>
                  <a:ext cx="109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9359248-2B07-168D-603F-B0E90F2E3FAD}"/>
                    </a:ext>
                  </a:extLst>
                </p14:cNvPr>
                <p14:cNvContentPartPr/>
                <p14:nvPr/>
              </p14:nvContentPartPr>
              <p14:xfrm>
                <a:off x="6558101" y="1976355"/>
                <a:ext cx="43560" cy="42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9359248-2B07-168D-603F-B0E90F2E3F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49101" y="1967355"/>
                  <a:ext cx="612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DB33EAE-8568-ACF6-3E08-F344D3D0C7A2}"/>
                    </a:ext>
                  </a:extLst>
                </p14:cNvPr>
                <p14:cNvContentPartPr/>
                <p14:nvPr/>
              </p14:nvContentPartPr>
              <p14:xfrm>
                <a:off x="6596621" y="1954395"/>
                <a:ext cx="10800" cy="741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DB33EAE-8568-ACF6-3E08-F344D3D0C7A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87621" y="1945755"/>
                  <a:ext cx="28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1A8D9CB-6282-6334-F0D2-6FDB83643722}"/>
                    </a:ext>
                  </a:extLst>
                </p14:cNvPr>
                <p14:cNvContentPartPr/>
                <p14:nvPr/>
              </p14:nvContentPartPr>
              <p14:xfrm>
                <a:off x="6568901" y="2068875"/>
                <a:ext cx="64080" cy="201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1A8D9CB-6282-6334-F0D2-6FDB8364372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59901" y="2060235"/>
                  <a:ext cx="81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F175D46-02C7-8CB5-E361-1E1121D63173}"/>
                    </a:ext>
                  </a:extLst>
                </p14:cNvPr>
                <p14:cNvContentPartPr/>
                <p14:nvPr/>
              </p14:nvContentPartPr>
              <p14:xfrm>
                <a:off x="6591941" y="2093355"/>
                <a:ext cx="69480" cy="51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F175D46-02C7-8CB5-E361-1E1121D631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82941" y="2084715"/>
                  <a:ext cx="87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78B3BB5-38AC-F200-ACD1-A18593C24D6F}"/>
                    </a:ext>
                  </a:extLst>
                </p14:cNvPr>
                <p14:cNvContentPartPr/>
                <p14:nvPr/>
              </p14:nvContentPartPr>
              <p14:xfrm>
                <a:off x="6668621" y="1985355"/>
                <a:ext cx="96480" cy="763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78B3BB5-38AC-F200-ACD1-A18593C24D6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59621" y="1976715"/>
                  <a:ext cx="114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8E2D784-B652-359D-2F11-041CC17DA917}"/>
                    </a:ext>
                  </a:extLst>
                </p14:cNvPr>
                <p14:cNvContentPartPr/>
                <p14:nvPr/>
              </p14:nvContentPartPr>
              <p14:xfrm>
                <a:off x="6748541" y="1964115"/>
                <a:ext cx="63720" cy="144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8E2D784-B652-359D-2F11-041CC17DA91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39901" y="1955115"/>
                  <a:ext cx="81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862DBE7-90CB-A7B2-86B8-6430E1258474}"/>
                    </a:ext>
                  </a:extLst>
                </p14:cNvPr>
                <p14:cNvContentPartPr/>
                <p14:nvPr/>
              </p14:nvContentPartPr>
              <p14:xfrm>
                <a:off x="6844661" y="1982115"/>
                <a:ext cx="61200" cy="51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862DBE7-90CB-A7B2-86B8-6430E125847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36021" y="1973115"/>
                  <a:ext cx="788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2F59155-0031-B9ED-8F27-C3F399802F8D}"/>
                    </a:ext>
                  </a:extLst>
                </p14:cNvPr>
                <p14:cNvContentPartPr/>
                <p14:nvPr/>
              </p14:nvContentPartPr>
              <p14:xfrm>
                <a:off x="6871301" y="2043315"/>
                <a:ext cx="84240" cy="46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2F59155-0031-B9ED-8F27-C3F399802F8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862661" y="2034675"/>
                  <a:ext cx="1018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4C87E4C-9F77-CBFD-24B3-01C2FD8FEEBB}"/>
                    </a:ext>
                  </a:extLst>
                </p14:cNvPr>
                <p14:cNvContentPartPr/>
                <p14:nvPr/>
              </p14:nvContentPartPr>
              <p14:xfrm>
                <a:off x="6960581" y="1936395"/>
                <a:ext cx="107640" cy="1126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4C87E4C-9F77-CBFD-24B3-01C2FD8FEEB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51581" y="1927755"/>
                  <a:ext cx="125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7F66C3A-F8AE-5914-977B-6731B04A1C89}"/>
                    </a:ext>
                  </a:extLst>
                </p14:cNvPr>
                <p14:cNvContentPartPr/>
                <p14:nvPr/>
              </p14:nvContentPartPr>
              <p14:xfrm>
                <a:off x="6984341" y="1990035"/>
                <a:ext cx="103680" cy="41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7F66C3A-F8AE-5914-977B-6731B04A1C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75341" y="1981395"/>
                  <a:ext cx="121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98C2920-12F3-F902-7A99-22893ACB55B0}"/>
                    </a:ext>
                  </a:extLst>
                </p14:cNvPr>
                <p14:cNvContentPartPr/>
                <p14:nvPr/>
              </p14:nvContentPartPr>
              <p14:xfrm>
                <a:off x="7104221" y="1975635"/>
                <a:ext cx="23400" cy="146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98C2920-12F3-F902-7A99-22893ACB55B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95221" y="1966635"/>
                  <a:ext cx="41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5928224-B53A-EA96-31AA-F29F71CF04E2}"/>
                    </a:ext>
                  </a:extLst>
                </p14:cNvPr>
                <p14:cNvContentPartPr/>
                <p14:nvPr/>
              </p14:nvContentPartPr>
              <p14:xfrm>
                <a:off x="6123221" y="2285595"/>
                <a:ext cx="115560" cy="16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5928224-B53A-EA96-31AA-F29F71CF04E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14581" y="2276595"/>
                  <a:ext cx="133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63FCB2D-49AB-07D0-A768-40933F3A93D6}"/>
                    </a:ext>
                  </a:extLst>
                </p14:cNvPr>
                <p14:cNvContentPartPr/>
                <p14:nvPr/>
              </p14:nvContentPartPr>
              <p14:xfrm>
                <a:off x="6194141" y="2198835"/>
                <a:ext cx="64080" cy="1360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63FCB2D-49AB-07D0-A768-40933F3A93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85141" y="2189835"/>
                  <a:ext cx="81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E3B3BB2-C1D1-E7E4-7EF9-58AB094891C0}"/>
                    </a:ext>
                  </a:extLst>
                </p14:cNvPr>
                <p14:cNvContentPartPr/>
                <p14:nvPr/>
              </p14:nvContentPartPr>
              <p14:xfrm>
                <a:off x="6368021" y="2215395"/>
                <a:ext cx="95400" cy="871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E3B3BB2-C1D1-E7E4-7EF9-58AB094891C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59381" y="2206755"/>
                  <a:ext cx="113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A099738-688D-9919-20C2-54221CC041F4}"/>
                    </a:ext>
                  </a:extLst>
                </p14:cNvPr>
                <p14:cNvContentPartPr/>
                <p14:nvPr/>
              </p14:nvContentPartPr>
              <p14:xfrm>
                <a:off x="6455501" y="2209635"/>
                <a:ext cx="51480" cy="44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A099738-688D-9919-20C2-54221CC041F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446861" y="2200635"/>
                  <a:ext cx="69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F25D9EA-FC26-7140-4F5A-18F84EE87CAE}"/>
                    </a:ext>
                  </a:extLst>
                </p14:cNvPr>
                <p14:cNvContentPartPr/>
                <p14:nvPr/>
              </p14:nvContentPartPr>
              <p14:xfrm>
                <a:off x="6471341" y="2199195"/>
                <a:ext cx="43560" cy="156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F25D9EA-FC26-7140-4F5A-18F84EE87CA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62341" y="2190195"/>
                  <a:ext cx="612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254B404B-F978-FC77-6B5B-A1304310C0D2}"/>
                    </a:ext>
                  </a:extLst>
                </p14:cNvPr>
                <p14:cNvContentPartPr/>
                <p14:nvPr/>
              </p14:nvContentPartPr>
              <p14:xfrm>
                <a:off x="6488981" y="2370915"/>
                <a:ext cx="81720" cy="48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254B404B-F978-FC77-6B5B-A1304310C0D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79981" y="2361915"/>
                  <a:ext cx="99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72E0847-710A-361D-1CE9-0C3B87AB6E1F}"/>
                    </a:ext>
                  </a:extLst>
                </p14:cNvPr>
                <p14:cNvContentPartPr/>
                <p14:nvPr/>
              </p14:nvContentPartPr>
              <p14:xfrm>
                <a:off x="6582221" y="2271555"/>
                <a:ext cx="105120" cy="77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72E0847-710A-361D-1CE9-0C3B87AB6E1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73581" y="2262915"/>
                  <a:ext cx="122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683BCAF-A34C-AA9F-5ACF-A18DD0A7342A}"/>
                    </a:ext>
                  </a:extLst>
                </p14:cNvPr>
                <p14:cNvContentPartPr/>
                <p14:nvPr/>
              </p14:nvContentPartPr>
              <p14:xfrm>
                <a:off x="6664661" y="2257155"/>
                <a:ext cx="57600" cy="45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683BCAF-A34C-AA9F-5ACF-A18DD0A734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656021" y="2248155"/>
                  <a:ext cx="75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1ABAA36-A8B8-CC7D-1540-315B1017BB58}"/>
                    </a:ext>
                  </a:extLst>
                </p14:cNvPr>
                <p14:cNvContentPartPr/>
                <p14:nvPr/>
              </p14:nvContentPartPr>
              <p14:xfrm>
                <a:off x="6704261" y="2240235"/>
                <a:ext cx="88200" cy="1472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1ABAA36-A8B8-CC7D-1540-315B1017BB5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95621" y="2231235"/>
                  <a:ext cx="10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2D1C96F-F9A9-78DC-BBB3-7F2447493428}"/>
                    </a:ext>
                  </a:extLst>
                </p14:cNvPr>
                <p14:cNvContentPartPr/>
                <p14:nvPr/>
              </p14:nvContentPartPr>
              <p14:xfrm>
                <a:off x="6762941" y="2268315"/>
                <a:ext cx="67680" cy="69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2D1C96F-F9A9-78DC-BBB3-7F244749342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53941" y="2259315"/>
                  <a:ext cx="85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CDFD3A8-F6CD-8692-7DB4-767442583269}"/>
                    </a:ext>
                  </a:extLst>
                </p14:cNvPr>
                <p14:cNvContentPartPr/>
                <p14:nvPr/>
              </p14:nvContentPartPr>
              <p14:xfrm>
                <a:off x="6825221" y="2263275"/>
                <a:ext cx="154800" cy="1033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CDFD3A8-F6CD-8692-7DB4-7674425832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16221" y="2254275"/>
                  <a:ext cx="172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9EB9582-C06C-451C-CDAD-E78D13AAD7B2}"/>
                    </a:ext>
                  </a:extLst>
                </p14:cNvPr>
                <p14:cNvContentPartPr/>
                <p14:nvPr/>
              </p14:nvContentPartPr>
              <p14:xfrm>
                <a:off x="6968501" y="2245275"/>
                <a:ext cx="77400" cy="66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9EB9582-C06C-451C-CDAD-E78D13AAD7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959861" y="2236275"/>
                  <a:ext cx="950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EB5F09D-3310-4D97-3B5C-595C96032F95}"/>
                    </a:ext>
                  </a:extLst>
                </p14:cNvPr>
                <p14:cNvContentPartPr/>
                <p14:nvPr/>
              </p14:nvContentPartPr>
              <p14:xfrm>
                <a:off x="7061741" y="2250315"/>
                <a:ext cx="130320" cy="105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EB5F09D-3310-4D97-3B5C-595C96032F9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53101" y="2241675"/>
                  <a:ext cx="14796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49C22840-8B99-48A4-F065-C56BBF90AFE1}"/>
                  </a:ext>
                </a:extLst>
              </p14:cNvPr>
              <p14:cNvContentPartPr/>
              <p14:nvPr/>
            </p14:nvContentPartPr>
            <p14:xfrm>
              <a:off x="2018501" y="2364075"/>
              <a:ext cx="329760" cy="252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49C22840-8B99-48A4-F065-C56BBF90AFE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09861" y="2355435"/>
                <a:ext cx="3474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7330A9C-AA1A-35A1-887C-6DFAFCB66825}"/>
                  </a:ext>
                </a:extLst>
              </p14:cNvPr>
              <p14:cNvContentPartPr/>
              <p14:nvPr/>
            </p14:nvContentPartPr>
            <p14:xfrm>
              <a:off x="3968981" y="2339595"/>
              <a:ext cx="317520" cy="28512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7330A9C-AA1A-35A1-887C-6DFAFCB6682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960341" y="2330955"/>
                <a:ext cx="33516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FE84E0-EB82-D279-651C-E9871BCDC1F0}"/>
              </a:ext>
            </a:extLst>
          </p:cNvPr>
          <p:cNvGrpSpPr/>
          <p:nvPr/>
        </p:nvGrpSpPr>
        <p:grpSpPr>
          <a:xfrm>
            <a:off x="2878541" y="2621115"/>
            <a:ext cx="645840" cy="170640"/>
            <a:chOff x="2878541" y="2621115"/>
            <a:chExt cx="645840" cy="1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1956DB6A-FA50-8120-663E-4B95D1F04D88}"/>
                    </a:ext>
                  </a:extLst>
                </p14:cNvPr>
                <p14:cNvContentPartPr/>
                <p14:nvPr/>
              </p14:nvContentPartPr>
              <p14:xfrm>
                <a:off x="2878541" y="2644155"/>
                <a:ext cx="102600" cy="208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1956DB6A-FA50-8120-663E-4B95D1F04D8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869901" y="2635515"/>
                  <a:ext cx="1202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48F19DF-AA39-8318-936D-22E81C55A2A5}"/>
                    </a:ext>
                  </a:extLst>
                </p14:cNvPr>
                <p14:cNvContentPartPr/>
                <p14:nvPr/>
              </p14:nvContentPartPr>
              <p14:xfrm>
                <a:off x="2907341" y="2714715"/>
                <a:ext cx="109800" cy="151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48F19DF-AA39-8318-936D-22E81C55A2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98701" y="2706075"/>
                  <a:ext cx="127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49C2EBF-C6EC-FE6C-F40E-DD3EE72C32C0}"/>
                    </a:ext>
                  </a:extLst>
                </p14:cNvPr>
                <p14:cNvContentPartPr/>
                <p14:nvPr/>
              </p14:nvContentPartPr>
              <p14:xfrm>
                <a:off x="3072221" y="2650635"/>
                <a:ext cx="113040" cy="1144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49C2EBF-C6EC-FE6C-F40E-DD3EE72C32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63221" y="2641995"/>
                  <a:ext cx="1306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84E24EA-8AEC-306B-7D4E-BD17192A261D}"/>
                    </a:ext>
                  </a:extLst>
                </p14:cNvPr>
                <p14:cNvContentPartPr/>
                <p14:nvPr/>
              </p14:nvContentPartPr>
              <p14:xfrm>
                <a:off x="3175181" y="2663955"/>
                <a:ext cx="44640" cy="1105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84E24EA-8AEC-306B-7D4E-BD17192A261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66181" y="2654955"/>
                  <a:ext cx="62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0C90BA06-1D9B-F27A-6F46-DF182AA90C1A}"/>
                    </a:ext>
                  </a:extLst>
                </p14:cNvPr>
                <p14:cNvContentPartPr/>
                <p14:nvPr/>
              </p14:nvContentPartPr>
              <p14:xfrm>
                <a:off x="3211181" y="2621115"/>
                <a:ext cx="158400" cy="1706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0C90BA06-1D9B-F27A-6F46-DF182AA90C1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202181" y="2612115"/>
                  <a:ext cx="176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1E0B4F1-0ED4-2574-7D0D-2619AF44D979}"/>
                    </a:ext>
                  </a:extLst>
                </p14:cNvPr>
                <p14:cNvContentPartPr/>
                <p14:nvPr/>
              </p14:nvContentPartPr>
              <p14:xfrm>
                <a:off x="3372461" y="2664675"/>
                <a:ext cx="45000" cy="489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1E0B4F1-0ED4-2574-7D0D-2619AF44D97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363461" y="2655675"/>
                  <a:ext cx="62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1AF38CB-7B9E-0A35-96E3-2A42EE29FC7B}"/>
                    </a:ext>
                  </a:extLst>
                </p14:cNvPr>
                <p14:cNvContentPartPr/>
                <p14:nvPr/>
              </p14:nvContentPartPr>
              <p14:xfrm>
                <a:off x="3432221" y="2658195"/>
                <a:ext cx="92160" cy="1206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1AF38CB-7B9E-0A35-96E3-2A42EE29FC7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23221" y="2649195"/>
                  <a:ext cx="1098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960EC1B-DAE4-A098-5858-978EB6451E70}"/>
              </a:ext>
            </a:extLst>
          </p:cNvPr>
          <p:cNvGrpSpPr/>
          <p:nvPr/>
        </p:nvGrpSpPr>
        <p:grpSpPr>
          <a:xfrm>
            <a:off x="4465061" y="2588715"/>
            <a:ext cx="583920" cy="173160"/>
            <a:chOff x="4465061" y="2588715"/>
            <a:chExt cx="5839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FE32362-4E3B-A0F9-9248-BD71423D7063}"/>
                    </a:ext>
                  </a:extLst>
                </p14:cNvPr>
                <p14:cNvContentPartPr/>
                <p14:nvPr/>
              </p14:nvContentPartPr>
              <p14:xfrm>
                <a:off x="4465061" y="2640195"/>
                <a:ext cx="83880" cy="68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FE32362-4E3B-A0F9-9248-BD71423D706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56421" y="2631195"/>
                  <a:ext cx="101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BF36AE0-3958-2DD9-E4CE-7096B9A21CD5}"/>
                    </a:ext>
                  </a:extLst>
                </p14:cNvPr>
                <p14:cNvContentPartPr/>
                <p14:nvPr/>
              </p14:nvContentPartPr>
              <p14:xfrm>
                <a:off x="4471541" y="2685915"/>
                <a:ext cx="93240" cy="36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BF36AE0-3958-2DD9-E4CE-7096B9A21CD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62541" y="2676915"/>
                  <a:ext cx="110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D859A6A1-EEFB-C8F8-2CD4-86056B42002D}"/>
                    </a:ext>
                  </a:extLst>
                </p14:cNvPr>
                <p14:cNvContentPartPr/>
                <p14:nvPr/>
              </p14:nvContentPartPr>
              <p14:xfrm>
                <a:off x="4616261" y="2588715"/>
                <a:ext cx="38160" cy="79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D859A6A1-EEFB-C8F8-2CD4-86056B4200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07621" y="2579715"/>
                  <a:ext cx="558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CD3E42D-91A9-0E5A-43F9-A94204292861}"/>
                    </a:ext>
                  </a:extLst>
                </p14:cNvPr>
                <p14:cNvContentPartPr/>
                <p14:nvPr/>
              </p14:nvContentPartPr>
              <p14:xfrm>
                <a:off x="4625261" y="2616435"/>
                <a:ext cx="67680" cy="644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CD3E42D-91A9-0E5A-43F9-A9420429286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6261" y="2607795"/>
                  <a:ext cx="853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830850CE-0808-6460-AB5F-6C400E2DF6B4}"/>
                    </a:ext>
                  </a:extLst>
                </p14:cNvPr>
                <p14:cNvContentPartPr/>
                <p14:nvPr/>
              </p14:nvContentPartPr>
              <p14:xfrm>
                <a:off x="4716701" y="2607075"/>
                <a:ext cx="66960" cy="1202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830850CE-0808-6460-AB5F-6C400E2DF6B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08061" y="2598435"/>
                  <a:ext cx="84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6DA9E38-725A-1A27-E945-44F749AE31E8}"/>
                    </a:ext>
                  </a:extLst>
                </p14:cNvPr>
                <p14:cNvContentPartPr/>
                <p14:nvPr/>
              </p14:nvContentPartPr>
              <p14:xfrm>
                <a:off x="4794821" y="2620755"/>
                <a:ext cx="110160" cy="1411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6DA9E38-725A-1A27-E945-44F749AE31E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85821" y="2612115"/>
                  <a:ext cx="127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EA9C652-B1CC-DA8E-18C9-185A2E08B02B}"/>
                    </a:ext>
                  </a:extLst>
                </p14:cNvPr>
                <p14:cNvContentPartPr/>
                <p14:nvPr/>
              </p14:nvContentPartPr>
              <p14:xfrm>
                <a:off x="4929461" y="2641275"/>
                <a:ext cx="32040" cy="453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EA9C652-B1CC-DA8E-18C9-185A2E08B02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20821" y="2632275"/>
                  <a:ext cx="49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C99B3073-D686-F4C3-2ED8-1CFBFD7E1914}"/>
                    </a:ext>
                  </a:extLst>
                </p14:cNvPr>
                <p14:cNvContentPartPr/>
                <p14:nvPr/>
              </p14:nvContentPartPr>
              <p14:xfrm>
                <a:off x="4967621" y="2619675"/>
                <a:ext cx="81360" cy="1220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C99B3073-D686-F4C3-2ED8-1CFBFD7E191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58981" y="2610675"/>
                  <a:ext cx="9900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7C9B18DA-8A3A-86C7-959D-6AE1713D7188}"/>
                  </a:ext>
                </a:extLst>
              </p14:cNvPr>
              <p14:cNvContentPartPr/>
              <p14:nvPr/>
            </p14:nvContentPartPr>
            <p14:xfrm>
              <a:off x="4668461" y="3058875"/>
              <a:ext cx="1752840" cy="7236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7C9B18DA-8A3A-86C7-959D-6AE1713D718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659461" y="3050235"/>
                <a:ext cx="1770480" cy="9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B7B29E-7AC5-271F-44FD-B3F7DA6D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46C-ED49-42AD-BB6D-7499E1F08A71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C4C54-F4DC-9503-3F45-54DCC973E010}"/>
              </a:ext>
            </a:extLst>
          </p:cNvPr>
          <p:cNvSpPr txBox="1">
            <a:spLocks/>
          </p:cNvSpPr>
          <p:nvPr/>
        </p:nvSpPr>
        <p:spPr bwMode="auto">
          <a:xfrm>
            <a:off x="114300" y="122237"/>
            <a:ext cx="8915400" cy="6599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01  </a:t>
            </a:r>
            <a:r>
              <a:rPr lang="es-ES" altLang="ko-KR" sz="1400" dirty="0" err="1"/>
              <a:t>def</a:t>
            </a:r>
            <a:r>
              <a:rPr lang="es-ES" altLang="ko-KR" sz="1400" dirty="0"/>
              <a:t> </a:t>
            </a:r>
            <a:r>
              <a:rPr lang="es-ES" altLang="ko-KR" sz="1400" dirty="0" err="1"/>
              <a:t>getTourismStatsService</a:t>
            </a:r>
            <a:r>
              <a:rPr lang="es-ES" altLang="ko-KR" sz="1400" dirty="0"/>
              <a:t>(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ed_cd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nStartYear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nEndYear</a:t>
            </a:r>
            <a:r>
              <a:rPr lang="es-ES" altLang="ko-KR" sz="1400" dirty="0"/>
              <a:t>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02    </a:t>
            </a:r>
            <a:r>
              <a:rPr lang="es-ES" altLang="ko-KR" sz="1400" dirty="0" err="1"/>
              <a:t>jsonResult</a:t>
            </a:r>
            <a:r>
              <a:rPr lang="es-ES" altLang="ko-KR" sz="1400" dirty="0"/>
              <a:t>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03    </a:t>
            </a:r>
            <a:r>
              <a:rPr lang="es-ES" altLang="ko-KR" sz="1400" dirty="0" err="1"/>
              <a:t>result</a:t>
            </a:r>
            <a:r>
              <a:rPr lang="es-ES" altLang="ko-KR" sz="1400" dirty="0"/>
              <a:t>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04    </a:t>
            </a:r>
            <a:r>
              <a:rPr lang="es-ES" altLang="ko-KR" sz="1400" dirty="0" err="1"/>
              <a:t>for</a:t>
            </a:r>
            <a:r>
              <a:rPr lang="es-ES" altLang="ko-KR" sz="1400" dirty="0"/>
              <a:t> </a:t>
            </a:r>
            <a:r>
              <a:rPr lang="es-ES" altLang="ko-KR" sz="1400" dirty="0" err="1"/>
              <a:t>year</a:t>
            </a:r>
            <a:r>
              <a:rPr lang="es-ES" altLang="ko-KR" sz="1400" dirty="0"/>
              <a:t> in </a:t>
            </a:r>
            <a:r>
              <a:rPr lang="es-ES" altLang="ko-KR" sz="1400" dirty="0" err="1"/>
              <a:t>range</a:t>
            </a:r>
            <a:r>
              <a:rPr lang="es-ES" altLang="ko-KR" sz="1400" dirty="0"/>
              <a:t>(</a:t>
            </a:r>
            <a:r>
              <a:rPr lang="es-ES" altLang="ko-KR" sz="1400" dirty="0" err="1"/>
              <a:t>nStartYear</a:t>
            </a:r>
            <a:r>
              <a:rPr lang="es-ES" altLang="ko-KR" sz="1400" dirty="0"/>
              <a:t>, nEndYear+1):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05      </a:t>
            </a:r>
            <a:r>
              <a:rPr lang="es-ES" altLang="ko-KR" sz="1400" dirty="0" err="1"/>
              <a:t>for</a:t>
            </a:r>
            <a:r>
              <a:rPr lang="es-ES" altLang="ko-KR" sz="1400" dirty="0"/>
              <a:t> </a:t>
            </a:r>
            <a:r>
              <a:rPr lang="es-ES" altLang="ko-KR" sz="1400" dirty="0" err="1"/>
              <a:t>month</a:t>
            </a:r>
            <a:r>
              <a:rPr lang="es-ES" altLang="ko-KR" sz="1400" dirty="0"/>
              <a:t> in </a:t>
            </a:r>
            <a:r>
              <a:rPr lang="es-ES" altLang="ko-KR" sz="1400" dirty="0" err="1"/>
              <a:t>range</a:t>
            </a:r>
            <a:r>
              <a:rPr lang="es-ES" altLang="ko-KR" sz="1400" dirty="0"/>
              <a:t>(1, 13):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06        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 = "{0}{1:0&gt;2}".</a:t>
            </a:r>
            <a:r>
              <a:rPr lang="es-ES" altLang="ko-KR" sz="1400" dirty="0" err="1"/>
              <a:t>format</a:t>
            </a:r>
            <a:r>
              <a:rPr lang="es-ES" altLang="ko-KR" sz="1400" dirty="0"/>
              <a:t>(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</a:t>
            </a:r>
            <a:r>
              <a:rPr lang="es-ES" altLang="ko-KR" sz="1400" dirty="0" err="1"/>
              <a:t>year</a:t>
            </a:r>
            <a:r>
              <a:rPr lang="es-ES" altLang="ko-KR" sz="1400" dirty="0"/>
              <a:t>), 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</a:t>
            </a:r>
            <a:r>
              <a:rPr lang="es-ES" altLang="ko-KR" sz="1400" dirty="0" err="1"/>
              <a:t>month</a:t>
            </a:r>
            <a:r>
              <a:rPr lang="es-ES" altLang="ko-KR" sz="1400" dirty="0"/>
              <a:t>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07       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getTourismStatsItem</a:t>
            </a:r>
            <a:r>
              <a:rPr lang="es-ES" altLang="ko-KR" sz="1400" dirty="0"/>
              <a:t>(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ed_cd</a:t>
            </a:r>
            <a:r>
              <a:rPr lang="es-ES" altLang="ko-KR" sz="1400" dirty="0"/>
              <a:t>) #[CODE 2]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08        </a:t>
            </a:r>
            <a:r>
              <a:rPr lang="es-ES" altLang="ko-KR" sz="1400" dirty="0" err="1"/>
              <a:t>if</a:t>
            </a:r>
            <a:r>
              <a:rPr lang="es-ES" altLang="ko-KR" sz="1400" dirty="0"/>
              <a:t> (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header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resultMsg</a:t>
            </a:r>
            <a:r>
              <a:rPr lang="es-ES" altLang="ko-KR" sz="1400" dirty="0"/>
              <a:t>'] == 'OK'):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09          #</a:t>
            </a:r>
            <a:r>
              <a:rPr lang="ko-KR" altLang="en-US" sz="1400" dirty="0"/>
              <a:t>데이터가 없는 마지막 항목인 경우 </a:t>
            </a:r>
            <a:r>
              <a:rPr lang="en-US" altLang="ko-KR" sz="1400" dirty="0"/>
              <a:t>----------------------------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400" dirty="0"/>
              <a:t>10          </a:t>
            </a:r>
            <a:r>
              <a:rPr lang="es-ES" altLang="ko-KR" sz="1400" dirty="0" err="1"/>
              <a:t>if</a:t>
            </a:r>
            <a:r>
              <a:rPr lang="es-ES" altLang="ko-KR" sz="1400" dirty="0"/>
              <a:t>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body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items</a:t>
            </a:r>
            <a:r>
              <a:rPr lang="es-ES" altLang="ko-KR" sz="1400" dirty="0"/>
              <a:t>'] == '':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11            </a:t>
            </a:r>
            <a:r>
              <a:rPr lang="es-ES" altLang="ko-KR" sz="1400" dirty="0" err="1"/>
              <a:t>dataEND</a:t>
            </a:r>
            <a:r>
              <a:rPr lang="es-ES" altLang="ko-KR" sz="1400" dirty="0"/>
              <a:t> = "{0}{1:0&gt;2}".</a:t>
            </a:r>
            <a:r>
              <a:rPr lang="es-ES" altLang="ko-KR" sz="1400" dirty="0" err="1"/>
              <a:t>format</a:t>
            </a:r>
            <a:r>
              <a:rPr lang="es-ES" altLang="ko-KR" sz="1400" dirty="0"/>
              <a:t>(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</a:t>
            </a:r>
            <a:r>
              <a:rPr lang="es-ES" altLang="ko-KR" sz="1400" dirty="0" err="1"/>
              <a:t>year</a:t>
            </a:r>
            <a:r>
              <a:rPr lang="es-ES" altLang="ko-KR" sz="1400" dirty="0"/>
              <a:t>), 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(month-1))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12            </a:t>
            </a:r>
            <a:r>
              <a:rPr lang="es-ES" altLang="ko-KR" sz="1400" dirty="0" err="1"/>
              <a:t>print</a:t>
            </a:r>
            <a:r>
              <a:rPr lang="es-ES" altLang="ko-KR" sz="1400" dirty="0"/>
              <a:t>("</a:t>
            </a:r>
            <a:r>
              <a:rPr lang="ko-KR" altLang="en-US" sz="1400" dirty="0"/>
              <a:t>데이터 없음</a:t>
            </a:r>
            <a:r>
              <a:rPr lang="en-US" altLang="ko-KR" sz="1400" dirty="0"/>
              <a:t>.... \</a:t>
            </a:r>
            <a:r>
              <a:rPr lang="es-ES" altLang="ko-KR" sz="1400" dirty="0"/>
              <a:t>n</a:t>
            </a:r>
            <a:r>
              <a:rPr lang="ko-KR" altLang="en-US" sz="1400" dirty="0"/>
              <a:t>제공되는 통계 데이터는 </a:t>
            </a:r>
            <a:r>
              <a:rPr lang="en-US" altLang="ko-KR" sz="1400" dirty="0"/>
              <a:t>%</a:t>
            </a:r>
            <a:r>
              <a:rPr lang="es-ES" altLang="ko-KR" sz="1400" dirty="0"/>
              <a:t>s</a:t>
            </a:r>
            <a:r>
              <a:rPr lang="ko-KR" altLang="en-US" sz="1400" dirty="0"/>
              <a:t>년 </a:t>
            </a:r>
            <a:r>
              <a:rPr lang="en-US" altLang="ko-KR" sz="1400" dirty="0"/>
              <a:t>%</a:t>
            </a:r>
            <a:r>
              <a:rPr lang="es-ES" altLang="ko-KR" sz="1400" dirty="0"/>
              <a:t>s</a:t>
            </a:r>
            <a:r>
              <a:rPr lang="ko-KR" altLang="en-US" sz="1400" dirty="0" err="1"/>
              <a:t>월까지입니다</a:t>
            </a:r>
            <a:r>
              <a:rPr lang="en-US" altLang="ko-KR" sz="1400" dirty="0"/>
              <a:t>." 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ko-KR" altLang="en-US" sz="1400" dirty="0"/>
              <a:t>                        </a:t>
            </a:r>
            <a:r>
              <a:rPr lang="en-US" altLang="ko-KR" sz="1400" dirty="0"/>
              <a:t>%(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</a:t>
            </a:r>
            <a:r>
              <a:rPr lang="es-ES" altLang="ko-KR" sz="1400" dirty="0" err="1"/>
              <a:t>year</a:t>
            </a:r>
            <a:r>
              <a:rPr lang="es-ES" altLang="ko-KR" sz="1400" dirty="0"/>
              <a:t>), </a:t>
            </a:r>
            <a:r>
              <a:rPr lang="es-ES" altLang="ko-KR" sz="1400" dirty="0" err="1"/>
              <a:t>str</a:t>
            </a:r>
            <a:r>
              <a:rPr lang="es-ES" altLang="ko-KR" sz="1400" dirty="0"/>
              <a:t>(month-1)))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13            break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14          #</a:t>
            </a:r>
            <a:r>
              <a:rPr lang="es-ES" altLang="ko-KR" sz="1400" dirty="0" err="1"/>
              <a:t>jsonData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출력하여 확인</a:t>
            </a:r>
            <a:r>
              <a:rPr lang="en-US" altLang="ko-KR" sz="1400" dirty="0"/>
              <a:t>............................................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400" dirty="0"/>
              <a:t>15          </a:t>
            </a:r>
            <a:r>
              <a:rPr lang="es-ES" altLang="ko-KR" sz="1400" dirty="0" err="1"/>
              <a:t>print</a:t>
            </a:r>
            <a:r>
              <a:rPr lang="es-ES" altLang="ko-KR" sz="1400" dirty="0"/>
              <a:t>(</a:t>
            </a:r>
            <a:r>
              <a:rPr lang="es-ES" altLang="ko-KR" sz="1400" dirty="0" err="1"/>
              <a:t>json.dumps</a:t>
            </a:r>
            <a:r>
              <a:rPr lang="es-ES" altLang="ko-KR" sz="1400" dirty="0"/>
              <a:t>(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indent</a:t>
            </a:r>
            <a:r>
              <a:rPr lang="es-ES" altLang="ko-KR" sz="1400" dirty="0"/>
              <a:t> = 4,</a:t>
            </a:r>
            <a:r>
              <a:rPr lang="ko-KR" altLang="en-US" sz="1400" dirty="0"/>
              <a:t> </a:t>
            </a:r>
            <a:r>
              <a:rPr lang="es-ES" altLang="ko-KR" sz="1400" dirty="0" err="1"/>
              <a:t>sort_keys</a:t>
            </a:r>
            <a:r>
              <a:rPr lang="es-ES" altLang="ko-KR" sz="1400" dirty="0"/>
              <a:t> = True, </a:t>
            </a:r>
            <a:r>
              <a:rPr lang="es-ES" altLang="ko-KR" sz="1400" dirty="0" err="1"/>
              <a:t>ensure_ascii</a:t>
            </a:r>
            <a:r>
              <a:rPr lang="es-ES" altLang="ko-KR" sz="1400" dirty="0"/>
              <a:t> = False))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16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17          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body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items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</a:t>
            </a:r>
            <a:r>
              <a:rPr lang="es-ES" altLang="ko-KR" sz="1400" dirty="0"/>
              <a:t>' ]['</a:t>
            </a:r>
            <a:r>
              <a:rPr lang="es-ES" altLang="ko-KR" sz="1400" dirty="0" err="1"/>
              <a:t>natKorNm</a:t>
            </a:r>
            <a:r>
              <a:rPr lang="es-ES" altLang="ko-KR" sz="1400" dirty="0"/>
              <a:t>']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18          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natName.replace</a:t>
            </a:r>
            <a:r>
              <a:rPr lang="es-ES" altLang="ko-KR" sz="1400" dirty="0"/>
              <a:t>(' ', '')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19          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body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items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']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20          </a:t>
            </a:r>
            <a:r>
              <a:rPr lang="es-ES" altLang="ko-KR" sz="1400" dirty="0" err="1"/>
              <a:t>ed</a:t>
            </a:r>
            <a:r>
              <a:rPr lang="es-ES" altLang="ko-KR" sz="1400" dirty="0"/>
              <a:t> = </a:t>
            </a:r>
            <a:r>
              <a:rPr lang="es-ES" altLang="ko-KR" sz="1400" dirty="0" err="1"/>
              <a:t>jsonData</a:t>
            </a:r>
            <a:r>
              <a:rPr lang="es-ES" altLang="ko-KR" sz="1400" dirty="0"/>
              <a:t>['response']['</a:t>
            </a:r>
            <a:r>
              <a:rPr lang="es-ES" altLang="ko-KR" sz="1400" dirty="0" err="1"/>
              <a:t>body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items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item</a:t>
            </a:r>
            <a:r>
              <a:rPr lang="es-ES" altLang="ko-KR" sz="1400" dirty="0"/>
              <a:t>']['</a:t>
            </a:r>
            <a:r>
              <a:rPr lang="es-ES" altLang="ko-KR" sz="1400" dirty="0" err="1"/>
              <a:t>ed</a:t>
            </a:r>
            <a:r>
              <a:rPr lang="es-ES" altLang="ko-KR" sz="1400" dirty="0"/>
              <a:t>']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21          </a:t>
            </a:r>
            <a:r>
              <a:rPr lang="es-ES" altLang="ko-KR" sz="1400" dirty="0" err="1"/>
              <a:t>print</a:t>
            </a:r>
            <a:r>
              <a:rPr lang="es-ES" altLang="ko-KR" sz="1400" dirty="0"/>
              <a:t>('[ %</a:t>
            </a:r>
            <a:r>
              <a:rPr lang="es-ES" altLang="ko-KR" sz="1400" dirty="0" err="1"/>
              <a:t>s_%s</a:t>
            </a:r>
            <a:r>
              <a:rPr lang="es-ES" altLang="ko-KR" sz="1400" dirty="0"/>
              <a:t> : %s ]' %(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22          </a:t>
            </a:r>
            <a:r>
              <a:rPr lang="es-ES" altLang="ko-KR" sz="1400" dirty="0" err="1"/>
              <a:t>print</a:t>
            </a:r>
            <a:r>
              <a:rPr lang="es-ES" altLang="ko-KR" sz="1400" dirty="0"/>
              <a:t>('------------------------------------------------------')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23          </a:t>
            </a:r>
            <a:r>
              <a:rPr lang="es-ES" altLang="ko-KR" sz="1400" dirty="0" err="1"/>
              <a:t>jsonResult.append</a:t>
            </a:r>
            <a:r>
              <a:rPr lang="es-ES" altLang="ko-KR" sz="1400" dirty="0"/>
              <a:t>({'</a:t>
            </a:r>
            <a:r>
              <a:rPr lang="es-ES" altLang="ko-KR" sz="1400" dirty="0" err="1"/>
              <a:t>nat_name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, '</a:t>
            </a:r>
            <a:r>
              <a:rPr lang="es-ES" altLang="ko-KR" sz="1400" dirty="0" err="1"/>
              <a:t>visit_cnt</a:t>
            </a:r>
            <a:r>
              <a:rPr lang="es-ES" altLang="ko-KR" sz="1400" dirty="0"/>
              <a:t>': 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})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24          </a:t>
            </a:r>
            <a:r>
              <a:rPr lang="es-ES" altLang="ko-KR" sz="1400" dirty="0" err="1"/>
              <a:t>result.append</a:t>
            </a:r>
            <a:r>
              <a:rPr lang="es-ES" altLang="ko-KR" sz="1400" dirty="0"/>
              <a:t>([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nat_cd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yyyymm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num</a:t>
            </a:r>
            <a:r>
              <a:rPr lang="es-ES" altLang="ko-KR" sz="1400" dirty="0"/>
              <a:t>])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400" dirty="0"/>
              <a:t>25    </a:t>
            </a:r>
            <a:r>
              <a:rPr lang="es-ES" altLang="ko-KR" sz="1400" dirty="0" err="1"/>
              <a:t>return</a:t>
            </a:r>
            <a:r>
              <a:rPr lang="es-ES" altLang="ko-KR" sz="1400" dirty="0"/>
              <a:t> (</a:t>
            </a:r>
            <a:r>
              <a:rPr lang="es-ES" altLang="ko-KR" sz="1400" dirty="0" err="1"/>
              <a:t>jsonResult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result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natName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ed</a:t>
            </a:r>
            <a:r>
              <a:rPr lang="es-ES" altLang="ko-KR" sz="1400" dirty="0"/>
              <a:t>, </a:t>
            </a:r>
            <a:r>
              <a:rPr lang="es-ES" altLang="ko-KR" sz="1400" dirty="0" err="1"/>
              <a:t>dataEND</a:t>
            </a:r>
            <a:r>
              <a:rPr lang="es-ES" altLang="ko-KR" sz="1400" dirty="0"/>
              <a:t>)</a:t>
            </a:r>
            <a:endParaRPr lang="es-ES" altLang="ko-KR" sz="1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264B4-35A6-92B9-1D4D-99ED5AEF1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2" t="10223" r="43430" b="73582"/>
          <a:stretch/>
        </p:blipFill>
        <p:spPr>
          <a:xfrm>
            <a:off x="5427133" y="397933"/>
            <a:ext cx="3496733" cy="1168645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C5420C-35AC-C669-6EA9-646B6CF4A950}"/>
              </a:ext>
            </a:extLst>
          </p:cNvPr>
          <p:cNvGrpSpPr/>
          <p:nvPr/>
        </p:nvGrpSpPr>
        <p:grpSpPr>
          <a:xfrm>
            <a:off x="4345541" y="824355"/>
            <a:ext cx="852840" cy="238320"/>
            <a:chOff x="4345541" y="824355"/>
            <a:chExt cx="85284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8F59895-40F2-6B4D-0042-1C6853B840ED}"/>
                    </a:ext>
                  </a:extLst>
                </p14:cNvPr>
                <p14:cNvContentPartPr/>
                <p14:nvPr/>
              </p14:nvContentPartPr>
              <p14:xfrm>
                <a:off x="4345541" y="889875"/>
                <a:ext cx="97200" cy="102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8F59895-40F2-6B4D-0042-1C6853B840E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36901" y="881235"/>
                  <a:ext cx="114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EFB7E6A-6439-0F98-9FCA-E88A4BEB7FC2}"/>
                    </a:ext>
                  </a:extLst>
                </p14:cNvPr>
                <p14:cNvContentPartPr/>
                <p14:nvPr/>
              </p14:nvContentPartPr>
              <p14:xfrm>
                <a:off x="4388381" y="904635"/>
                <a:ext cx="56520" cy="30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EFB7E6A-6439-0F98-9FCA-E88A4BEB7F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9741" y="895995"/>
                  <a:ext cx="74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CDC3DF2-84CE-9E2D-504B-2DCD2C107679}"/>
                    </a:ext>
                  </a:extLst>
                </p14:cNvPr>
                <p14:cNvContentPartPr/>
                <p14:nvPr/>
              </p14:nvContentPartPr>
              <p14:xfrm>
                <a:off x="4432661" y="882675"/>
                <a:ext cx="102960" cy="170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CDC3DF2-84CE-9E2D-504B-2DCD2C1076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24021" y="874035"/>
                  <a:ext cx="12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6F54725-EB24-0F5C-DE29-75CC9256D16E}"/>
                    </a:ext>
                  </a:extLst>
                </p14:cNvPr>
                <p14:cNvContentPartPr/>
                <p14:nvPr/>
              </p14:nvContentPartPr>
              <p14:xfrm>
                <a:off x="4510781" y="864315"/>
                <a:ext cx="90360" cy="69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6F54725-EB24-0F5C-DE29-75CC9256D1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02141" y="855675"/>
                  <a:ext cx="108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75525A6-A33B-F409-E0D6-149C8974F981}"/>
                    </a:ext>
                  </a:extLst>
                </p14:cNvPr>
                <p14:cNvContentPartPr/>
                <p14:nvPr/>
              </p14:nvContentPartPr>
              <p14:xfrm>
                <a:off x="4589981" y="859635"/>
                <a:ext cx="63000" cy="77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75525A6-A33B-F409-E0D6-149C8974F9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80981" y="850635"/>
                  <a:ext cx="80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E39A9C2-23EC-DBAF-B98D-624C7010FE08}"/>
                    </a:ext>
                  </a:extLst>
                </p14:cNvPr>
                <p14:cNvContentPartPr/>
                <p14:nvPr/>
              </p14:nvContentPartPr>
              <p14:xfrm>
                <a:off x="4587461" y="962235"/>
                <a:ext cx="79200" cy="730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E39A9C2-23EC-DBAF-B98D-624C7010FE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78821" y="953595"/>
                  <a:ext cx="96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238B42F-80E5-3F7A-E5D5-6DDDFD06C069}"/>
                    </a:ext>
                  </a:extLst>
                </p14:cNvPr>
                <p14:cNvContentPartPr/>
                <p14:nvPr/>
              </p14:nvContentPartPr>
              <p14:xfrm>
                <a:off x="4673861" y="863235"/>
                <a:ext cx="108000" cy="159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238B42F-80E5-3F7A-E5D5-6DDDFD06C0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64861" y="854595"/>
                  <a:ext cx="125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703E2E0-6316-A77D-0076-2864F93E1169}"/>
                    </a:ext>
                  </a:extLst>
                </p14:cNvPr>
                <p14:cNvContentPartPr/>
                <p14:nvPr/>
              </p14:nvContentPartPr>
              <p14:xfrm>
                <a:off x="4799501" y="908235"/>
                <a:ext cx="26640" cy="119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703E2E0-6316-A77D-0076-2864F93E11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90861" y="899235"/>
                  <a:ext cx="44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0E76B01-DFB1-ADED-8A81-1865F04D33CB}"/>
                    </a:ext>
                  </a:extLst>
                </p14:cNvPr>
                <p14:cNvContentPartPr/>
                <p14:nvPr/>
              </p14:nvContentPartPr>
              <p14:xfrm>
                <a:off x="4863581" y="866115"/>
                <a:ext cx="156240" cy="964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0E76B01-DFB1-ADED-8A81-1865F04D33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54941" y="857475"/>
                  <a:ext cx="173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03A96EF-1796-1908-6BEC-3354C16201C4}"/>
                    </a:ext>
                  </a:extLst>
                </p14:cNvPr>
                <p14:cNvContentPartPr/>
                <p14:nvPr/>
              </p14:nvContentPartPr>
              <p14:xfrm>
                <a:off x="4969421" y="949995"/>
                <a:ext cx="75240" cy="781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03A96EF-1796-1908-6BEC-3354C16201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60421" y="940995"/>
                  <a:ext cx="92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ED738F0-F388-E3C9-A800-068FDC627BFF}"/>
                    </a:ext>
                  </a:extLst>
                </p14:cNvPr>
                <p14:cNvContentPartPr/>
                <p14:nvPr/>
              </p14:nvContentPartPr>
              <p14:xfrm>
                <a:off x="5020541" y="824355"/>
                <a:ext cx="84600" cy="104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ED738F0-F388-E3C9-A800-068FDC627B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11901" y="815355"/>
                  <a:ext cx="102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543559D-1DF5-D150-0DAA-BBBE7533AD7A}"/>
                    </a:ext>
                  </a:extLst>
                </p14:cNvPr>
                <p14:cNvContentPartPr/>
                <p14:nvPr/>
              </p14:nvContentPartPr>
              <p14:xfrm>
                <a:off x="5060861" y="917235"/>
                <a:ext cx="84240" cy="145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543559D-1DF5-D150-0DAA-BBBE7533AD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51861" y="908235"/>
                  <a:ext cx="101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3632D64-7100-C926-74E3-DCEEE866E539}"/>
                    </a:ext>
                  </a:extLst>
                </p14:cNvPr>
                <p14:cNvContentPartPr/>
                <p14:nvPr/>
              </p14:nvContentPartPr>
              <p14:xfrm>
                <a:off x="5197661" y="1019835"/>
                <a:ext cx="720" cy="20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3632D64-7100-C926-74E3-DCEEE866E5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89021" y="1011195"/>
                  <a:ext cx="1836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02659EF-2CEB-F477-E6D2-C65ECF27F3E0}"/>
                  </a:ext>
                </a:extLst>
              </p14:cNvPr>
              <p14:cNvContentPartPr/>
              <p14:nvPr/>
            </p14:nvContentPartPr>
            <p14:xfrm>
              <a:off x="2099141" y="1355355"/>
              <a:ext cx="275400" cy="2311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02659EF-2CEB-F477-E6D2-C65ECF27F3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90501" y="1346355"/>
                <a:ext cx="29304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AA1D5876-86C1-6EBB-AD71-08AE78BC6C00}"/>
              </a:ext>
            </a:extLst>
          </p:cNvPr>
          <p:cNvGrpSpPr/>
          <p:nvPr/>
        </p:nvGrpSpPr>
        <p:grpSpPr>
          <a:xfrm>
            <a:off x="2293901" y="1134675"/>
            <a:ext cx="1978920" cy="538200"/>
            <a:chOff x="2293901" y="1134675"/>
            <a:chExt cx="197892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07C1684-525B-C132-1923-4737316A69A6}"/>
                    </a:ext>
                  </a:extLst>
                </p14:cNvPr>
                <p14:cNvContentPartPr/>
                <p14:nvPr/>
              </p14:nvContentPartPr>
              <p14:xfrm>
                <a:off x="3239621" y="1155915"/>
                <a:ext cx="134280" cy="155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07C1684-525B-C132-1923-4737316A69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30981" y="1147275"/>
                  <a:ext cx="151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CBC9A5E-F74D-8EA6-B736-889E45AA1F65}"/>
                    </a:ext>
                  </a:extLst>
                </p14:cNvPr>
                <p14:cNvContentPartPr/>
                <p14:nvPr/>
              </p14:nvContentPartPr>
              <p14:xfrm>
                <a:off x="3351941" y="1215675"/>
                <a:ext cx="111240" cy="1476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CBC9A5E-F74D-8EA6-B736-889E45AA1F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43301" y="1207035"/>
                  <a:ext cx="128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6B4C784-A035-7F6C-5709-72AD3F76E200}"/>
                    </a:ext>
                  </a:extLst>
                </p14:cNvPr>
                <p14:cNvContentPartPr/>
                <p14:nvPr/>
              </p14:nvContentPartPr>
              <p14:xfrm>
                <a:off x="3445901" y="1172475"/>
                <a:ext cx="141480" cy="910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6B4C784-A035-7F6C-5709-72AD3F76E2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7261" y="1163835"/>
                  <a:ext cx="159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91245AB-545C-D066-E307-2D982963CE76}"/>
                    </a:ext>
                  </a:extLst>
                </p14:cNvPr>
                <p14:cNvContentPartPr/>
                <p14:nvPr/>
              </p14:nvContentPartPr>
              <p14:xfrm>
                <a:off x="3536261" y="1275795"/>
                <a:ext cx="92160" cy="835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91245AB-545C-D066-E307-2D982963CE7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27261" y="1266795"/>
                  <a:ext cx="109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D6D2F32-F1F0-F120-F8BB-FE70AD992EAC}"/>
                    </a:ext>
                  </a:extLst>
                </p14:cNvPr>
                <p14:cNvContentPartPr/>
                <p14:nvPr/>
              </p14:nvContentPartPr>
              <p14:xfrm>
                <a:off x="3622661" y="1185795"/>
                <a:ext cx="107640" cy="1508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D6D2F32-F1F0-F120-F8BB-FE70AD992EA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13661" y="1177155"/>
                  <a:ext cx="125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6B3677C-5D5E-6D54-EB77-C750F03E1D62}"/>
                    </a:ext>
                  </a:extLst>
                </p14:cNvPr>
                <p14:cNvContentPartPr/>
                <p14:nvPr/>
              </p14:nvContentPartPr>
              <p14:xfrm>
                <a:off x="3743261" y="1237275"/>
                <a:ext cx="36360" cy="97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6B3677C-5D5E-6D54-EB77-C750F03E1D6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34261" y="1228275"/>
                  <a:ext cx="54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F7244DE-FA3A-940A-4D61-74B6F9D7B0F6}"/>
                    </a:ext>
                  </a:extLst>
                </p14:cNvPr>
                <p14:cNvContentPartPr/>
                <p14:nvPr/>
              </p14:nvContentPartPr>
              <p14:xfrm>
                <a:off x="3835061" y="1168155"/>
                <a:ext cx="93240" cy="93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F7244DE-FA3A-940A-4D61-74B6F9D7B0F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26061" y="1159155"/>
                  <a:ext cx="110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384F841-5DAC-80FB-3A52-9152E90ADE4C}"/>
                    </a:ext>
                  </a:extLst>
                </p14:cNvPr>
                <p14:cNvContentPartPr/>
                <p14:nvPr/>
              </p14:nvContentPartPr>
              <p14:xfrm>
                <a:off x="3944141" y="1193355"/>
                <a:ext cx="91080" cy="132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384F841-5DAC-80FB-3A52-9152E90ADE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35141" y="1184355"/>
                  <a:ext cx="108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EF3D177-2A20-BF37-EC82-F5E0E72F04B3}"/>
                    </a:ext>
                  </a:extLst>
                </p14:cNvPr>
                <p14:cNvContentPartPr/>
                <p14:nvPr/>
              </p14:nvContentPartPr>
              <p14:xfrm>
                <a:off x="4010021" y="1134675"/>
                <a:ext cx="72360" cy="1011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EF3D177-2A20-BF37-EC82-F5E0E72F04B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01381" y="1126035"/>
                  <a:ext cx="90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399117E-AA67-F928-0A48-4FEA365A382B}"/>
                    </a:ext>
                  </a:extLst>
                </p14:cNvPr>
                <p14:cNvContentPartPr/>
                <p14:nvPr/>
              </p14:nvContentPartPr>
              <p14:xfrm>
                <a:off x="4053941" y="1209915"/>
                <a:ext cx="66600" cy="63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399117E-AA67-F928-0A48-4FEA365A38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4941" y="1201275"/>
                  <a:ext cx="84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5A7B36E-1352-FB2D-3D00-593AEA89B78F}"/>
                    </a:ext>
                  </a:extLst>
                </p14:cNvPr>
                <p14:cNvContentPartPr/>
                <p14:nvPr/>
              </p14:nvContentPartPr>
              <p14:xfrm>
                <a:off x="4088141" y="1284435"/>
                <a:ext cx="184680" cy="50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5A7B36E-1352-FB2D-3D00-593AEA89B7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79141" y="1275435"/>
                  <a:ext cx="202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8401BAA-8D1E-3938-9F40-6BE972F79A72}"/>
                    </a:ext>
                  </a:extLst>
                </p14:cNvPr>
                <p14:cNvContentPartPr/>
                <p14:nvPr/>
              </p14:nvContentPartPr>
              <p14:xfrm>
                <a:off x="2345381" y="1254555"/>
                <a:ext cx="1387800" cy="1890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8401BAA-8D1E-3938-9F40-6BE972F79A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36381" y="1245915"/>
                  <a:ext cx="1405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8F77553-F354-69A1-5690-B83CF59CD3D4}"/>
                    </a:ext>
                  </a:extLst>
                </p14:cNvPr>
                <p14:cNvContentPartPr/>
                <p14:nvPr/>
              </p14:nvContentPartPr>
              <p14:xfrm>
                <a:off x="2293901" y="1222155"/>
                <a:ext cx="159840" cy="116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8F77553-F354-69A1-5690-B83CF59CD3D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5261" y="1213155"/>
                  <a:ext cx="177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DF59387-86FD-A498-2DF7-B1FFA30441F9}"/>
                    </a:ext>
                  </a:extLst>
                </p14:cNvPr>
                <p14:cNvContentPartPr/>
                <p14:nvPr/>
              </p14:nvContentPartPr>
              <p14:xfrm>
                <a:off x="2298221" y="1321875"/>
                <a:ext cx="627120" cy="3510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DF59387-86FD-A498-2DF7-B1FFA30441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89581" y="1313235"/>
                  <a:ext cx="644760" cy="36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3ADAA976-F74A-9285-3A29-1DAB57CE0C64}"/>
                  </a:ext>
                </a:extLst>
              </p14:cNvPr>
              <p14:cNvContentPartPr/>
              <p14:nvPr/>
            </p14:nvContentPartPr>
            <p14:xfrm>
              <a:off x="4407101" y="1294155"/>
              <a:ext cx="783360" cy="4046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3ADAA976-F74A-9285-3A29-1DAB57CE0C6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98101" y="1285515"/>
                <a:ext cx="8010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F533B91-28DA-A85E-8FC0-21097AE7BEF7}"/>
                  </a:ext>
                </a:extLst>
              </p14:cNvPr>
              <p14:cNvContentPartPr/>
              <p14:nvPr/>
            </p14:nvContentPartPr>
            <p14:xfrm>
              <a:off x="5589546" y="1948011"/>
              <a:ext cx="173160" cy="399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F533B91-28DA-A85E-8FC0-21097AE7BEF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80906" y="1939011"/>
                <a:ext cx="1908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F342C2D4-E1B7-982F-1C4D-178C7CC8F668}"/>
                  </a:ext>
                </a:extLst>
              </p14:cNvPr>
              <p14:cNvContentPartPr/>
              <p14:nvPr/>
            </p14:nvContentPartPr>
            <p14:xfrm>
              <a:off x="5726346" y="1869171"/>
              <a:ext cx="82080" cy="1515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F342C2D4-E1B7-982F-1C4D-178C7CC8F66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17346" y="1860531"/>
                <a:ext cx="997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10D0A2EC-D3DD-9CE4-4375-CF36EDAABB87}"/>
                  </a:ext>
                </a:extLst>
              </p14:cNvPr>
              <p14:cNvContentPartPr/>
              <p14:nvPr/>
            </p14:nvContentPartPr>
            <p14:xfrm>
              <a:off x="5881866" y="1852251"/>
              <a:ext cx="93240" cy="16920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10D0A2EC-D3DD-9CE4-4375-CF36EDAABB8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73226" y="1843611"/>
                <a:ext cx="1108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369E1889-4EA6-F1AA-44DE-09D77884A9BE}"/>
                  </a:ext>
                </a:extLst>
              </p14:cNvPr>
              <p14:cNvContentPartPr/>
              <p14:nvPr/>
            </p14:nvContentPartPr>
            <p14:xfrm>
              <a:off x="5932626" y="1869171"/>
              <a:ext cx="79200" cy="15264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369E1889-4EA6-F1AA-44DE-09D77884A9B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23626" y="1860531"/>
                <a:ext cx="968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87027835-2F86-4828-0053-D8D6F09ADF3E}"/>
                  </a:ext>
                </a:extLst>
              </p14:cNvPr>
              <p14:cNvContentPartPr/>
              <p14:nvPr/>
            </p14:nvContentPartPr>
            <p14:xfrm>
              <a:off x="6049266" y="1881411"/>
              <a:ext cx="159120" cy="13248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87027835-2F86-4828-0053-D8D6F09ADF3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40266" y="1872771"/>
                <a:ext cx="1767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5416A624-4B2D-CEFE-3EBB-6AE479F43722}"/>
                  </a:ext>
                </a:extLst>
              </p14:cNvPr>
              <p14:cNvContentPartPr/>
              <p14:nvPr/>
            </p14:nvContentPartPr>
            <p14:xfrm>
              <a:off x="6182466" y="1858011"/>
              <a:ext cx="104400" cy="13032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5416A624-4B2D-CEFE-3EBB-6AE479F4372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73466" y="1849371"/>
                <a:ext cx="1220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FD9909CF-FEF6-C176-9BD5-2B5EE9CCA2A7}"/>
                  </a:ext>
                </a:extLst>
              </p14:cNvPr>
              <p14:cNvContentPartPr/>
              <p14:nvPr/>
            </p14:nvContentPartPr>
            <p14:xfrm>
              <a:off x="6335826" y="1897611"/>
              <a:ext cx="88200" cy="9000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FD9909CF-FEF6-C176-9BD5-2B5EE9CCA2A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26826" y="1888971"/>
                <a:ext cx="1058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2F69D227-F31F-96AE-80A6-C8D9C617D4B0}"/>
                  </a:ext>
                </a:extLst>
              </p14:cNvPr>
              <p14:cNvContentPartPr/>
              <p14:nvPr/>
            </p14:nvContentPartPr>
            <p14:xfrm>
              <a:off x="6494946" y="1839291"/>
              <a:ext cx="159480" cy="10872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2F69D227-F31F-96AE-80A6-C8D9C617D4B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486306" y="1830291"/>
                <a:ext cx="1771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C9D3954-D189-C270-BC1D-8C07BD92B01F}"/>
                  </a:ext>
                </a:extLst>
              </p14:cNvPr>
              <p14:cNvContentPartPr/>
              <p14:nvPr/>
            </p14:nvContentPartPr>
            <p14:xfrm>
              <a:off x="6613386" y="1862331"/>
              <a:ext cx="42840" cy="1656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C9D3954-D189-C270-BC1D-8C07BD92B01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04746" y="1853331"/>
                <a:ext cx="604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D317B740-3F49-2868-BD47-A74C9EA5A427}"/>
                  </a:ext>
                </a:extLst>
              </p14:cNvPr>
              <p14:cNvContentPartPr/>
              <p14:nvPr/>
            </p14:nvContentPartPr>
            <p14:xfrm>
              <a:off x="6648666" y="1819131"/>
              <a:ext cx="162720" cy="20988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D317B740-3F49-2868-BD47-A74C9EA5A42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40026" y="1810491"/>
                <a:ext cx="180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8B04F896-8A92-C6D2-0889-B8558B2AE35B}"/>
                  </a:ext>
                </a:extLst>
              </p14:cNvPr>
              <p14:cNvContentPartPr/>
              <p14:nvPr/>
            </p14:nvContentPartPr>
            <p14:xfrm>
              <a:off x="6810666" y="1826691"/>
              <a:ext cx="72360" cy="8244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8B04F896-8A92-C6D2-0889-B8558B2AE35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02026" y="1818051"/>
                <a:ext cx="900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A8D33838-DB70-15FC-69AB-B3854D9FA1B6}"/>
                  </a:ext>
                </a:extLst>
              </p14:cNvPr>
              <p14:cNvContentPartPr/>
              <p14:nvPr/>
            </p14:nvContentPartPr>
            <p14:xfrm>
              <a:off x="6812826" y="1835331"/>
              <a:ext cx="180720" cy="19440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A8D33838-DB70-15FC-69AB-B3854D9FA1B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03826" y="1826691"/>
                <a:ext cx="1983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8DC5F57C-8480-6D01-7C64-AAE480B90D09}"/>
                  </a:ext>
                </a:extLst>
              </p14:cNvPr>
              <p14:cNvContentPartPr/>
              <p14:nvPr/>
            </p14:nvContentPartPr>
            <p14:xfrm>
              <a:off x="6943866" y="1844691"/>
              <a:ext cx="74160" cy="18900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8DC5F57C-8480-6D01-7C64-AAE480B90D0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935226" y="1836051"/>
                <a:ext cx="918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8042BCE8-8FCA-A60B-2F14-D29AC1018CCF}"/>
                  </a:ext>
                </a:extLst>
              </p14:cNvPr>
              <p14:cNvContentPartPr/>
              <p14:nvPr/>
            </p14:nvContentPartPr>
            <p14:xfrm>
              <a:off x="7068066" y="1871691"/>
              <a:ext cx="106200" cy="13392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8042BCE8-8FCA-A60B-2F14-D29AC1018CC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59426" y="1862691"/>
                <a:ext cx="1238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E2F7355F-5266-CBA0-E798-003304E89A4F}"/>
                  </a:ext>
                </a:extLst>
              </p14:cNvPr>
              <p14:cNvContentPartPr/>
              <p14:nvPr/>
            </p14:nvContentPartPr>
            <p14:xfrm>
              <a:off x="7162026" y="1855491"/>
              <a:ext cx="135000" cy="14832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E2F7355F-5266-CBA0-E798-003304E89A4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53026" y="1846491"/>
                <a:ext cx="152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761C69FE-AAEC-0FB8-5CEF-38143D401A87}"/>
                  </a:ext>
                </a:extLst>
              </p14:cNvPr>
              <p14:cNvContentPartPr/>
              <p14:nvPr/>
            </p14:nvContentPartPr>
            <p14:xfrm>
              <a:off x="8467026" y="1900491"/>
              <a:ext cx="119520" cy="14580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761C69FE-AAEC-0FB8-5CEF-38143D401A8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58386" y="1891491"/>
                <a:ext cx="1371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1DFBF780-9F0D-AF2C-9985-F7AFEABD08C4}"/>
                  </a:ext>
                </a:extLst>
              </p14:cNvPr>
              <p14:cNvContentPartPr/>
              <p14:nvPr/>
            </p14:nvContentPartPr>
            <p14:xfrm>
              <a:off x="8631546" y="1885371"/>
              <a:ext cx="56160" cy="15480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1DFBF780-9F0D-AF2C-9985-F7AFEABD08C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22906" y="1876371"/>
                <a:ext cx="738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D1535591-F5F9-2ABA-D8C8-FC3D2E054CF3}"/>
                  </a:ext>
                </a:extLst>
              </p14:cNvPr>
              <p14:cNvContentPartPr/>
              <p14:nvPr/>
            </p14:nvContentPartPr>
            <p14:xfrm>
              <a:off x="8688426" y="1929291"/>
              <a:ext cx="76320" cy="9216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D1535591-F5F9-2ABA-D8C8-FC3D2E054CF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679426" y="1920291"/>
                <a:ext cx="939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49C9DC42-D405-CC6A-7618-4AA88D13EB0C}"/>
                  </a:ext>
                </a:extLst>
              </p14:cNvPr>
              <p14:cNvContentPartPr/>
              <p14:nvPr/>
            </p14:nvContentPartPr>
            <p14:xfrm>
              <a:off x="8855466" y="2035491"/>
              <a:ext cx="24840" cy="2304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49C9DC42-D405-CC6A-7618-4AA88D13EB0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846466" y="2026491"/>
                <a:ext cx="4248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그룹 77">
            <a:extLst>
              <a:ext uri="{FF2B5EF4-FFF2-40B4-BE49-F238E27FC236}">
                <a16:creationId xmlns:a16="http://schemas.microsoft.com/office/drawing/2014/main" id="{41D53286-53E4-19FE-0716-25C05D1BE25E}"/>
              </a:ext>
            </a:extLst>
          </p:cNvPr>
          <p:cNvGrpSpPr/>
          <p:nvPr/>
        </p:nvGrpSpPr>
        <p:grpSpPr>
          <a:xfrm>
            <a:off x="7416906" y="1847931"/>
            <a:ext cx="921240" cy="262800"/>
            <a:chOff x="7416906" y="1847931"/>
            <a:chExt cx="92124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AA8C32AE-327A-F80F-BD18-B4D3F6860791}"/>
                    </a:ext>
                  </a:extLst>
                </p14:cNvPr>
                <p14:cNvContentPartPr/>
                <p14:nvPr/>
              </p14:nvContentPartPr>
              <p14:xfrm>
                <a:off x="8258226" y="1847931"/>
                <a:ext cx="57600" cy="1422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AA8C32AE-327A-F80F-BD18-B4D3F68607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49226" y="1838931"/>
                  <a:ext cx="75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B49BC78-EEDA-EAEC-100C-3D49EB691A8E}"/>
                    </a:ext>
                  </a:extLst>
                </p14:cNvPr>
                <p14:cNvContentPartPr/>
                <p14:nvPr/>
              </p14:nvContentPartPr>
              <p14:xfrm>
                <a:off x="8317986" y="2063211"/>
                <a:ext cx="20160" cy="237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B49BC78-EEDA-EAEC-100C-3D49EB691A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08986" y="2054571"/>
                  <a:ext cx="37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4318563-584F-CC73-ACE5-BD7BC34BC300}"/>
                    </a:ext>
                  </a:extLst>
                </p14:cNvPr>
                <p14:cNvContentPartPr/>
                <p14:nvPr/>
              </p14:nvContentPartPr>
              <p14:xfrm>
                <a:off x="7416906" y="1873851"/>
                <a:ext cx="88200" cy="15264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4318563-584F-CC73-ACE5-BD7BC34BC3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07906" y="1865211"/>
                  <a:ext cx="105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E538A33-E5CA-D1D7-6B7D-A977C4FBD450}"/>
                    </a:ext>
                  </a:extLst>
                </p14:cNvPr>
                <p14:cNvContentPartPr/>
                <p14:nvPr/>
              </p14:nvContentPartPr>
              <p14:xfrm>
                <a:off x="7486746" y="1921731"/>
                <a:ext cx="45720" cy="10404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E538A33-E5CA-D1D7-6B7D-A977C4FBD4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77746" y="1912731"/>
                  <a:ext cx="633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C520998-4086-8EBA-DDFC-1A9C7A703A8A}"/>
                    </a:ext>
                  </a:extLst>
                </p14:cNvPr>
                <p14:cNvContentPartPr/>
                <p14:nvPr/>
              </p14:nvContentPartPr>
              <p14:xfrm>
                <a:off x="7533186" y="1914171"/>
                <a:ext cx="89640" cy="14364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C520998-4086-8EBA-DDFC-1A9C7A703A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24186" y="1905531"/>
                  <a:ext cx="107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48B8D1C5-9B6A-8770-CBFF-56AE5FF1FFEF}"/>
                    </a:ext>
                  </a:extLst>
                </p14:cNvPr>
                <p14:cNvContentPartPr/>
                <p14:nvPr/>
              </p14:nvContentPartPr>
              <p14:xfrm>
                <a:off x="7627866" y="1939371"/>
                <a:ext cx="10800" cy="1080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48B8D1C5-9B6A-8770-CBFF-56AE5FF1FF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18866" y="1930731"/>
                  <a:ext cx="28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2757CC2-8125-0B48-47BE-1FFF154A6DEC}"/>
                    </a:ext>
                  </a:extLst>
                </p14:cNvPr>
                <p14:cNvContentPartPr/>
                <p14:nvPr/>
              </p14:nvContentPartPr>
              <p14:xfrm>
                <a:off x="7633626" y="1912371"/>
                <a:ext cx="101880" cy="15768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2757CC2-8125-0B48-47BE-1FFF154A6D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24626" y="1903371"/>
                  <a:ext cx="119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B10BFF64-236C-6F89-028C-DDF2130DD450}"/>
                    </a:ext>
                  </a:extLst>
                </p14:cNvPr>
                <p14:cNvContentPartPr/>
                <p14:nvPr/>
              </p14:nvContentPartPr>
              <p14:xfrm>
                <a:off x="7798506" y="1877811"/>
                <a:ext cx="131040" cy="11952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B10BFF64-236C-6F89-028C-DDF2130DD4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89866" y="1868811"/>
                  <a:ext cx="1486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EBB5DC58-30D8-C74B-1EED-CDCA4CFA12AE}"/>
                    </a:ext>
                  </a:extLst>
                </p14:cNvPr>
                <p14:cNvContentPartPr/>
                <p14:nvPr/>
              </p14:nvContentPartPr>
              <p14:xfrm>
                <a:off x="7857546" y="2030091"/>
                <a:ext cx="63000" cy="795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EBB5DC58-30D8-C74B-1EED-CDCA4CFA12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48546" y="2021451"/>
                  <a:ext cx="80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75F31A3-668D-B4F9-EB8B-B382966B554D}"/>
                    </a:ext>
                  </a:extLst>
                </p14:cNvPr>
                <p14:cNvContentPartPr/>
                <p14:nvPr/>
              </p14:nvContentPartPr>
              <p14:xfrm>
                <a:off x="7913706" y="1958451"/>
                <a:ext cx="183240" cy="15228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75F31A3-668D-B4F9-EB8B-B382966B55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05066" y="1949811"/>
                  <a:ext cx="200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99C9A7F6-D54C-BDD1-9390-50D963C15210}"/>
                    </a:ext>
                  </a:extLst>
                </p14:cNvPr>
                <p14:cNvContentPartPr/>
                <p14:nvPr/>
              </p14:nvContentPartPr>
              <p14:xfrm>
                <a:off x="8061666" y="1932171"/>
                <a:ext cx="133560" cy="1634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99C9A7F6-D54C-BDD1-9390-50D963C152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52666" y="1923171"/>
                  <a:ext cx="15120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92BA9BC-181A-6D83-61C1-9CB6F2843283}"/>
              </a:ext>
            </a:extLst>
          </p:cNvPr>
          <p:cNvGrpSpPr/>
          <p:nvPr/>
        </p:nvGrpSpPr>
        <p:grpSpPr>
          <a:xfrm>
            <a:off x="4904106" y="2290011"/>
            <a:ext cx="3336480" cy="475920"/>
            <a:chOff x="4904106" y="2290011"/>
            <a:chExt cx="3336480" cy="4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C104EFB2-0874-A2E9-C9E9-A86195CAF0D0}"/>
                    </a:ext>
                  </a:extLst>
                </p14:cNvPr>
                <p14:cNvContentPartPr/>
                <p14:nvPr/>
              </p14:nvContentPartPr>
              <p14:xfrm>
                <a:off x="4904106" y="2443011"/>
                <a:ext cx="155160" cy="165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C104EFB2-0874-A2E9-C9E9-A86195CAF0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95106" y="2434371"/>
                  <a:ext cx="172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BB42E5A0-D6C6-5DAA-5E76-E41879C9D1E1}"/>
                    </a:ext>
                  </a:extLst>
                </p14:cNvPr>
                <p14:cNvContentPartPr/>
                <p14:nvPr/>
              </p14:nvContentPartPr>
              <p14:xfrm>
                <a:off x="5026146" y="2389731"/>
                <a:ext cx="57960" cy="1432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BB42E5A0-D6C6-5DAA-5E76-E41879C9D1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17506" y="2381091"/>
                  <a:ext cx="75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9EB881E-68B3-F28D-8391-C2DB31C0EED8}"/>
                    </a:ext>
                  </a:extLst>
                </p14:cNvPr>
                <p14:cNvContentPartPr/>
                <p14:nvPr/>
              </p14:nvContentPartPr>
              <p14:xfrm>
                <a:off x="5165106" y="2353371"/>
                <a:ext cx="116640" cy="792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9EB881E-68B3-F28D-8391-C2DB31C0EE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156106" y="2344371"/>
                  <a:ext cx="134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898510EB-3506-617C-9E9D-09FD12CB6E69}"/>
                    </a:ext>
                  </a:extLst>
                </p14:cNvPr>
                <p14:cNvContentPartPr/>
                <p14:nvPr/>
              </p14:nvContentPartPr>
              <p14:xfrm>
                <a:off x="5197146" y="2411691"/>
                <a:ext cx="88560" cy="579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898510EB-3506-617C-9E9D-09FD12CB6E6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88146" y="2403051"/>
                  <a:ext cx="1062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8CE48A10-F20F-D938-947A-3F51E7D8626D}"/>
                    </a:ext>
                  </a:extLst>
                </p14:cNvPr>
                <p14:cNvContentPartPr/>
                <p14:nvPr/>
              </p14:nvContentPartPr>
              <p14:xfrm>
                <a:off x="5243226" y="2479371"/>
                <a:ext cx="61920" cy="558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8CE48A10-F20F-D938-947A-3F51E7D862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34226" y="2470371"/>
                  <a:ext cx="79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C0F0728-701C-709A-BE4A-13AE89E1A892}"/>
                    </a:ext>
                  </a:extLst>
                </p14:cNvPr>
                <p14:cNvContentPartPr/>
                <p14:nvPr/>
              </p14:nvContentPartPr>
              <p14:xfrm>
                <a:off x="5326386" y="2364171"/>
                <a:ext cx="127800" cy="1299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C0F0728-701C-709A-BE4A-13AE89E1A8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17386" y="2355171"/>
                  <a:ext cx="145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B2523863-62ED-FEBC-4C62-E9F2AB3B5A93}"/>
                    </a:ext>
                  </a:extLst>
                </p14:cNvPr>
                <p14:cNvContentPartPr/>
                <p14:nvPr/>
              </p14:nvContentPartPr>
              <p14:xfrm>
                <a:off x="5459586" y="2388651"/>
                <a:ext cx="118080" cy="18540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B2523863-62ED-FEBC-4C62-E9F2AB3B5A9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50946" y="2380011"/>
                  <a:ext cx="135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9A57E563-0499-8906-63E1-960D3882409A}"/>
                    </a:ext>
                  </a:extLst>
                </p14:cNvPr>
                <p14:cNvContentPartPr/>
                <p14:nvPr/>
              </p14:nvContentPartPr>
              <p14:xfrm>
                <a:off x="5611506" y="2369571"/>
                <a:ext cx="51840" cy="8784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9A57E563-0499-8906-63E1-960D3882409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602866" y="2360931"/>
                  <a:ext cx="69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A4B98824-7381-5259-171E-E85CFD4CCF24}"/>
                    </a:ext>
                  </a:extLst>
                </p14:cNvPr>
                <p14:cNvContentPartPr/>
                <p14:nvPr/>
              </p14:nvContentPartPr>
              <p14:xfrm>
                <a:off x="5704746" y="2380371"/>
                <a:ext cx="75960" cy="15444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A4B98824-7381-5259-171E-E85CFD4CCF2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95746" y="2371371"/>
                  <a:ext cx="93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FA12FBF-2642-786F-BEA2-E79BE8CFB09C}"/>
                    </a:ext>
                  </a:extLst>
                </p14:cNvPr>
                <p14:cNvContentPartPr/>
                <p14:nvPr/>
              </p14:nvContentPartPr>
              <p14:xfrm>
                <a:off x="5773506" y="2394411"/>
                <a:ext cx="147960" cy="13032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FA12FBF-2642-786F-BEA2-E79BE8CFB0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64506" y="2385411"/>
                  <a:ext cx="165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9C199889-E7CB-55B0-E7E4-D9AC9528A472}"/>
                    </a:ext>
                  </a:extLst>
                </p14:cNvPr>
                <p14:cNvContentPartPr/>
                <p14:nvPr/>
              </p14:nvContentPartPr>
              <p14:xfrm>
                <a:off x="5983026" y="2338971"/>
                <a:ext cx="121680" cy="15372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9C199889-E7CB-55B0-E7E4-D9AC9528A4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74386" y="2329971"/>
                  <a:ext cx="139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EDCBDCB-E8B7-C7C3-1166-E539738717C2}"/>
                    </a:ext>
                  </a:extLst>
                </p14:cNvPr>
                <p14:cNvContentPartPr/>
                <p14:nvPr/>
              </p14:nvContentPartPr>
              <p14:xfrm>
                <a:off x="6198306" y="2299011"/>
                <a:ext cx="66240" cy="1670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EDCBDCB-E8B7-C7C3-1166-E539738717C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89306" y="2290371"/>
                  <a:ext cx="83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A82EF4DC-631B-0CC4-2981-E7E1C58CCFA0}"/>
                    </a:ext>
                  </a:extLst>
                </p14:cNvPr>
                <p14:cNvContentPartPr/>
                <p14:nvPr/>
              </p14:nvContentPartPr>
              <p14:xfrm>
                <a:off x="6295146" y="2331051"/>
                <a:ext cx="107280" cy="1080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A82EF4DC-631B-0CC4-2981-E7E1C58CCF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6146" y="2322051"/>
                  <a:ext cx="124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A1101564-1954-87A0-C695-E7291125D075}"/>
                    </a:ext>
                  </a:extLst>
                </p14:cNvPr>
                <p14:cNvContentPartPr/>
                <p14:nvPr/>
              </p14:nvContentPartPr>
              <p14:xfrm>
                <a:off x="6372906" y="2372091"/>
                <a:ext cx="90360" cy="846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A1101564-1954-87A0-C695-E7291125D0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63906" y="2363451"/>
                  <a:ext cx="108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757C358-E2D4-4198-EA6F-42F99DBCB1FD}"/>
                    </a:ext>
                  </a:extLst>
                </p14:cNvPr>
                <p14:cNvContentPartPr/>
                <p14:nvPr/>
              </p14:nvContentPartPr>
              <p14:xfrm>
                <a:off x="6475866" y="2378571"/>
                <a:ext cx="7920" cy="10404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757C358-E2D4-4198-EA6F-42F99DBCB1F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66866" y="2369571"/>
                  <a:ext cx="25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1D8A7996-5AE6-C878-1E05-3D1830486AD3}"/>
                    </a:ext>
                  </a:extLst>
                </p14:cNvPr>
                <p14:cNvContentPartPr/>
                <p14:nvPr/>
              </p14:nvContentPartPr>
              <p14:xfrm>
                <a:off x="6512586" y="2346531"/>
                <a:ext cx="119880" cy="1188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1D8A7996-5AE6-C878-1E05-3D1830486AD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03946" y="2337891"/>
                  <a:ext cx="13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33B2F48F-A467-6FCC-CA3C-730CFC206FF1}"/>
                    </a:ext>
                  </a:extLst>
                </p14:cNvPr>
                <p14:cNvContentPartPr/>
                <p14:nvPr/>
              </p14:nvContentPartPr>
              <p14:xfrm>
                <a:off x="6645786" y="2321691"/>
                <a:ext cx="104760" cy="11160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33B2F48F-A467-6FCC-CA3C-730CFC206F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37146" y="2313051"/>
                  <a:ext cx="122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A911F511-31A6-5579-A2DC-B9D778846610}"/>
                    </a:ext>
                  </a:extLst>
                </p14:cNvPr>
                <p14:cNvContentPartPr/>
                <p14:nvPr/>
              </p14:nvContentPartPr>
              <p14:xfrm>
                <a:off x="6686106" y="2356971"/>
                <a:ext cx="145440" cy="990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A911F511-31A6-5579-A2DC-B9D7788466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77106" y="2348331"/>
                  <a:ext cx="163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C3B5FF9-ED74-1B40-4CEF-50D305E9933C}"/>
                    </a:ext>
                  </a:extLst>
                </p14:cNvPr>
                <p14:cNvContentPartPr/>
                <p14:nvPr/>
              </p14:nvContentPartPr>
              <p14:xfrm>
                <a:off x="6838746" y="2323131"/>
                <a:ext cx="65880" cy="1173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C3B5FF9-ED74-1B40-4CEF-50D305E9933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830106" y="2314491"/>
                  <a:ext cx="83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B160C19D-875E-86D6-DF2E-9D22B8F25CD4}"/>
                    </a:ext>
                  </a:extLst>
                </p14:cNvPr>
                <p14:cNvContentPartPr/>
                <p14:nvPr/>
              </p14:nvContentPartPr>
              <p14:xfrm>
                <a:off x="6939186" y="2366331"/>
                <a:ext cx="60840" cy="7992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B160C19D-875E-86D6-DF2E-9D22B8F25CD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30546" y="2357331"/>
                  <a:ext cx="78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AD01147-0773-B190-4D60-DFCAA7F6F371}"/>
                    </a:ext>
                  </a:extLst>
                </p14:cNvPr>
                <p14:cNvContentPartPr/>
                <p14:nvPr/>
              </p14:nvContentPartPr>
              <p14:xfrm>
                <a:off x="7105866" y="2296131"/>
                <a:ext cx="120960" cy="1573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AD01147-0773-B190-4D60-DFCAA7F6F3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96866" y="2287131"/>
                  <a:ext cx="1386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48F1DD50-D5F9-FE8F-C266-C799128E2F8C}"/>
                    </a:ext>
                  </a:extLst>
                </p14:cNvPr>
                <p14:cNvContentPartPr/>
                <p14:nvPr/>
              </p14:nvContentPartPr>
              <p14:xfrm>
                <a:off x="7180386" y="2420331"/>
                <a:ext cx="124560" cy="4968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48F1DD50-D5F9-FE8F-C266-C799128E2F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71746" y="2411691"/>
                  <a:ext cx="142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EBA0FC7-CAF8-CA17-4D1B-56251C7A41F4}"/>
                    </a:ext>
                  </a:extLst>
                </p14:cNvPr>
                <p14:cNvContentPartPr/>
                <p14:nvPr/>
              </p14:nvContentPartPr>
              <p14:xfrm>
                <a:off x="7322946" y="2331411"/>
                <a:ext cx="153720" cy="10080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EBA0FC7-CAF8-CA17-4D1B-56251C7A41F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13946" y="2322771"/>
                  <a:ext cx="171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D65BC4D0-B4E1-0E50-994A-31F7761C7177}"/>
                    </a:ext>
                  </a:extLst>
                </p14:cNvPr>
                <p14:cNvContentPartPr/>
                <p14:nvPr/>
              </p14:nvContentPartPr>
              <p14:xfrm>
                <a:off x="7530666" y="2290011"/>
                <a:ext cx="34200" cy="2084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D65BC4D0-B4E1-0E50-994A-31F7761C717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22026" y="2281371"/>
                  <a:ext cx="51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D57F7F2F-EE21-5EED-8504-AD078AB4D4B8}"/>
                    </a:ext>
                  </a:extLst>
                </p14:cNvPr>
                <p14:cNvContentPartPr/>
                <p14:nvPr/>
              </p14:nvContentPartPr>
              <p14:xfrm>
                <a:off x="5798346" y="2672691"/>
                <a:ext cx="154080" cy="2700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D57F7F2F-EE21-5EED-8504-AD078AB4D4B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89706" y="2664051"/>
                  <a:ext cx="171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35E4B312-9C5F-2A03-A949-E577617DBE10}"/>
                    </a:ext>
                  </a:extLst>
                </p14:cNvPr>
                <p14:cNvContentPartPr/>
                <p14:nvPr/>
              </p14:nvContentPartPr>
              <p14:xfrm>
                <a:off x="5901306" y="2638131"/>
                <a:ext cx="72360" cy="10152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35E4B312-9C5F-2A03-A949-E577617DBE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92306" y="2629491"/>
                  <a:ext cx="90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6323A5DF-31B7-8AB3-8696-5D995D5A16CB}"/>
                    </a:ext>
                  </a:extLst>
                </p14:cNvPr>
                <p14:cNvContentPartPr/>
                <p14:nvPr/>
              </p14:nvContentPartPr>
              <p14:xfrm>
                <a:off x="6070866" y="2642811"/>
                <a:ext cx="53280" cy="8460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6323A5DF-31B7-8AB3-8696-5D995D5A16C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61866" y="2634171"/>
                  <a:ext cx="70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4C7D161F-BBE8-F513-F4DB-7A6398F3CA57}"/>
                    </a:ext>
                  </a:extLst>
                </p14:cNvPr>
                <p14:cNvContentPartPr/>
                <p14:nvPr/>
              </p14:nvContentPartPr>
              <p14:xfrm>
                <a:off x="6181026" y="2645331"/>
                <a:ext cx="10080" cy="921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4C7D161F-BBE8-F513-F4DB-7A6398F3CA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72386" y="2636331"/>
                  <a:ext cx="27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09A068A8-33B1-D3E0-E891-BA3564556B5F}"/>
                    </a:ext>
                  </a:extLst>
                </p14:cNvPr>
                <p14:cNvContentPartPr/>
                <p14:nvPr/>
              </p14:nvContentPartPr>
              <p14:xfrm>
                <a:off x="6283266" y="2584851"/>
                <a:ext cx="96120" cy="13932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09A068A8-33B1-D3E0-E891-BA3564556B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74626" y="2575851"/>
                  <a:ext cx="113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814F2885-D64E-01D3-7CBD-DDF50846FF0F}"/>
                    </a:ext>
                  </a:extLst>
                </p14:cNvPr>
                <p14:cNvContentPartPr/>
                <p14:nvPr/>
              </p14:nvContentPartPr>
              <p14:xfrm>
                <a:off x="6378666" y="2587371"/>
                <a:ext cx="92880" cy="9108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814F2885-D64E-01D3-7CBD-DDF50846FF0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69666" y="2578731"/>
                  <a:ext cx="110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3BE48F3B-2854-4CC4-78CD-44842ADA3188}"/>
                    </a:ext>
                  </a:extLst>
                </p14:cNvPr>
                <p14:cNvContentPartPr/>
                <p14:nvPr/>
              </p14:nvContentPartPr>
              <p14:xfrm>
                <a:off x="6442026" y="2576931"/>
                <a:ext cx="135720" cy="14328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3BE48F3B-2854-4CC4-78CD-44842ADA31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33386" y="2567931"/>
                  <a:ext cx="153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5A476D6-8F6C-6618-4FBC-7D681FC81778}"/>
                    </a:ext>
                  </a:extLst>
                </p14:cNvPr>
                <p14:cNvContentPartPr/>
                <p14:nvPr/>
              </p14:nvContentPartPr>
              <p14:xfrm>
                <a:off x="6569826" y="2571171"/>
                <a:ext cx="95040" cy="900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5A476D6-8F6C-6618-4FBC-7D681FC8177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61186" y="2562531"/>
                  <a:ext cx="1126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7271CF84-806B-4318-5ECC-AE3DBCE20579}"/>
                    </a:ext>
                  </a:extLst>
                </p14:cNvPr>
                <p14:cNvContentPartPr/>
                <p14:nvPr/>
              </p14:nvContentPartPr>
              <p14:xfrm>
                <a:off x="6596106" y="2675571"/>
                <a:ext cx="109440" cy="4392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7271CF84-806B-4318-5ECC-AE3DBCE2057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87106" y="2666571"/>
                  <a:ext cx="127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EA8BE829-40BD-5B04-8A9B-C9F4F3BA4953}"/>
                    </a:ext>
                  </a:extLst>
                </p14:cNvPr>
                <p14:cNvContentPartPr/>
                <p14:nvPr/>
              </p14:nvContentPartPr>
              <p14:xfrm>
                <a:off x="6710946" y="2582331"/>
                <a:ext cx="178560" cy="1249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EA8BE829-40BD-5B04-8A9B-C9F4F3BA495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02306" y="2573331"/>
                  <a:ext cx="196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106C9B4B-BF62-7AC8-6E61-0C05A7E1487F}"/>
                    </a:ext>
                  </a:extLst>
                </p14:cNvPr>
                <p14:cNvContentPartPr/>
                <p14:nvPr/>
              </p14:nvContentPartPr>
              <p14:xfrm>
                <a:off x="6904986" y="2590611"/>
                <a:ext cx="90000" cy="6156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106C9B4B-BF62-7AC8-6E61-0C05A7E1487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95986" y="2581971"/>
                  <a:ext cx="1076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8738F155-7F9D-96DF-B13A-AE976599BE24}"/>
                    </a:ext>
                  </a:extLst>
                </p14:cNvPr>
                <p14:cNvContentPartPr/>
                <p14:nvPr/>
              </p14:nvContentPartPr>
              <p14:xfrm>
                <a:off x="6923706" y="2681331"/>
                <a:ext cx="120600" cy="572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8738F155-7F9D-96DF-B13A-AE976599BE2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14706" y="2672691"/>
                  <a:ext cx="138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E4EC7C61-909C-F691-A288-13CE147EB04C}"/>
                    </a:ext>
                  </a:extLst>
                </p14:cNvPr>
                <p14:cNvContentPartPr/>
                <p14:nvPr/>
              </p14:nvContentPartPr>
              <p14:xfrm>
                <a:off x="7117386" y="2587011"/>
                <a:ext cx="137880" cy="10908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E4EC7C61-909C-F691-A288-13CE147EB04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108386" y="2578371"/>
                  <a:ext cx="155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950B3E45-9688-AD78-C32E-AEA14C5023E0}"/>
                    </a:ext>
                  </a:extLst>
                </p14:cNvPr>
                <p14:cNvContentPartPr/>
                <p14:nvPr/>
              </p14:nvContentPartPr>
              <p14:xfrm>
                <a:off x="7196226" y="2617971"/>
                <a:ext cx="78840" cy="2376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950B3E45-9688-AD78-C32E-AEA14C5023E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187226" y="2608971"/>
                  <a:ext cx="96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306FBEBA-B134-31AA-4BD6-59207D9BF565}"/>
                    </a:ext>
                  </a:extLst>
                </p14:cNvPr>
                <p14:cNvContentPartPr/>
                <p14:nvPr/>
              </p14:nvContentPartPr>
              <p14:xfrm>
                <a:off x="7276866" y="2601771"/>
                <a:ext cx="68760" cy="13788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306FBEBA-B134-31AA-4BD6-59207D9BF56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68226" y="2592771"/>
                  <a:ext cx="86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0EB30E3A-E01A-5554-803C-C27AE41CE63C}"/>
                    </a:ext>
                  </a:extLst>
                </p14:cNvPr>
                <p14:cNvContentPartPr/>
                <p14:nvPr/>
              </p14:nvContentPartPr>
              <p14:xfrm>
                <a:off x="7351026" y="2611131"/>
                <a:ext cx="102240" cy="11088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0EB30E3A-E01A-5554-803C-C27AE41CE6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42386" y="2602491"/>
                  <a:ext cx="119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D2DBD4B9-8A5C-9B4E-AF6F-95CBF0D99A72}"/>
                    </a:ext>
                  </a:extLst>
                </p14:cNvPr>
                <p14:cNvContentPartPr/>
                <p14:nvPr/>
              </p14:nvContentPartPr>
              <p14:xfrm>
                <a:off x="7454706" y="2597451"/>
                <a:ext cx="94320" cy="11592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D2DBD4B9-8A5C-9B4E-AF6F-95CBF0D99A7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45706" y="2588811"/>
                  <a:ext cx="111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2F85FF9C-A03D-E5A3-AE21-FC629AEB0B7F}"/>
                    </a:ext>
                  </a:extLst>
                </p14:cNvPr>
                <p14:cNvContentPartPr/>
                <p14:nvPr/>
              </p14:nvContentPartPr>
              <p14:xfrm>
                <a:off x="7482426" y="2629851"/>
                <a:ext cx="132480" cy="9684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2F85FF9C-A03D-E5A3-AE21-FC629AEB0B7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73786" y="2621211"/>
                  <a:ext cx="150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5FC1FA74-63CB-D298-E80B-FA57F50D7511}"/>
                    </a:ext>
                  </a:extLst>
                </p14:cNvPr>
                <p14:cNvContentPartPr/>
                <p14:nvPr/>
              </p14:nvContentPartPr>
              <p14:xfrm>
                <a:off x="7610226" y="2605011"/>
                <a:ext cx="55080" cy="8856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5FC1FA74-63CB-D298-E80B-FA57F50D751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01586" y="2596371"/>
                  <a:ext cx="72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E1F7837D-BE55-2044-BA98-FC794D0A41CF}"/>
                    </a:ext>
                  </a:extLst>
                </p14:cNvPr>
                <p14:cNvContentPartPr/>
                <p14:nvPr/>
              </p14:nvContentPartPr>
              <p14:xfrm>
                <a:off x="7683666" y="2643531"/>
                <a:ext cx="63000" cy="590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E1F7837D-BE55-2044-BA98-FC794D0A41C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674666" y="2634531"/>
                  <a:ext cx="80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B6B5613A-7961-67D8-C9DE-B391B01DAE76}"/>
                    </a:ext>
                  </a:extLst>
                </p14:cNvPr>
                <p14:cNvContentPartPr/>
                <p14:nvPr/>
              </p14:nvContentPartPr>
              <p14:xfrm>
                <a:off x="7803906" y="2544171"/>
                <a:ext cx="131400" cy="13212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B6B5613A-7961-67D8-C9DE-B391B01DAE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795266" y="2535531"/>
                  <a:ext cx="149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249D9A5E-041A-8AE0-6539-3B7ED27129ED}"/>
                    </a:ext>
                  </a:extLst>
                </p14:cNvPr>
                <p14:cNvContentPartPr/>
                <p14:nvPr/>
              </p14:nvContentPartPr>
              <p14:xfrm>
                <a:off x="7862226" y="2671971"/>
                <a:ext cx="84600" cy="939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249D9A5E-041A-8AE0-6539-3B7ED27129E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53226" y="2663331"/>
                  <a:ext cx="1022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CCFE74B0-D51B-E950-A2DB-21BFBF3BC75A}"/>
                    </a:ext>
                  </a:extLst>
                </p14:cNvPr>
                <p14:cNvContentPartPr/>
                <p14:nvPr/>
              </p14:nvContentPartPr>
              <p14:xfrm>
                <a:off x="7949706" y="2700411"/>
                <a:ext cx="70560" cy="6480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CCFE74B0-D51B-E950-A2DB-21BFBF3BC75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41066" y="2691771"/>
                  <a:ext cx="88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BBFC68CC-F84C-167A-E41F-E1F47124B260}"/>
                    </a:ext>
                  </a:extLst>
                </p14:cNvPr>
                <p14:cNvContentPartPr/>
                <p14:nvPr/>
              </p14:nvContentPartPr>
              <p14:xfrm>
                <a:off x="8017026" y="2602491"/>
                <a:ext cx="156600" cy="1126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BBFC68CC-F84C-167A-E41F-E1F47124B26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08386" y="2593491"/>
                  <a:ext cx="174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8712AEBC-FDC8-7E90-A47E-4817E22F4C84}"/>
                    </a:ext>
                  </a:extLst>
                </p14:cNvPr>
                <p14:cNvContentPartPr/>
                <p14:nvPr/>
              </p14:nvContentPartPr>
              <p14:xfrm>
                <a:off x="8224026" y="2724891"/>
                <a:ext cx="16560" cy="252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8712AEBC-FDC8-7E90-A47E-4817E22F4C8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15026" y="2715891"/>
                  <a:ext cx="3420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5" name="잉크 134">
                <a:extLst>
                  <a:ext uri="{FF2B5EF4-FFF2-40B4-BE49-F238E27FC236}">
                    <a16:creationId xmlns:a16="http://schemas.microsoft.com/office/drawing/2014/main" id="{9E383B9D-5ACB-C5BB-D5C2-E0C3D000E90A}"/>
                  </a:ext>
                </a:extLst>
              </p14:cNvPr>
              <p14:cNvContentPartPr/>
              <p14:nvPr/>
            </p14:nvContentPartPr>
            <p14:xfrm>
              <a:off x="2306346" y="3439851"/>
              <a:ext cx="329040" cy="394200"/>
            </p14:xfrm>
          </p:contentPart>
        </mc:Choice>
        <mc:Fallback>
          <p:pic>
            <p:nvPicPr>
              <p:cNvPr id="135" name="잉크 134">
                <a:extLst>
                  <a:ext uri="{FF2B5EF4-FFF2-40B4-BE49-F238E27FC236}">
                    <a16:creationId xmlns:a16="http://schemas.microsoft.com/office/drawing/2014/main" id="{9E383B9D-5ACB-C5BB-D5C2-E0C3D000E90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297706" y="3430851"/>
                <a:ext cx="346680" cy="41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7D60BDFF-CE35-F7DD-A8F1-978BBA6860BE}"/>
              </a:ext>
            </a:extLst>
          </p:cNvPr>
          <p:cNvGrpSpPr/>
          <p:nvPr/>
        </p:nvGrpSpPr>
        <p:grpSpPr>
          <a:xfrm>
            <a:off x="4136946" y="4497171"/>
            <a:ext cx="3125880" cy="802440"/>
            <a:chOff x="4136946" y="4497171"/>
            <a:chExt cx="3125880" cy="80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2A3973E3-CA17-BD13-E8A7-B740DC034324}"/>
                    </a:ext>
                  </a:extLst>
                </p14:cNvPr>
                <p14:cNvContentPartPr/>
                <p14:nvPr/>
              </p14:nvContentPartPr>
              <p14:xfrm>
                <a:off x="4136946" y="4590051"/>
                <a:ext cx="150120" cy="1188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2A3973E3-CA17-BD13-E8A7-B740DC03432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127946" y="4581411"/>
                  <a:ext cx="167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14B32581-3340-73F2-3E28-B015BC42D45D}"/>
                    </a:ext>
                  </a:extLst>
                </p14:cNvPr>
                <p14:cNvContentPartPr/>
                <p14:nvPr/>
              </p14:nvContentPartPr>
              <p14:xfrm>
                <a:off x="4220826" y="4516971"/>
                <a:ext cx="69480" cy="1418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14B32581-3340-73F2-3E28-B015BC42D4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211826" y="4508331"/>
                  <a:ext cx="87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88248DD1-202A-9EA7-1E49-31CC1D569EC3}"/>
                    </a:ext>
                  </a:extLst>
                </p14:cNvPr>
                <p14:cNvContentPartPr/>
                <p14:nvPr/>
              </p14:nvContentPartPr>
              <p14:xfrm>
                <a:off x="4361586" y="4497531"/>
                <a:ext cx="98280" cy="6516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88248DD1-202A-9EA7-1E49-31CC1D569EC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52946" y="4488891"/>
                  <a:ext cx="115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27C2DB17-159C-564A-80AE-BB1CC0028C86}"/>
                    </a:ext>
                  </a:extLst>
                </p14:cNvPr>
                <p14:cNvContentPartPr/>
                <p14:nvPr/>
              </p14:nvContentPartPr>
              <p14:xfrm>
                <a:off x="4371666" y="4557651"/>
                <a:ext cx="92520" cy="6228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27C2DB17-159C-564A-80AE-BB1CC0028C8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362666" y="4549011"/>
                  <a:ext cx="110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6ADA63EA-D675-3479-E1F1-3E18C0513A0D}"/>
                    </a:ext>
                  </a:extLst>
                </p14:cNvPr>
                <p14:cNvContentPartPr/>
                <p14:nvPr/>
              </p14:nvContentPartPr>
              <p14:xfrm>
                <a:off x="4413426" y="4650531"/>
                <a:ext cx="70560" cy="5688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6ADA63EA-D675-3479-E1F1-3E18C0513A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04426" y="4641891"/>
                  <a:ext cx="882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9DBC8AB8-81E5-966C-6F0E-E6E718A8F790}"/>
                    </a:ext>
                  </a:extLst>
                </p14:cNvPr>
                <p14:cNvContentPartPr/>
                <p14:nvPr/>
              </p14:nvContentPartPr>
              <p14:xfrm>
                <a:off x="4508106" y="4544691"/>
                <a:ext cx="108000" cy="10836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9DBC8AB8-81E5-966C-6F0E-E6E718A8F79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99466" y="4535691"/>
                  <a:ext cx="125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9DFA6346-C7DA-62B1-20F1-0AF8E6733719}"/>
                    </a:ext>
                  </a:extLst>
                </p14:cNvPr>
                <p14:cNvContentPartPr/>
                <p14:nvPr/>
              </p14:nvContentPartPr>
              <p14:xfrm>
                <a:off x="4607826" y="4559091"/>
                <a:ext cx="57600" cy="6948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9DFA6346-C7DA-62B1-20F1-0AF8E673371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99186" y="4550091"/>
                  <a:ext cx="75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DB9BA751-4955-0A1D-317A-28CCBBC3892C}"/>
                    </a:ext>
                  </a:extLst>
                </p14:cNvPr>
                <p14:cNvContentPartPr/>
                <p14:nvPr/>
              </p14:nvContentPartPr>
              <p14:xfrm>
                <a:off x="4621146" y="4664571"/>
                <a:ext cx="83520" cy="583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DB9BA751-4955-0A1D-317A-28CCBBC3892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12506" y="4655571"/>
                  <a:ext cx="101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37C4312-EBA5-BD70-58C0-288639329AE3}"/>
                    </a:ext>
                  </a:extLst>
                </p14:cNvPr>
                <p14:cNvContentPartPr/>
                <p14:nvPr/>
              </p14:nvContentPartPr>
              <p14:xfrm>
                <a:off x="4730586" y="4569891"/>
                <a:ext cx="84960" cy="8604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37C4312-EBA5-BD70-58C0-288639329AE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21586" y="4561251"/>
                  <a:ext cx="102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5F454843-A1EA-3726-7E28-3B6DA2287555}"/>
                    </a:ext>
                  </a:extLst>
                </p14:cNvPr>
                <p14:cNvContentPartPr/>
                <p14:nvPr/>
              </p14:nvContentPartPr>
              <p14:xfrm>
                <a:off x="4840026" y="4562331"/>
                <a:ext cx="54000" cy="13104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5F454843-A1EA-3726-7E28-3B6DA228755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831026" y="4553691"/>
                  <a:ext cx="716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B6C1102B-A2D7-61A6-92AA-367D7DC9B63D}"/>
                    </a:ext>
                  </a:extLst>
                </p14:cNvPr>
                <p14:cNvContentPartPr/>
                <p14:nvPr/>
              </p14:nvContentPartPr>
              <p14:xfrm>
                <a:off x="4990506" y="4511571"/>
                <a:ext cx="66960" cy="864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B6C1102B-A2D7-61A6-92AA-367D7DC9B63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981506" y="4502931"/>
                  <a:ext cx="84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14672153-24E8-9916-1E3F-10B301CE5AAB}"/>
                    </a:ext>
                  </a:extLst>
                </p14:cNvPr>
                <p14:cNvContentPartPr/>
                <p14:nvPr/>
              </p14:nvContentPartPr>
              <p14:xfrm>
                <a:off x="5090586" y="4497171"/>
                <a:ext cx="10080" cy="8352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14672153-24E8-9916-1E3F-10B301CE5A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81946" y="4488531"/>
                  <a:ext cx="27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EB104436-0FB3-E46A-B8A9-98D1940D9730}"/>
                    </a:ext>
                  </a:extLst>
                </p14:cNvPr>
                <p14:cNvContentPartPr/>
                <p14:nvPr/>
              </p14:nvContentPartPr>
              <p14:xfrm>
                <a:off x="5081586" y="4602651"/>
                <a:ext cx="131760" cy="9576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EB104436-0FB3-E46A-B8A9-98D1940D973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072946" y="4593651"/>
                  <a:ext cx="149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C352FFF5-8365-8DB1-F9A6-9933542D5C6F}"/>
                    </a:ext>
                  </a:extLst>
                </p14:cNvPr>
                <p14:cNvContentPartPr/>
                <p14:nvPr/>
              </p14:nvContentPartPr>
              <p14:xfrm>
                <a:off x="5194626" y="4525251"/>
                <a:ext cx="119880" cy="11376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C352FFF5-8365-8DB1-F9A6-9933542D5C6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185986" y="4516611"/>
                  <a:ext cx="137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9FF6CF35-CDAC-272C-0BC9-8BEFF8CFAAE7}"/>
                    </a:ext>
                  </a:extLst>
                </p14:cNvPr>
                <p14:cNvContentPartPr/>
                <p14:nvPr/>
              </p14:nvContentPartPr>
              <p14:xfrm>
                <a:off x="5336826" y="4542171"/>
                <a:ext cx="111960" cy="8748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9FF6CF35-CDAC-272C-0BC9-8BEFF8CFAAE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28186" y="4533171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398CD4F0-620A-CFE4-967E-C0F897475014}"/>
                    </a:ext>
                  </a:extLst>
                </p14:cNvPr>
                <p14:cNvContentPartPr/>
                <p14:nvPr/>
              </p14:nvContentPartPr>
              <p14:xfrm>
                <a:off x="5419626" y="4542171"/>
                <a:ext cx="95040" cy="4680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398CD4F0-620A-CFE4-967E-C0F89747501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10986" y="4533171"/>
                  <a:ext cx="112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A0DD7089-732C-3472-5B70-CF0BC898391A}"/>
                    </a:ext>
                  </a:extLst>
                </p14:cNvPr>
                <p14:cNvContentPartPr/>
                <p14:nvPr/>
              </p14:nvContentPartPr>
              <p14:xfrm>
                <a:off x="5436546" y="4519851"/>
                <a:ext cx="81720" cy="14976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A0DD7089-732C-3472-5B70-CF0BC898391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27546" y="4511211"/>
                  <a:ext cx="993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30BC284F-DF2B-3339-867B-40FEBA1574CE}"/>
                    </a:ext>
                  </a:extLst>
                </p14:cNvPr>
                <p14:cNvContentPartPr/>
                <p14:nvPr/>
              </p14:nvContentPartPr>
              <p14:xfrm>
                <a:off x="5640666" y="4519131"/>
                <a:ext cx="112680" cy="8208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30BC284F-DF2B-3339-867B-40FEBA1574C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31666" y="4510491"/>
                  <a:ext cx="130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0477A15F-FA01-1004-3B70-892DEF6B6A70}"/>
                    </a:ext>
                  </a:extLst>
                </p14:cNvPr>
                <p14:cNvContentPartPr/>
                <p14:nvPr/>
              </p14:nvContentPartPr>
              <p14:xfrm>
                <a:off x="5676306" y="4610931"/>
                <a:ext cx="97560" cy="66600"/>
              </p14:xfrm>
            </p:contentPart>
          </mc:Choice>
          <mc:Fallback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0477A15F-FA01-1004-3B70-892DEF6B6A7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667666" y="4602291"/>
                  <a:ext cx="1152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9DD51326-7296-251F-7BC6-F3C3D5C7D906}"/>
                    </a:ext>
                  </a:extLst>
                </p14:cNvPr>
                <p14:cNvContentPartPr/>
                <p14:nvPr/>
              </p14:nvContentPartPr>
              <p14:xfrm>
                <a:off x="5769186" y="4637931"/>
                <a:ext cx="76320" cy="43920"/>
              </p14:xfrm>
            </p:contentPart>
          </mc:Choice>
          <mc:Fallback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9DD51326-7296-251F-7BC6-F3C3D5C7D90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760546" y="4629291"/>
                  <a:ext cx="93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909CB108-F7C8-A2F0-6624-99A30984D45F}"/>
                    </a:ext>
                  </a:extLst>
                </p14:cNvPr>
                <p14:cNvContentPartPr/>
                <p14:nvPr/>
              </p14:nvContentPartPr>
              <p14:xfrm>
                <a:off x="5834346" y="4537491"/>
                <a:ext cx="54360" cy="10044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909CB108-F7C8-A2F0-6624-99A30984D45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25706" y="4528851"/>
                  <a:ext cx="72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4FE65396-54AE-23C6-CE00-E59E67CD140F}"/>
                    </a:ext>
                  </a:extLst>
                </p14:cNvPr>
                <p14:cNvContentPartPr/>
                <p14:nvPr/>
              </p14:nvContentPartPr>
              <p14:xfrm>
                <a:off x="5888706" y="4509051"/>
                <a:ext cx="73080" cy="13680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4FE65396-54AE-23C6-CE00-E59E67CD140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80066" y="4500051"/>
                  <a:ext cx="90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잉크 158">
                  <a:extLst>
                    <a:ext uri="{FF2B5EF4-FFF2-40B4-BE49-F238E27FC236}">
                      <a16:creationId xmlns:a16="http://schemas.microsoft.com/office/drawing/2014/main" id="{CB8C59CC-A734-38E7-AB28-E894FA59C2C8}"/>
                    </a:ext>
                  </a:extLst>
                </p14:cNvPr>
                <p14:cNvContentPartPr/>
                <p14:nvPr/>
              </p14:nvContentPartPr>
              <p14:xfrm>
                <a:off x="5923626" y="4650891"/>
                <a:ext cx="88200" cy="48240"/>
              </p14:xfrm>
            </p:contentPart>
          </mc:Choice>
          <mc:Fallback>
            <p:pic>
              <p:nvPicPr>
                <p:cNvPr id="159" name="잉크 158">
                  <a:extLst>
                    <a:ext uri="{FF2B5EF4-FFF2-40B4-BE49-F238E27FC236}">
                      <a16:creationId xmlns:a16="http://schemas.microsoft.com/office/drawing/2014/main" id="{CB8C59CC-A734-38E7-AB28-E894FA59C2C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14986" y="4641891"/>
                  <a:ext cx="105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0C7C0D17-E121-4BB2-1C20-0AF8269E789D}"/>
                    </a:ext>
                  </a:extLst>
                </p14:cNvPr>
                <p14:cNvContentPartPr/>
                <p14:nvPr/>
              </p14:nvContentPartPr>
              <p14:xfrm>
                <a:off x="6125226" y="4693731"/>
                <a:ext cx="10080" cy="792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0C7C0D17-E121-4BB2-1C20-0AF8269E789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16586" y="4684731"/>
                  <a:ext cx="2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1D4CA104-40C0-E9C0-E858-2BD594F40281}"/>
                    </a:ext>
                  </a:extLst>
                </p14:cNvPr>
                <p14:cNvContentPartPr/>
                <p14:nvPr/>
              </p14:nvContentPartPr>
              <p14:xfrm>
                <a:off x="5895186" y="4837371"/>
                <a:ext cx="108720" cy="2160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1D4CA104-40C0-E9C0-E858-2BD594F4028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886186" y="4828371"/>
                  <a:ext cx="1263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85A9A1F6-45A1-42B9-E5B4-35EA848F1ABE}"/>
                    </a:ext>
                  </a:extLst>
                </p14:cNvPr>
                <p14:cNvContentPartPr/>
                <p14:nvPr/>
              </p14:nvContentPartPr>
              <p14:xfrm>
                <a:off x="5957466" y="4789851"/>
                <a:ext cx="80640" cy="12564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85A9A1F6-45A1-42B9-E5B4-35EA848F1AB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948826" y="4781211"/>
                  <a:ext cx="98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C05FDCE3-3F92-E049-8FB5-C6CE4688D7EC}"/>
                    </a:ext>
                  </a:extLst>
                </p14:cNvPr>
                <p14:cNvContentPartPr/>
                <p14:nvPr/>
              </p14:nvContentPartPr>
              <p14:xfrm>
                <a:off x="6109746" y="4781211"/>
                <a:ext cx="142200" cy="11160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C05FDCE3-3F92-E049-8FB5-C6CE4688D7E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100746" y="4772571"/>
                  <a:ext cx="159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307AC3FF-E7B2-5B4F-E159-D7574DD073F3}"/>
                    </a:ext>
                  </a:extLst>
                </p14:cNvPr>
                <p14:cNvContentPartPr/>
                <p14:nvPr/>
              </p14:nvContentPartPr>
              <p14:xfrm>
                <a:off x="6196866" y="4800651"/>
                <a:ext cx="73440" cy="4392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307AC3FF-E7B2-5B4F-E159-D7574DD073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87866" y="4791651"/>
                  <a:ext cx="91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1B2DBC94-BA91-D5F1-6BBE-24685F7F395E}"/>
                    </a:ext>
                  </a:extLst>
                </p14:cNvPr>
                <p14:cNvContentPartPr/>
                <p14:nvPr/>
              </p14:nvContentPartPr>
              <p14:xfrm>
                <a:off x="6211266" y="4769691"/>
                <a:ext cx="41760" cy="17604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1B2DBC94-BA91-D5F1-6BBE-24685F7F395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202626" y="4760691"/>
                  <a:ext cx="59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3E0A5D79-48D4-B042-6163-288D612DAC16}"/>
                    </a:ext>
                  </a:extLst>
                </p14:cNvPr>
                <p14:cNvContentPartPr/>
                <p14:nvPr/>
              </p14:nvContentPartPr>
              <p14:xfrm>
                <a:off x="6218466" y="4958331"/>
                <a:ext cx="126720" cy="5544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3E0A5D79-48D4-B042-6163-288D612DAC1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209466" y="4949691"/>
                  <a:ext cx="144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63C60926-7DF3-A2E5-C180-B84ABB3686D7}"/>
                    </a:ext>
                  </a:extLst>
                </p14:cNvPr>
                <p14:cNvContentPartPr/>
                <p14:nvPr/>
              </p14:nvContentPartPr>
              <p14:xfrm>
                <a:off x="6299826" y="4818651"/>
                <a:ext cx="100800" cy="10368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63C60926-7DF3-A2E5-C180-B84ABB3686D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290826" y="4809651"/>
                  <a:ext cx="118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39AE0BAE-1237-1316-8459-795D99BD6C63}"/>
                    </a:ext>
                  </a:extLst>
                </p14:cNvPr>
                <p14:cNvContentPartPr/>
                <p14:nvPr/>
              </p14:nvContentPartPr>
              <p14:xfrm>
                <a:off x="6391986" y="4808211"/>
                <a:ext cx="73440" cy="5364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39AE0BAE-1237-1316-8459-795D99BD6C6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383346" y="4799211"/>
                  <a:ext cx="91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AA9D04B4-545D-A431-81A6-C1A4306F5301}"/>
                    </a:ext>
                  </a:extLst>
                </p14:cNvPr>
                <p14:cNvContentPartPr/>
                <p14:nvPr/>
              </p14:nvContentPartPr>
              <p14:xfrm>
                <a:off x="6414306" y="4801011"/>
                <a:ext cx="68040" cy="19296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AA9D04B4-545D-A431-81A6-C1A4306F530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405306" y="4792371"/>
                  <a:ext cx="85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F4072EDC-4218-127B-FCCC-1E984B0DACB5}"/>
                    </a:ext>
                  </a:extLst>
                </p14:cNvPr>
                <p14:cNvContentPartPr/>
                <p14:nvPr/>
              </p14:nvContentPartPr>
              <p14:xfrm>
                <a:off x="6490266" y="4817571"/>
                <a:ext cx="109440" cy="14688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F4072EDC-4218-127B-FCCC-1E984B0DACB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81626" y="4808571"/>
                  <a:ext cx="127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52F969DA-56A0-A126-0EF2-7CA07B78B34A}"/>
                    </a:ext>
                  </a:extLst>
                </p14:cNvPr>
                <p14:cNvContentPartPr/>
                <p14:nvPr/>
              </p14:nvContentPartPr>
              <p14:xfrm>
                <a:off x="6714186" y="4767171"/>
                <a:ext cx="62280" cy="10152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52F969DA-56A0-A126-0EF2-7CA07B78B34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705186" y="4758531"/>
                  <a:ext cx="79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94A64216-75FA-35DA-6A50-F89C2445A001}"/>
                    </a:ext>
                  </a:extLst>
                </p14:cNvPr>
                <p14:cNvContentPartPr/>
                <p14:nvPr/>
              </p14:nvContentPartPr>
              <p14:xfrm>
                <a:off x="6794826" y="4730451"/>
                <a:ext cx="24480" cy="13284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94A64216-75FA-35DA-6A50-F89C2445A00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785826" y="4721451"/>
                  <a:ext cx="421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8EE2D61F-007E-CFB9-C58F-12300E33FC2B}"/>
                    </a:ext>
                  </a:extLst>
                </p14:cNvPr>
                <p14:cNvContentPartPr/>
                <p14:nvPr/>
              </p14:nvContentPartPr>
              <p14:xfrm>
                <a:off x="6766026" y="4864371"/>
                <a:ext cx="96480" cy="10080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8EE2D61F-007E-CFB9-C58F-12300E33FC2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757386" y="4855731"/>
                  <a:ext cx="114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427AA137-1704-0665-2C5D-ABD2B8F6F4DA}"/>
                    </a:ext>
                  </a:extLst>
                </p14:cNvPr>
                <p14:cNvContentPartPr/>
                <p14:nvPr/>
              </p14:nvContentPartPr>
              <p14:xfrm>
                <a:off x="6883386" y="4774731"/>
                <a:ext cx="100440" cy="16416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427AA137-1704-0665-2C5D-ABD2B8F6F4D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74746" y="4765731"/>
                  <a:ext cx="118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A32D3B7D-8D23-0502-74D8-0504E0F5BC6A}"/>
                    </a:ext>
                  </a:extLst>
                </p14:cNvPr>
                <p14:cNvContentPartPr/>
                <p14:nvPr/>
              </p14:nvContentPartPr>
              <p14:xfrm>
                <a:off x="7031706" y="4792011"/>
                <a:ext cx="44280" cy="8820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A32D3B7D-8D23-0502-74D8-0504E0F5BC6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023066" y="4783011"/>
                  <a:ext cx="61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99C6BE1E-6523-C577-1A54-BCE90D64FDD1}"/>
                    </a:ext>
                  </a:extLst>
                </p14:cNvPr>
                <p14:cNvContentPartPr/>
                <p14:nvPr/>
              </p14:nvContentPartPr>
              <p14:xfrm>
                <a:off x="7092546" y="4937091"/>
                <a:ext cx="19080" cy="1728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99C6BE1E-6523-C577-1A54-BCE90D64FDD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083906" y="4928451"/>
                  <a:ext cx="36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9675D4F1-E7DC-D600-1ABA-F3B18DA2FC69}"/>
                    </a:ext>
                  </a:extLst>
                </p14:cNvPr>
                <p14:cNvContentPartPr/>
                <p14:nvPr/>
              </p14:nvContentPartPr>
              <p14:xfrm>
                <a:off x="5556786" y="5096931"/>
                <a:ext cx="150840" cy="1584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9675D4F1-E7DC-D600-1ABA-F3B18DA2FC6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547786" y="5088291"/>
                  <a:ext cx="168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6DF3DCE1-9DB4-06E7-528D-354D05802A9A}"/>
                    </a:ext>
                  </a:extLst>
                </p14:cNvPr>
                <p14:cNvContentPartPr/>
                <p14:nvPr/>
              </p14:nvContentPartPr>
              <p14:xfrm>
                <a:off x="5654346" y="5038971"/>
                <a:ext cx="81720" cy="15048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6DF3DCE1-9DB4-06E7-528D-354D05802A9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45346" y="5029971"/>
                  <a:ext cx="99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DB7CA2B1-D9E7-8D1E-DE92-8324A9871D27}"/>
                    </a:ext>
                  </a:extLst>
                </p14:cNvPr>
                <p14:cNvContentPartPr/>
                <p14:nvPr/>
              </p14:nvContentPartPr>
              <p14:xfrm>
                <a:off x="5813106" y="5075331"/>
                <a:ext cx="75240" cy="4104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DB7CA2B1-D9E7-8D1E-DE92-8324A9871D2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04106" y="5066691"/>
                  <a:ext cx="928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ABF2E064-4E36-20A8-EB1E-602BD5F45E11}"/>
                    </a:ext>
                  </a:extLst>
                </p14:cNvPr>
                <p14:cNvContentPartPr/>
                <p14:nvPr/>
              </p14:nvContentPartPr>
              <p14:xfrm>
                <a:off x="5800506" y="5113851"/>
                <a:ext cx="157320" cy="11304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ABF2E064-4E36-20A8-EB1E-602BD5F45E1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91866" y="5105211"/>
                  <a:ext cx="174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8012F01A-C4E9-35F6-CC08-CC2C53F674DA}"/>
                    </a:ext>
                  </a:extLst>
                </p14:cNvPr>
                <p14:cNvContentPartPr/>
                <p14:nvPr/>
              </p14:nvContentPartPr>
              <p14:xfrm>
                <a:off x="5973306" y="5118891"/>
                <a:ext cx="128880" cy="13680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8012F01A-C4E9-35F6-CC08-CC2C53F674D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64306" y="5109891"/>
                  <a:ext cx="1465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B4A104AE-1E32-5934-05F2-8AF445CF30DD}"/>
                    </a:ext>
                  </a:extLst>
                </p14:cNvPr>
                <p14:cNvContentPartPr/>
                <p14:nvPr/>
              </p14:nvContentPartPr>
              <p14:xfrm>
                <a:off x="6087066" y="5157411"/>
                <a:ext cx="54360" cy="6192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B4A104AE-1E32-5934-05F2-8AF445CF30D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78066" y="5148771"/>
                  <a:ext cx="72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1C9092C5-0FC3-4CC0-4979-89782ED280ED}"/>
                    </a:ext>
                  </a:extLst>
                </p14:cNvPr>
                <p14:cNvContentPartPr/>
                <p14:nvPr/>
              </p14:nvContentPartPr>
              <p14:xfrm>
                <a:off x="6148266" y="5143371"/>
                <a:ext cx="83880" cy="13896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1C9092C5-0FC3-4CC0-4979-89782ED280E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39266" y="5134371"/>
                  <a:ext cx="101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C894D7E9-AA32-3771-6296-9D7ABA2B7A88}"/>
                    </a:ext>
                  </a:extLst>
                </p14:cNvPr>
                <p14:cNvContentPartPr/>
                <p14:nvPr/>
              </p14:nvContentPartPr>
              <p14:xfrm>
                <a:off x="6281106" y="5225451"/>
                <a:ext cx="7200" cy="5616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C894D7E9-AA32-3771-6296-9D7ABA2B7A8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272106" y="5216451"/>
                  <a:ext cx="24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0697B384-C456-C9FE-694A-076417FC2B66}"/>
                    </a:ext>
                  </a:extLst>
                </p14:cNvPr>
                <p14:cNvContentPartPr/>
                <p14:nvPr/>
              </p14:nvContentPartPr>
              <p14:xfrm>
                <a:off x="6316386" y="5108091"/>
                <a:ext cx="118800" cy="11520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0697B384-C456-C9FE-694A-076417FC2B6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07746" y="5099091"/>
                  <a:ext cx="136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667D9C2F-A281-CBCA-B52A-8CCE8F2B590E}"/>
                    </a:ext>
                  </a:extLst>
                </p14:cNvPr>
                <p14:cNvContentPartPr/>
                <p14:nvPr/>
              </p14:nvContentPartPr>
              <p14:xfrm>
                <a:off x="6429426" y="5156691"/>
                <a:ext cx="68400" cy="10476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667D9C2F-A281-CBCA-B52A-8CCE8F2B590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20426" y="5148051"/>
                  <a:ext cx="86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EE644028-ABBB-66E8-FCDF-9FEDBB8D82B5}"/>
                    </a:ext>
                  </a:extLst>
                </p14:cNvPr>
                <p14:cNvContentPartPr/>
                <p14:nvPr/>
              </p14:nvContentPartPr>
              <p14:xfrm>
                <a:off x="6518706" y="5113851"/>
                <a:ext cx="73440" cy="10944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EE644028-ABBB-66E8-FCDF-9FEDBB8D82B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09706" y="5105211"/>
                  <a:ext cx="910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0857E558-1904-3186-0A3B-2F3D672EA470}"/>
                    </a:ext>
                  </a:extLst>
                </p14:cNvPr>
                <p14:cNvContentPartPr/>
                <p14:nvPr/>
              </p14:nvContentPartPr>
              <p14:xfrm>
                <a:off x="6521586" y="5182971"/>
                <a:ext cx="73080" cy="7128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0857E558-1904-3186-0A3B-2F3D672EA47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12586" y="5173971"/>
                  <a:ext cx="90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64DAFEF8-9ABF-EAE1-D454-B86192C95E3F}"/>
                    </a:ext>
                  </a:extLst>
                </p14:cNvPr>
                <p14:cNvContentPartPr/>
                <p14:nvPr/>
              </p14:nvContentPartPr>
              <p14:xfrm>
                <a:off x="6623466" y="5177571"/>
                <a:ext cx="44280" cy="4068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64DAFEF8-9ABF-EAE1-D454-B86192C95E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614466" y="5168931"/>
                  <a:ext cx="61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DC1D8820-24CF-D92D-3573-A42DF2C67270}"/>
                    </a:ext>
                  </a:extLst>
                </p14:cNvPr>
                <p14:cNvContentPartPr/>
                <p14:nvPr/>
              </p14:nvContentPartPr>
              <p14:xfrm>
                <a:off x="6603666" y="5243451"/>
                <a:ext cx="55080" cy="5616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DC1D8820-24CF-D92D-3573-A42DF2C6727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95026" y="5234451"/>
                  <a:ext cx="72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32CC8F49-9307-5DF1-5DFB-4208E17C1AFB}"/>
                    </a:ext>
                  </a:extLst>
                </p14:cNvPr>
                <p14:cNvContentPartPr/>
                <p14:nvPr/>
              </p14:nvContentPartPr>
              <p14:xfrm>
                <a:off x="6675306" y="5145891"/>
                <a:ext cx="104760" cy="8568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32CC8F49-9307-5DF1-5DFB-4208E17C1AF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66666" y="5136891"/>
                  <a:ext cx="122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21A29219-12C3-54CF-D77E-9FC9093ABEF4}"/>
                    </a:ext>
                  </a:extLst>
                </p14:cNvPr>
                <p14:cNvContentPartPr/>
                <p14:nvPr/>
              </p14:nvContentPartPr>
              <p14:xfrm>
                <a:off x="6755586" y="5232291"/>
                <a:ext cx="85320" cy="6300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21A29219-12C3-54CF-D77E-9FC9093ABEF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746946" y="5223291"/>
                  <a:ext cx="102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E65B213D-FE7F-F3C2-F68D-72AFDBF98F61}"/>
                    </a:ext>
                  </a:extLst>
                </p14:cNvPr>
                <p14:cNvContentPartPr/>
                <p14:nvPr/>
              </p14:nvContentPartPr>
              <p14:xfrm>
                <a:off x="6872586" y="5110611"/>
                <a:ext cx="118800" cy="14508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E65B213D-FE7F-F3C2-F68D-72AFDBF98F6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863586" y="5101611"/>
                  <a:ext cx="136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AE0A6D4D-3B4D-792A-6B5C-FAA1C9F4A97D}"/>
                    </a:ext>
                  </a:extLst>
                </p14:cNvPr>
                <p14:cNvContentPartPr/>
                <p14:nvPr/>
              </p14:nvContentPartPr>
              <p14:xfrm>
                <a:off x="6992466" y="5095851"/>
                <a:ext cx="85320" cy="8856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AE0A6D4D-3B4D-792A-6B5C-FAA1C9F4A97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983466" y="5086851"/>
                  <a:ext cx="102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E1CCEFDE-E3D0-8B79-C416-690E88F28C47}"/>
                    </a:ext>
                  </a:extLst>
                </p14:cNvPr>
                <p14:cNvContentPartPr/>
                <p14:nvPr/>
              </p14:nvContentPartPr>
              <p14:xfrm>
                <a:off x="6997866" y="5114931"/>
                <a:ext cx="124560" cy="12528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E1CCEFDE-E3D0-8B79-C416-690E88F28C4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89226" y="5105931"/>
                  <a:ext cx="142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C01B9781-3F30-AEEC-E53B-7A52E6C1BB48}"/>
                    </a:ext>
                  </a:extLst>
                </p14:cNvPr>
                <p14:cNvContentPartPr/>
                <p14:nvPr/>
              </p14:nvContentPartPr>
              <p14:xfrm>
                <a:off x="7055106" y="5231211"/>
                <a:ext cx="207720" cy="4536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C01B9781-3F30-AEEC-E53B-7A52E6C1BB4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046106" y="5222211"/>
                  <a:ext cx="225360" cy="6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5148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E5CA42F-E0E2-029A-CAD7-69C766B66436}"/>
              </a:ext>
            </a:extLst>
          </p:cNvPr>
          <p:cNvSpPr txBox="1">
            <a:spLocks/>
          </p:cNvSpPr>
          <p:nvPr/>
        </p:nvSpPr>
        <p:spPr bwMode="auto">
          <a:xfrm>
            <a:off x="753533" y="351989"/>
            <a:ext cx="7950200" cy="4152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01  def getTourismStatsItem(yyyymm, nat_cd, ed_cd):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service_url = "http://openapi.tour.go.kr/openapi/service/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                          EdrcntTourismStatsService/getEdrcntTourismStatsList"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parameters = "?_type=json&amp;serviceKey=" + ServiceKey #</a:t>
            </a:r>
            <a:r>
              <a:rPr lang="ko-KR" altLang="en-US" sz="1400" dirty="0"/>
              <a:t>인증키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n-US" altLang="ko-KR" sz="1400" dirty="0"/>
              <a:t>04      </a:t>
            </a:r>
            <a:r>
              <a:rPr lang="es-ES" altLang="ko-KR" sz="1400" dirty="0"/>
              <a:t>parameters += "&amp;YM=" + yyyymm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      parameters += "&amp;NAT_CD=" + nat_cd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06      parameters += "&amp;ED_CD=" + ed_cd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07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08      url = service_url + parameters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09      </a:t>
            </a:r>
            <a:r>
              <a:rPr lang="en-US" altLang="ko-KR" sz="1400" dirty="0"/>
              <a:t>print(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) #</a:t>
            </a:r>
            <a:r>
              <a:rPr lang="ko-KR" altLang="en-US" sz="1400" dirty="0"/>
              <a:t>액세스 거부 여부 확인용 출력</a:t>
            </a:r>
            <a:endParaRPr lang="es-ES" altLang="ko-KR" sz="14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10      responseDecode = getRequestUrl(url) #[CODE 1]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12      if (responseDecode == None):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13          return None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14      else: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15          return json.loads(responseDecode)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F7677-3A45-C9E7-BCB1-AE61314A95F8}"/>
              </a:ext>
            </a:extLst>
          </p:cNvPr>
          <p:cNvSpPr txBox="1"/>
          <p:nvPr/>
        </p:nvSpPr>
        <p:spPr>
          <a:xfrm>
            <a:off x="753534" y="4908941"/>
            <a:ext cx="79502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93688" lvl="3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/>
              <a:t>yyyymm</a:t>
            </a:r>
            <a:r>
              <a:rPr lang="en-US" altLang="ko-KR" sz="1400" dirty="0"/>
              <a:t>: </a:t>
            </a:r>
            <a:r>
              <a:rPr lang="ko-KR" altLang="en-US" sz="1400" dirty="0"/>
              <a:t>수집할 연월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202003)</a:t>
            </a:r>
          </a:p>
          <a:p>
            <a:pPr marL="293688" lvl="3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/>
              <a:t>nat_cd</a:t>
            </a:r>
            <a:r>
              <a:rPr lang="en-US" altLang="ko-KR" sz="1400" dirty="0"/>
              <a:t>: </a:t>
            </a:r>
            <a:r>
              <a:rPr lang="ko-KR" altLang="en-US" sz="1400" dirty="0"/>
              <a:t>수집 대상 국가의 코드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</a:t>
            </a:r>
            <a:r>
              <a:rPr lang="ko-KR" altLang="en-US" sz="1400" dirty="0"/>
              <a:t>중국 </a:t>
            </a:r>
            <a:r>
              <a:rPr lang="en-US" altLang="ko-KR" sz="1400" dirty="0"/>
              <a:t>= 112)</a:t>
            </a:r>
          </a:p>
          <a:p>
            <a:pPr marL="293688" lvl="3" indent="-285750">
              <a:buFont typeface="Arial" panose="020B0604020202020204" pitchFamily="34" charset="0"/>
              <a:buChar char="•"/>
              <a:defRPr/>
            </a:pPr>
            <a:r>
              <a:rPr lang="en-US" altLang="ko-KR" sz="1400" dirty="0" err="1"/>
              <a:t>ed_cd</a:t>
            </a:r>
            <a:r>
              <a:rPr lang="en-US" altLang="ko-KR" sz="1400" dirty="0"/>
              <a:t>: </a:t>
            </a:r>
            <a:r>
              <a:rPr lang="ko-KR" altLang="en-US" sz="1400" dirty="0"/>
              <a:t>수집할 데이터 종류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방한외래관광객</a:t>
            </a:r>
            <a:r>
              <a:rPr lang="ko-KR" altLang="en-US" sz="1400" dirty="0"/>
              <a:t> </a:t>
            </a:r>
            <a:r>
              <a:rPr lang="en-US" altLang="ko-KR" sz="1400" dirty="0"/>
              <a:t>= "E")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BF7CDB0-4CE5-F160-5B0E-2404F3FB94EB}"/>
                  </a:ext>
                </a:extLst>
              </p14:cNvPr>
              <p14:cNvContentPartPr/>
              <p14:nvPr/>
            </p14:nvContentPartPr>
            <p14:xfrm>
              <a:off x="3462306" y="1346811"/>
              <a:ext cx="452160" cy="342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BF7CDB0-4CE5-F160-5B0E-2404F3FB94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3666" y="1338171"/>
                <a:ext cx="4698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967F4E-86BF-F8A0-5529-3E9291579477}"/>
              </a:ext>
            </a:extLst>
          </p:cNvPr>
          <p:cNvGrpSpPr/>
          <p:nvPr/>
        </p:nvGrpSpPr>
        <p:grpSpPr>
          <a:xfrm>
            <a:off x="2797746" y="1051251"/>
            <a:ext cx="669600" cy="343800"/>
            <a:chOff x="2797746" y="1051251"/>
            <a:chExt cx="66960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553CAE9-5611-8D88-33BD-CC9783086E32}"/>
                    </a:ext>
                  </a:extLst>
                </p14:cNvPr>
                <p14:cNvContentPartPr/>
                <p14:nvPr/>
              </p14:nvContentPartPr>
              <p14:xfrm>
                <a:off x="2797746" y="1051251"/>
                <a:ext cx="223920" cy="2667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553CAE9-5611-8D88-33BD-CC9783086E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89106" y="1042251"/>
                  <a:ext cx="241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B061A0D-19DA-8E6C-9BFE-B58BB83C061F}"/>
                    </a:ext>
                  </a:extLst>
                </p14:cNvPr>
                <p14:cNvContentPartPr/>
                <p14:nvPr/>
              </p14:nvContentPartPr>
              <p14:xfrm>
                <a:off x="3002946" y="1339251"/>
                <a:ext cx="464400" cy="183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B061A0D-19DA-8E6C-9BFE-B58BB83C06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93946" y="1330611"/>
                  <a:ext cx="482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D1A840D-B7B0-2328-BDDF-691115A10436}"/>
                    </a:ext>
                  </a:extLst>
                </p14:cNvPr>
                <p14:cNvContentPartPr/>
                <p14:nvPr/>
              </p14:nvContentPartPr>
              <p14:xfrm>
                <a:off x="3027426" y="1140171"/>
                <a:ext cx="436680" cy="2548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D1A840D-B7B0-2328-BDDF-691115A104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8786" y="1131171"/>
                  <a:ext cx="4543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D76BE0-EB27-09FA-6D1E-4D8E4C54D856}"/>
              </a:ext>
            </a:extLst>
          </p:cNvPr>
          <p:cNvGrpSpPr/>
          <p:nvPr/>
        </p:nvGrpSpPr>
        <p:grpSpPr>
          <a:xfrm>
            <a:off x="1573386" y="829131"/>
            <a:ext cx="1559880" cy="363600"/>
            <a:chOff x="1573386" y="829131"/>
            <a:chExt cx="155988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D4D2B33-E0C0-4E50-E227-27126C19576B}"/>
                    </a:ext>
                  </a:extLst>
                </p14:cNvPr>
                <p14:cNvContentPartPr/>
                <p14:nvPr/>
              </p14:nvContentPartPr>
              <p14:xfrm>
                <a:off x="2434146" y="954051"/>
                <a:ext cx="699120" cy="2008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D4D2B33-E0C0-4E50-E227-27126C19576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25146" y="945051"/>
                  <a:ext cx="7167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30F21D9E-0616-30D8-1A5E-7F1CAC260FDC}"/>
                    </a:ext>
                  </a:extLst>
                </p14:cNvPr>
                <p14:cNvContentPartPr/>
                <p14:nvPr/>
              </p14:nvContentPartPr>
              <p14:xfrm>
                <a:off x="2401386" y="891411"/>
                <a:ext cx="160560" cy="165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30F21D9E-0616-30D8-1A5E-7F1CAC260F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92746" y="882411"/>
                  <a:ext cx="178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DD1788D-937D-0D0E-9C9F-C02086D5E48A}"/>
                    </a:ext>
                  </a:extLst>
                </p14:cNvPr>
                <p14:cNvContentPartPr/>
                <p14:nvPr/>
              </p14:nvContentPartPr>
              <p14:xfrm>
                <a:off x="1694346" y="893931"/>
                <a:ext cx="17280" cy="146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DD1788D-937D-0D0E-9C9F-C02086D5E48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85706" y="885291"/>
                  <a:ext cx="34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3FD82DC-4630-B46A-4BE2-07143652AE5C}"/>
                    </a:ext>
                  </a:extLst>
                </p14:cNvPr>
                <p14:cNvContentPartPr/>
                <p14:nvPr/>
              </p14:nvContentPartPr>
              <p14:xfrm>
                <a:off x="1573386" y="936771"/>
                <a:ext cx="158400" cy="666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3FD82DC-4630-B46A-4BE2-07143652AE5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64746" y="927771"/>
                  <a:ext cx="176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A5A7B5C6-3D0C-B9C0-63DE-5E0B93C6220C}"/>
                    </a:ext>
                  </a:extLst>
                </p14:cNvPr>
                <p14:cNvContentPartPr/>
                <p14:nvPr/>
              </p14:nvContentPartPr>
              <p14:xfrm>
                <a:off x="1770306" y="897531"/>
                <a:ext cx="120240" cy="932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A5A7B5C6-3D0C-B9C0-63DE-5E0B93C6220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61306" y="888531"/>
                  <a:ext cx="1378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50E352C-D2E8-A012-1369-D11597D95527}"/>
                    </a:ext>
                  </a:extLst>
                </p14:cNvPr>
                <p14:cNvContentPartPr/>
                <p14:nvPr/>
              </p14:nvContentPartPr>
              <p14:xfrm>
                <a:off x="1893066" y="829491"/>
                <a:ext cx="73800" cy="1166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50E352C-D2E8-A012-1369-D11597D955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84426" y="820851"/>
                  <a:ext cx="91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1C5F13B-0702-41E8-BF0E-33E9B673BD61}"/>
                    </a:ext>
                  </a:extLst>
                </p14:cNvPr>
                <p14:cNvContentPartPr/>
                <p14:nvPr/>
              </p14:nvContentPartPr>
              <p14:xfrm>
                <a:off x="1965066" y="846771"/>
                <a:ext cx="56160" cy="536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1C5F13B-0702-41E8-BF0E-33E9B673BD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56066" y="838131"/>
                  <a:ext cx="73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5038F8F-908E-1968-0F2C-65FA89EBB21D}"/>
                    </a:ext>
                  </a:extLst>
                </p14:cNvPr>
                <p14:cNvContentPartPr/>
                <p14:nvPr/>
              </p14:nvContentPartPr>
              <p14:xfrm>
                <a:off x="2028426" y="829131"/>
                <a:ext cx="64800" cy="144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5038F8F-908E-1968-0F2C-65FA89EBB21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19426" y="820491"/>
                  <a:ext cx="82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5A98FB4-240A-F1F9-0B6B-84DF29801ECE}"/>
                    </a:ext>
                  </a:extLst>
                </p14:cNvPr>
                <p14:cNvContentPartPr/>
                <p14:nvPr/>
              </p14:nvContentPartPr>
              <p14:xfrm>
                <a:off x="2079906" y="852891"/>
                <a:ext cx="132840" cy="889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5A98FB4-240A-F1F9-0B6B-84DF29801EC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71266" y="844251"/>
                  <a:ext cx="150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32F1031-CD16-C801-F744-23DB80E065C0}"/>
                    </a:ext>
                  </a:extLst>
                </p14:cNvPr>
                <p14:cNvContentPartPr/>
                <p14:nvPr/>
              </p14:nvContentPartPr>
              <p14:xfrm>
                <a:off x="1842666" y="1034331"/>
                <a:ext cx="23400" cy="432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32F1031-CD16-C801-F744-23DB80E065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33666" y="1025691"/>
                  <a:ext cx="410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BB069BB-F96E-FC73-A8AF-BCD94BB8DCC2}"/>
                    </a:ext>
                  </a:extLst>
                </p14:cNvPr>
                <p14:cNvContentPartPr/>
                <p14:nvPr/>
              </p14:nvContentPartPr>
              <p14:xfrm>
                <a:off x="1882626" y="1116771"/>
                <a:ext cx="44280" cy="759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BB069BB-F96E-FC73-A8AF-BCD94BB8DC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73986" y="1108131"/>
                  <a:ext cx="61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EF37F1F-53EB-E1B3-C943-F6828BAC80A5}"/>
                    </a:ext>
                  </a:extLst>
                </p14:cNvPr>
                <p14:cNvContentPartPr/>
                <p14:nvPr/>
              </p14:nvContentPartPr>
              <p14:xfrm>
                <a:off x="1956786" y="1023531"/>
                <a:ext cx="87480" cy="1512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EF37F1F-53EB-E1B3-C943-F6828BAC80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47786" y="1014531"/>
                  <a:ext cx="105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D89D478-19F4-F7CB-2A9F-CE45DAC86FD0}"/>
                    </a:ext>
                  </a:extLst>
                </p14:cNvPr>
                <p14:cNvContentPartPr/>
                <p14:nvPr/>
              </p14:nvContentPartPr>
              <p14:xfrm>
                <a:off x="2056866" y="1046211"/>
                <a:ext cx="40680" cy="77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D89D478-19F4-F7CB-2A9F-CE45DAC86FD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48226" y="1037211"/>
                  <a:ext cx="58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B04D62-53F5-310A-F0CC-7D8CCDC18CBB}"/>
                    </a:ext>
                  </a:extLst>
                </p14:cNvPr>
                <p14:cNvContentPartPr/>
                <p14:nvPr/>
              </p14:nvContentPartPr>
              <p14:xfrm>
                <a:off x="2117346" y="1017411"/>
                <a:ext cx="81000" cy="817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B04D62-53F5-310A-F0CC-7D8CCDC18CB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08346" y="1008771"/>
                  <a:ext cx="98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792C07A-B9AD-1618-DAE7-5CC089407253}"/>
                    </a:ext>
                  </a:extLst>
                </p14:cNvPr>
                <p14:cNvContentPartPr/>
                <p14:nvPr/>
              </p14:nvContentPartPr>
              <p14:xfrm>
                <a:off x="2195466" y="963411"/>
                <a:ext cx="78840" cy="853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792C07A-B9AD-1618-DAE7-5CC0894072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86826" y="954411"/>
                  <a:ext cx="96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A3E8911-25A4-6F2D-D9E9-329AFFC5B18E}"/>
                    </a:ext>
                  </a:extLst>
                </p14:cNvPr>
                <p14:cNvContentPartPr/>
                <p14:nvPr/>
              </p14:nvContentPartPr>
              <p14:xfrm>
                <a:off x="2258466" y="1047651"/>
                <a:ext cx="47520" cy="446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A3E8911-25A4-6F2D-D9E9-329AFFC5B18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49826" y="1038651"/>
                  <a:ext cx="65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99B5E3D-AACE-3347-88ED-1201DA55433D}"/>
                    </a:ext>
                  </a:extLst>
                </p14:cNvPr>
                <p14:cNvContentPartPr/>
                <p14:nvPr/>
              </p14:nvContentPartPr>
              <p14:xfrm>
                <a:off x="2271786" y="984291"/>
                <a:ext cx="146520" cy="982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99B5E3D-AACE-3347-88ED-1201DA55433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63146" y="975651"/>
                  <a:ext cx="164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28C14B4-FDE1-7BEC-4AE9-FE71B94B350F}"/>
                    </a:ext>
                  </a:extLst>
                </p14:cNvPr>
                <p14:cNvContentPartPr/>
                <p14:nvPr/>
              </p14:nvContentPartPr>
              <p14:xfrm>
                <a:off x="2438466" y="1051251"/>
                <a:ext cx="8640" cy="162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28C14B4-FDE1-7BEC-4AE9-FE71B94B350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29826" y="1042251"/>
                  <a:ext cx="2628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4D01087F-B241-FC71-4023-F49358169EB0}"/>
                  </a:ext>
                </a:extLst>
              </p14:cNvPr>
              <p14:cNvContentPartPr/>
              <p14:nvPr/>
            </p14:nvContentPartPr>
            <p14:xfrm>
              <a:off x="3397146" y="4223211"/>
              <a:ext cx="1185120" cy="2412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4D01087F-B241-FC71-4023-F49358169EB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88506" y="4214571"/>
                <a:ext cx="120276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F55A78-FCA6-9A73-FDDE-3FD1CFEA242B}"/>
              </a:ext>
            </a:extLst>
          </p:cNvPr>
          <p:cNvGrpSpPr/>
          <p:nvPr/>
        </p:nvGrpSpPr>
        <p:grpSpPr>
          <a:xfrm>
            <a:off x="2300226" y="3873651"/>
            <a:ext cx="1298160" cy="572040"/>
            <a:chOff x="2300226" y="3873651"/>
            <a:chExt cx="1298160" cy="57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2454B7A-DB66-3A8F-114A-B0476DFA5BC2}"/>
                    </a:ext>
                  </a:extLst>
                </p14:cNvPr>
                <p14:cNvContentPartPr/>
                <p14:nvPr/>
              </p14:nvContentPartPr>
              <p14:xfrm>
                <a:off x="2317866" y="4203771"/>
                <a:ext cx="1280520" cy="2419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2454B7A-DB66-3A8F-114A-B0476DFA5BC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09226" y="4194771"/>
                  <a:ext cx="1298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C469579-8A2E-20BD-61FC-E4AE1FD29381}"/>
                    </a:ext>
                  </a:extLst>
                </p14:cNvPr>
                <p14:cNvContentPartPr/>
                <p14:nvPr/>
              </p14:nvContentPartPr>
              <p14:xfrm>
                <a:off x="2300226" y="4219971"/>
                <a:ext cx="174600" cy="997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C469579-8A2E-20BD-61FC-E4AE1FD2938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91586" y="4210971"/>
                  <a:ext cx="192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41961DC-79CD-7C22-5D7C-80C0D39324B7}"/>
                    </a:ext>
                  </a:extLst>
                </p14:cNvPr>
                <p14:cNvContentPartPr/>
                <p14:nvPr/>
              </p14:nvContentPartPr>
              <p14:xfrm>
                <a:off x="2751306" y="3873651"/>
                <a:ext cx="556200" cy="411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41961DC-79CD-7C22-5D7C-80C0D39324B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42306" y="3864651"/>
                  <a:ext cx="573840" cy="42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F6DF7D8-B494-A136-1B24-D78127AC3614}"/>
              </a:ext>
            </a:extLst>
          </p:cNvPr>
          <p:cNvGrpSpPr/>
          <p:nvPr/>
        </p:nvGrpSpPr>
        <p:grpSpPr>
          <a:xfrm>
            <a:off x="3264306" y="3676011"/>
            <a:ext cx="1008720" cy="278280"/>
            <a:chOff x="3264306" y="3676011"/>
            <a:chExt cx="100872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6155C5E-1ED8-DE30-DAB0-4DB50AB6DFC9}"/>
                    </a:ext>
                  </a:extLst>
                </p14:cNvPr>
                <p14:cNvContentPartPr/>
                <p14:nvPr/>
              </p14:nvContentPartPr>
              <p14:xfrm>
                <a:off x="3264306" y="3771411"/>
                <a:ext cx="117720" cy="1828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6155C5E-1ED8-DE30-DAB0-4DB50AB6DFC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55666" y="3762771"/>
                  <a:ext cx="1353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C2C5085-C0F4-CA57-760D-D35F4643D05B}"/>
                    </a:ext>
                  </a:extLst>
                </p14:cNvPr>
                <p14:cNvContentPartPr/>
                <p14:nvPr/>
              </p14:nvContentPartPr>
              <p14:xfrm>
                <a:off x="3409386" y="3763851"/>
                <a:ext cx="121680" cy="1242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C2C5085-C0F4-CA57-760D-D35F4643D05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00386" y="3755211"/>
                  <a:ext cx="139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FD1C593-4A29-FB33-8AB7-2ED49FA6AA08}"/>
                    </a:ext>
                  </a:extLst>
                </p14:cNvPr>
                <p14:cNvContentPartPr/>
                <p14:nvPr/>
              </p14:nvContentPartPr>
              <p14:xfrm>
                <a:off x="3545826" y="3774291"/>
                <a:ext cx="95760" cy="838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FD1C593-4A29-FB33-8AB7-2ED49FA6AA0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37186" y="3765291"/>
                  <a:ext cx="113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CC42803-B2D3-9E55-BDE0-3FCE988C308C}"/>
                    </a:ext>
                  </a:extLst>
                </p14:cNvPr>
                <p14:cNvContentPartPr/>
                <p14:nvPr/>
              </p14:nvContentPartPr>
              <p14:xfrm>
                <a:off x="3657426" y="3733251"/>
                <a:ext cx="63000" cy="1144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CC42803-B2D3-9E55-BDE0-3FCE988C30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48426" y="3724611"/>
                  <a:ext cx="80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AA8DB3DB-0959-FA0A-F4BA-C42A3D7BB2F5}"/>
                    </a:ext>
                  </a:extLst>
                </p14:cNvPr>
                <p14:cNvContentPartPr/>
                <p14:nvPr/>
              </p14:nvContentPartPr>
              <p14:xfrm>
                <a:off x="3752826" y="3676011"/>
                <a:ext cx="55080" cy="1681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AA8DB3DB-0959-FA0A-F4BA-C42A3D7BB2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43826" y="3667371"/>
                  <a:ext cx="727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715AB82D-8503-FB44-7DA8-1A5F8B98CAB7}"/>
                    </a:ext>
                  </a:extLst>
                </p14:cNvPr>
                <p14:cNvContentPartPr/>
                <p14:nvPr/>
              </p14:nvContentPartPr>
              <p14:xfrm>
                <a:off x="3827346" y="3741531"/>
                <a:ext cx="120240" cy="856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715AB82D-8503-FB44-7DA8-1A5F8B98CAB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18706" y="3732891"/>
                  <a:ext cx="137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D1D0651-E6B4-ECBB-FFE6-9B84965524B0}"/>
                    </a:ext>
                  </a:extLst>
                </p14:cNvPr>
                <p14:cNvContentPartPr/>
                <p14:nvPr/>
              </p14:nvContentPartPr>
              <p14:xfrm>
                <a:off x="3966666" y="3678531"/>
                <a:ext cx="188640" cy="1504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D1D0651-E6B4-ECBB-FFE6-9B84965524B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957666" y="3669891"/>
                  <a:ext cx="206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B204CCC-D6C0-FD75-1713-7D7178C6F8B1}"/>
                    </a:ext>
                  </a:extLst>
                </p14:cNvPr>
                <p14:cNvContentPartPr/>
                <p14:nvPr/>
              </p14:nvContentPartPr>
              <p14:xfrm>
                <a:off x="4255386" y="3754491"/>
                <a:ext cx="17640" cy="72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B204CCC-D6C0-FD75-1713-7D7178C6F8B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46386" y="3745491"/>
                  <a:ext cx="35280" cy="24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Box 3">
            <a:extLst>
              <a:ext uri="{FF2B5EF4-FFF2-40B4-BE49-F238E27FC236}">
                <a16:creationId xmlns:a16="http://schemas.microsoft.com/office/drawing/2014/main" id="{20771845-A579-93E9-6D95-2743EC8AA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AE6C1C-A328-07C6-2346-8C1863265852}"/>
              </a:ext>
            </a:extLst>
          </p:cNvPr>
          <p:cNvSpPr txBox="1">
            <a:spLocks/>
          </p:cNvSpPr>
          <p:nvPr/>
        </p:nvSpPr>
        <p:spPr bwMode="auto">
          <a:xfrm>
            <a:off x="577850" y="514350"/>
            <a:ext cx="7871883" cy="2796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01  </a:t>
            </a:r>
            <a:r>
              <a:rPr lang="es-ES" altLang="ko-KR" sz="1400" b="1" dirty="0"/>
              <a:t>def getRequestUrl</a:t>
            </a:r>
            <a:r>
              <a:rPr lang="es-ES" altLang="ko-KR" sz="1400" dirty="0"/>
              <a:t>(url):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02      req = urllib.request.Request(url)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03      try: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04          response = urllib.request.urlopen(req)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05          if response.getcode() == 200: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06              print("[%s] Url Request Success" % datetime.datetime.now())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07              return response.read().decode('utf-8')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08      except Exception as 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09          print(e)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10          print("[%s] Error for URL : %s" % (datetime.datetime.now(), url))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400" dirty="0"/>
              <a:t>11          return None </a:t>
            </a:r>
            <a:endParaRPr lang="es-ES" altLang="ko-KR" sz="16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65DBD7-6382-EC42-F8EB-A76E473AB831}"/>
              </a:ext>
            </a:extLst>
          </p:cNvPr>
          <p:cNvGrpSpPr/>
          <p:nvPr/>
        </p:nvGrpSpPr>
        <p:grpSpPr>
          <a:xfrm>
            <a:off x="4149906" y="738411"/>
            <a:ext cx="1146240" cy="234720"/>
            <a:chOff x="4149906" y="738411"/>
            <a:chExt cx="114624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81CD53A5-3A08-E195-0F3A-BCC7ECB9E983}"/>
                    </a:ext>
                  </a:extLst>
                </p14:cNvPr>
                <p14:cNvContentPartPr/>
                <p14:nvPr/>
              </p14:nvContentPartPr>
              <p14:xfrm>
                <a:off x="4149906" y="873051"/>
                <a:ext cx="150480" cy="1008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81CD53A5-3A08-E195-0F3A-BCC7ECB9E98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40906" y="864411"/>
                  <a:ext cx="168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080367B-7646-4BAE-21AD-0DC2E4F9DAA4}"/>
                    </a:ext>
                  </a:extLst>
                </p14:cNvPr>
                <p14:cNvContentPartPr/>
                <p14:nvPr/>
              </p14:nvContentPartPr>
              <p14:xfrm>
                <a:off x="4266546" y="776931"/>
                <a:ext cx="75240" cy="18576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080367B-7646-4BAE-21AD-0DC2E4F9DA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57906" y="767931"/>
                  <a:ext cx="92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B5D9D93-9B5E-D7AE-46CD-8ACA6F39ACA7}"/>
                    </a:ext>
                  </a:extLst>
                </p14:cNvPr>
                <p14:cNvContentPartPr/>
                <p14:nvPr/>
              </p14:nvContentPartPr>
              <p14:xfrm>
                <a:off x="4460226" y="747411"/>
                <a:ext cx="141480" cy="2120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B5D9D93-9B5E-D7AE-46CD-8ACA6F39AC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51226" y="738411"/>
                  <a:ext cx="159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6DC8B60-7B6F-28FC-B730-A954B1BF8B14}"/>
                    </a:ext>
                  </a:extLst>
                </p14:cNvPr>
                <p14:cNvContentPartPr/>
                <p14:nvPr/>
              </p14:nvContentPartPr>
              <p14:xfrm>
                <a:off x="4610706" y="833811"/>
                <a:ext cx="129240" cy="1324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6DC8B60-7B6F-28FC-B730-A954B1BF8B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2066" y="824811"/>
                  <a:ext cx="146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64746DC-A6A7-2D4A-11A4-5C2095EB17E9}"/>
                    </a:ext>
                  </a:extLst>
                </p14:cNvPr>
                <p14:cNvContentPartPr/>
                <p14:nvPr/>
              </p14:nvContentPartPr>
              <p14:xfrm>
                <a:off x="4729146" y="796011"/>
                <a:ext cx="137160" cy="17712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64746DC-A6A7-2D4A-11A4-5C2095EB17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0506" y="787371"/>
                  <a:ext cx="154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EC842B4-402D-4B6D-ABB4-56F82F623F51}"/>
                    </a:ext>
                  </a:extLst>
                </p14:cNvPr>
                <p14:cNvContentPartPr/>
                <p14:nvPr/>
              </p14:nvContentPartPr>
              <p14:xfrm>
                <a:off x="4875306" y="792411"/>
                <a:ext cx="133200" cy="134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EC842B4-402D-4B6D-ABB4-56F82F623F5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66306" y="783411"/>
                  <a:ext cx="150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22A7BDF-E642-71BF-BDF3-4DCD9A9CD27C}"/>
                    </a:ext>
                  </a:extLst>
                </p14:cNvPr>
                <p14:cNvContentPartPr/>
                <p14:nvPr/>
              </p14:nvContentPartPr>
              <p14:xfrm>
                <a:off x="5019306" y="815451"/>
                <a:ext cx="125280" cy="950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22A7BDF-E642-71BF-BDF3-4DCD9A9CD27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10306" y="806451"/>
                  <a:ext cx="1429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CFE3B781-A929-A110-785A-B4E3F04D5AA8}"/>
                    </a:ext>
                  </a:extLst>
                </p14:cNvPr>
                <p14:cNvContentPartPr/>
                <p14:nvPr/>
              </p14:nvContentPartPr>
              <p14:xfrm>
                <a:off x="5114706" y="794571"/>
                <a:ext cx="99720" cy="1119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CFE3B781-A929-A110-785A-B4E3F04D5A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05706" y="785571"/>
                  <a:ext cx="117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0473184-F5FA-3AFC-73FC-073D07204D48}"/>
                    </a:ext>
                  </a:extLst>
                </p14:cNvPr>
                <p14:cNvContentPartPr/>
                <p14:nvPr/>
              </p14:nvContentPartPr>
              <p14:xfrm>
                <a:off x="5216226" y="738411"/>
                <a:ext cx="79920" cy="2228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0473184-F5FA-3AFC-73FC-073D07204D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07226" y="729411"/>
                  <a:ext cx="975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F863A91-335A-77BB-225F-1C6715895770}"/>
              </a:ext>
            </a:extLst>
          </p:cNvPr>
          <p:cNvGrpSpPr/>
          <p:nvPr/>
        </p:nvGrpSpPr>
        <p:grpSpPr>
          <a:xfrm>
            <a:off x="5454906" y="713931"/>
            <a:ext cx="941760" cy="251280"/>
            <a:chOff x="5454906" y="713931"/>
            <a:chExt cx="94176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1CAFB64-29AF-D458-062E-503ABC1CFEED}"/>
                    </a:ext>
                  </a:extLst>
                </p14:cNvPr>
                <p14:cNvContentPartPr/>
                <p14:nvPr/>
              </p14:nvContentPartPr>
              <p14:xfrm>
                <a:off x="5454906" y="713931"/>
                <a:ext cx="125280" cy="182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1CAFB64-29AF-D458-062E-503ABC1CFE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46266" y="704931"/>
                  <a:ext cx="142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2EA2B29-1285-4CB9-992D-93268E08F482}"/>
                    </a:ext>
                  </a:extLst>
                </p14:cNvPr>
                <p14:cNvContentPartPr/>
                <p14:nvPr/>
              </p14:nvContentPartPr>
              <p14:xfrm>
                <a:off x="5607546" y="769731"/>
                <a:ext cx="64080" cy="954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2EA2B29-1285-4CB9-992D-93268E08F48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98546" y="760731"/>
                  <a:ext cx="81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B91A711-EE6D-087F-C2CE-284AE8A9F34E}"/>
                    </a:ext>
                  </a:extLst>
                </p14:cNvPr>
                <p14:cNvContentPartPr/>
                <p14:nvPr/>
              </p14:nvContentPartPr>
              <p14:xfrm>
                <a:off x="5641386" y="743091"/>
                <a:ext cx="86040" cy="2221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B91A711-EE6D-087F-C2CE-284AE8A9F3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32746" y="734451"/>
                  <a:ext cx="103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262A773-3C4B-A5BE-D42B-DB7E671305F2}"/>
                    </a:ext>
                  </a:extLst>
                </p14:cNvPr>
                <p14:cNvContentPartPr/>
                <p14:nvPr/>
              </p14:nvContentPartPr>
              <p14:xfrm>
                <a:off x="5740746" y="747411"/>
                <a:ext cx="69840" cy="518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262A773-3C4B-A5BE-D42B-DB7E671305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31746" y="738771"/>
                  <a:ext cx="87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89470C3-A793-92A5-1132-184DE0C04DF8}"/>
                    </a:ext>
                  </a:extLst>
                </p14:cNvPr>
                <p14:cNvContentPartPr/>
                <p14:nvPr/>
              </p14:nvContentPartPr>
              <p14:xfrm>
                <a:off x="5744346" y="801771"/>
                <a:ext cx="147960" cy="1051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89470C3-A793-92A5-1132-184DE0C04DF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735346" y="793131"/>
                  <a:ext cx="165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0D366CF-B19A-D847-CA7F-C6BC33396ECE}"/>
                    </a:ext>
                  </a:extLst>
                </p14:cNvPr>
                <p14:cNvContentPartPr/>
                <p14:nvPr/>
              </p14:nvContentPartPr>
              <p14:xfrm>
                <a:off x="5866386" y="726171"/>
                <a:ext cx="96120" cy="1767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0D366CF-B19A-D847-CA7F-C6BC33396E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57746" y="717531"/>
                  <a:ext cx="113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D7A0861-6BD5-4A02-4D3F-C7CAD9DECF85}"/>
                    </a:ext>
                  </a:extLst>
                </p14:cNvPr>
                <p14:cNvContentPartPr/>
                <p14:nvPr/>
              </p14:nvContentPartPr>
              <p14:xfrm>
                <a:off x="5961426" y="725091"/>
                <a:ext cx="83880" cy="1468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D7A0861-6BD5-4A02-4D3F-C7CAD9DECF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52786" y="716091"/>
                  <a:ext cx="101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A1E5AE2-4601-320D-A8FA-8886A927627F}"/>
                    </a:ext>
                  </a:extLst>
                </p14:cNvPr>
                <p14:cNvContentPartPr/>
                <p14:nvPr/>
              </p14:nvContentPartPr>
              <p14:xfrm>
                <a:off x="6035586" y="754251"/>
                <a:ext cx="61560" cy="1062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A1E5AE2-4601-320D-A8FA-8886A92762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26586" y="745611"/>
                  <a:ext cx="79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4C47B67-03BB-37EA-299E-283739069975}"/>
                    </a:ext>
                  </a:extLst>
                </p14:cNvPr>
                <p14:cNvContentPartPr/>
                <p14:nvPr/>
              </p14:nvContentPartPr>
              <p14:xfrm>
                <a:off x="6067986" y="876651"/>
                <a:ext cx="64800" cy="540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4C47B67-03BB-37EA-299E-28373906997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58986" y="868011"/>
                  <a:ext cx="82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A834DB2-B71E-A9EF-5E0E-6CCEB17138F5}"/>
                    </a:ext>
                  </a:extLst>
                </p14:cNvPr>
                <p14:cNvContentPartPr/>
                <p14:nvPr/>
              </p14:nvContentPartPr>
              <p14:xfrm>
                <a:off x="6160146" y="745971"/>
                <a:ext cx="105840" cy="1346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A834DB2-B71E-A9EF-5E0E-6CCEB17138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51146" y="737331"/>
                  <a:ext cx="123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BE83AD1-9B29-0CF8-180B-53C42BF14FD5}"/>
                    </a:ext>
                  </a:extLst>
                </p14:cNvPr>
                <p14:cNvContentPartPr/>
                <p14:nvPr/>
              </p14:nvContentPartPr>
              <p14:xfrm>
                <a:off x="6219546" y="776931"/>
                <a:ext cx="55080" cy="147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BE83AD1-9B29-0CF8-180B-53C42BF14FD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10546" y="767931"/>
                  <a:ext cx="727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3CD4C79-3ED7-3A3D-CFE7-70FB9163174F}"/>
                    </a:ext>
                  </a:extLst>
                </p14:cNvPr>
                <p14:cNvContentPartPr/>
                <p14:nvPr/>
              </p14:nvContentPartPr>
              <p14:xfrm>
                <a:off x="6249426" y="734091"/>
                <a:ext cx="147240" cy="2008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3CD4C79-3ED7-3A3D-CFE7-70FB9163174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240426" y="725091"/>
                  <a:ext cx="16488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4C5C0E-843F-A96B-B175-2273F3106BA4}"/>
              </a:ext>
            </a:extLst>
          </p:cNvPr>
          <p:cNvGrpSpPr/>
          <p:nvPr/>
        </p:nvGrpSpPr>
        <p:grpSpPr>
          <a:xfrm>
            <a:off x="3731946" y="1487211"/>
            <a:ext cx="2126160" cy="291960"/>
            <a:chOff x="3731946" y="1487211"/>
            <a:chExt cx="212616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6B467DC4-D470-A5EB-EB92-2555C070100D}"/>
                    </a:ext>
                  </a:extLst>
                </p14:cNvPr>
                <p14:cNvContentPartPr/>
                <p14:nvPr/>
              </p14:nvContentPartPr>
              <p14:xfrm>
                <a:off x="3731946" y="1487211"/>
                <a:ext cx="382320" cy="2919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6B467DC4-D470-A5EB-EB92-2555C070100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23306" y="1478571"/>
                  <a:ext cx="399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C1FCD6B-6F0A-5FA9-62F9-0C83C6ACD345}"/>
                    </a:ext>
                  </a:extLst>
                </p14:cNvPr>
                <p14:cNvContentPartPr/>
                <p14:nvPr/>
              </p14:nvContentPartPr>
              <p14:xfrm>
                <a:off x="4061706" y="1518531"/>
                <a:ext cx="215280" cy="738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C1FCD6B-6F0A-5FA9-62F9-0C83C6ACD3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52706" y="1509891"/>
                  <a:ext cx="2329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399D5D3-320B-0361-3417-6D42BF1DD6A9}"/>
                    </a:ext>
                  </a:extLst>
                </p14:cNvPr>
                <p14:cNvContentPartPr/>
                <p14:nvPr/>
              </p14:nvContentPartPr>
              <p14:xfrm>
                <a:off x="4219746" y="1522491"/>
                <a:ext cx="113040" cy="925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399D5D3-320B-0361-3417-6D42BF1DD6A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11106" y="1513491"/>
                  <a:ext cx="130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3188934-23A6-F3F1-F2FD-3A636BC3612C}"/>
                    </a:ext>
                  </a:extLst>
                </p14:cNvPr>
                <p14:cNvContentPartPr/>
                <p14:nvPr/>
              </p14:nvContentPartPr>
              <p14:xfrm>
                <a:off x="4326666" y="1645971"/>
                <a:ext cx="141480" cy="7488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3188934-23A6-F3F1-F2FD-3A636BC3612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18026" y="1637331"/>
                  <a:ext cx="159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675DDE0-4049-5B0D-EBF1-23AC77928C74}"/>
                    </a:ext>
                  </a:extLst>
                </p14:cNvPr>
                <p14:cNvContentPartPr/>
                <p14:nvPr/>
              </p14:nvContentPartPr>
              <p14:xfrm>
                <a:off x="4421346" y="1613571"/>
                <a:ext cx="73080" cy="950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675DDE0-4049-5B0D-EBF1-23AC77928C7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12346" y="1604931"/>
                  <a:ext cx="90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3EE2088-C874-4F40-B3F4-2DA8CB71EC16}"/>
                    </a:ext>
                  </a:extLst>
                </p14:cNvPr>
                <p14:cNvContentPartPr/>
                <p14:nvPr/>
              </p14:nvContentPartPr>
              <p14:xfrm>
                <a:off x="4482186" y="1720491"/>
                <a:ext cx="54720" cy="547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3EE2088-C874-4F40-B3F4-2DA8CB71EC1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73186" y="1711491"/>
                  <a:ext cx="72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E3D23AA-0C62-4C5D-CDB6-185FD4C8CB02}"/>
                    </a:ext>
                  </a:extLst>
                </p14:cNvPr>
                <p14:cNvContentPartPr/>
                <p14:nvPr/>
              </p14:nvContentPartPr>
              <p14:xfrm>
                <a:off x="4548066" y="1615011"/>
                <a:ext cx="105480" cy="1155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E3D23AA-0C62-4C5D-CDB6-185FD4C8CB0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39426" y="1606371"/>
                  <a:ext cx="123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9C48E68-9C93-A13F-D4E2-A4F2DAD48B77}"/>
                    </a:ext>
                  </a:extLst>
                </p14:cNvPr>
                <p14:cNvContentPartPr/>
                <p14:nvPr/>
              </p14:nvContentPartPr>
              <p14:xfrm>
                <a:off x="4632306" y="1698171"/>
                <a:ext cx="33480" cy="51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9C48E68-9C93-A13F-D4E2-A4F2DAD48B7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23666" y="1689531"/>
                  <a:ext cx="51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2F7D1771-09B1-6FBB-01CA-DD785ED47E0C}"/>
                    </a:ext>
                  </a:extLst>
                </p14:cNvPr>
                <p14:cNvContentPartPr/>
                <p14:nvPr/>
              </p14:nvContentPartPr>
              <p14:xfrm>
                <a:off x="4687386" y="1610331"/>
                <a:ext cx="95040" cy="979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2F7D1771-09B1-6FBB-01CA-DD785ED47E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78746" y="1601691"/>
                  <a:ext cx="112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9EC88876-ADC9-5917-1606-A98DAC69C453}"/>
                    </a:ext>
                  </a:extLst>
                </p14:cNvPr>
                <p14:cNvContentPartPr/>
                <p14:nvPr/>
              </p14:nvContentPartPr>
              <p14:xfrm>
                <a:off x="4762986" y="1608891"/>
                <a:ext cx="86040" cy="1234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9EC88876-ADC9-5917-1606-A98DAC69C45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53986" y="1600251"/>
                  <a:ext cx="103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8584F42-001D-C70F-3D38-5ED4F2BD0C91}"/>
                    </a:ext>
                  </a:extLst>
                </p14:cNvPr>
                <p14:cNvContentPartPr/>
                <p14:nvPr/>
              </p14:nvContentPartPr>
              <p14:xfrm>
                <a:off x="4831746" y="1597731"/>
                <a:ext cx="66960" cy="831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8584F42-001D-C70F-3D38-5ED4F2BD0C9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22746" y="1588731"/>
                  <a:ext cx="84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B5D539E-E1D1-9105-F2EB-2667FF499274}"/>
                    </a:ext>
                  </a:extLst>
                </p14:cNvPr>
                <p14:cNvContentPartPr/>
                <p14:nvPr/>
              </p14:nvContentPartPr>
              <p14:xfrm>
                <a:off x="4875666" y="1693491"/>
                <a:ext cx="70560" cy="374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B5D539E-E1D1-9105-F2EB-2667FF49927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67026" y="1684851"/>
                  <a:ext cx="88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3857174-9EF4-19D7-B834-C18E6CE2BE98}"/>
                    </a:ext>
                  </a:extLst>
                </p14:cNvPr>
                <p14:cNvContentPartPr/>
                <p14:nvPr/>
              </p14:nvContentPartPr>
              <p14:xfrm>
                <a:off x="4917066" y="1587291"/>
                <a:ext cx="173880" cy="1134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3857174-9EF4-19D7-B834-C18E6CE2BE9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08066" y="1578651"/>
                  <a:ext cx="191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BC239011-5B53-7F76-2DC9-BF214556DD9F}"/>
                    </a:ext>
                  </a:extLst>
                </p14:cNvPr>
                <p14:cNvContentPartPr/>
                <p14:nvPr/>
              </p14:nvContentPartPr>
              <p14:xfrm>
                <a:off x="5129826" y="1513491"/>
                <a:ext cx="75960" cy="4284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BC239011-5B53-7F76-2DC9-BF214556DD9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20826" y="1504491"/>
                  <a:ext cx="93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148320F-C55C-6216-D15C-67220DBC55D9}"/>
                    </a:ext>
                  </a:extLst>
                </p14:cNvPr>
                <p14:cNvContentPartPr/>
                <p14:nvPr/>
              </p14:nvContentPartPr>
              <p14:xfrm>
                <a:off x="5136306" y="1558131"/>
                <a:ext cx="132840" cy="813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148320F-C55C-6216-D15C-67220DBC55D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27306" y="1549131"/>
                  <a:ext cx="150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612477CA-4F17-D908-9E6E-B6CDA4405960}"/>
                    </a:ext>
                  </a:extLst>
                </p14:cNvPr>
                <p14:cNvContentPartPr/>
                <p14:nvPr/>
              </p14:nvContentPartPr>
              <p14:xfrm>
                <a:off x="5257266" y="1530051"/>
                <a:ext cx="63720" cy="1270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612477CA-4F17-D908-9E6E-B6CDA440596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48626" y="1521411"/>
                  <a:ext cx="81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9D88CBB-4331-1F25-62F0-117BB5A0752E}"/>
                    </a:ext>
                  </a:extLst>
                </p14:cNvPr>
                <p14:cNvContentPartPr/>
                <p14:nvPr/>
              </p14:nvContentPartPr>
              <p14:xfrm>
                <a:off x="5324226" y="1519971"/>
                <a:ext cx="122400" cy="1375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9D88CBB-4331-1F25-62F0-117BB5A0752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15226" y="1510971"/>
                  <a:ext cx="140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123F7F0F-D998-F4E2-4EE3-EDC3CB091463}"/>
                    </a:ext>
                  </a:extLst>
                </p14:cNvPr>
                <p14:cNvContentPartPr/>
                <p14:nvPr/>
              </p14:nvContentPartPr>
              <p14:xfrm>
                <a:off x="5417106" y="1487931"/>
                <a:ext cx="105840" cy="1231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123F7F0F-D998-F4E2-4EE3-EDC3CB09146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08466" y="1479291"/>
                  <a:ext cx="123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AF15E649-4E33-6F6E-A804-537BEECCF60F}"/>
                    </a:ext>
                  </a:extLst>
                </p14:cNvPr>
                <p14:cNvContentPartPr/>
                <p14:nvPr/>
              </p14:nvContentPartPr>
              <p14:xfrm>
                <a:off x="5525826" y="1502691"/>
                <a:ext cx="64440" cy="871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AF15E649-4E33-6F6E-A804-537BEECCF6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16826" y="1494051"/>
                  <a:ext cx="82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10436EC-4440-613D-6E21-B6A5BEBDB895}"/>
                    </a:ext>
                  </a:extLst>
                </p14:cNvPr>
                <p14:cNvContentPartPr/>
                <p14:nvPr/>
              </p14:nvContentPartPr>
              <p14:xfrm>
                <a:off x="5578746" y="1608171"/>
                <a:ext cx="114120" cy="813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10436EC-4440-613D-6E21-B6A5BEBDB89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69746" y="1599531"/>
                  <a:ext cx="131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14FD59B-600B-320A-065E-6D21B01DCB1D}"/>
                    </a:ext>
                  </a:extLst>
                </p14:cNvPr>
                <p14:cNvContentPartPr/>
                <p14:nvPr/>
              </p14:nvContentPartPr>
              <p14:xfrm>
                <a:off x="5655786" y="1490811"/>
                <a:ext cx="74520" cy="78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14FD59B-600B-320A-065E-6D21B01DCB1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47146" y="1481811"/>
                  <a:ext cx="92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70C5C5E-D299-11DA-FFAB-BE6B9AE09339}"/>
                    </a:ext>
                  </a:extLst>
                </p14:cNvPr>
                <p14:cNvContentPartPr/>
                <p14:nvPr/>
              </p14:nvContentPartPr>
              <p14:xfrm>
                <a:off x="5722746" y="1600251"/>
                <a:ext cx="68760" cy="4824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70C5C5E-D299-11DA-FFAB-BE6B9AE0933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14106" y="1591611"/>
                  <a:ext cx="86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605FA4B-5418-98B0-F3F2-0ABEE15617B5}"/>
                    </a:ext>
                  </a:extLst>
                </p14:cNvPr>
                <p14:cNvContentPartPr/>
                <p14:nvPr/>
              </p14:nvContentPartPr>
              <p14:xfrm>
                <a:off x="5850186" y="1597371"/>
                <a:ext cx="7920" cy="144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605FA4B-5418-98B0-F3F2-0ABEE15617B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841186" y="1588371"/>
                  <a:ext cx="255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7EC4CD82-6338-DE05-0C88-BAC87CE1D43A}"/>
                  </a:ext>
                </a:extLst>
              </p14:cNvPr>
              <p14:cNvContentPartPr/>
              <p14:nvPr/>
            </p14:nvContentPartPr>
            <p14:xfrm>
              <a:off x="2027346" y="2212971"/>
              <a:ext cx="500400" cy="489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7EC4CD82-6338-DE05-0C88-BAC87CE1D43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018346" y="2203971"/>
                <a:ext cx="518040" cy="6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Box 3">
            <a:extLst>
              <a:ext uri="{FF2B5EF4-FFF2-40B4-BE49-F238E27FC236}">
                <a16:creationId xmlns:a16="http://schemas.microsoft.com/office/drawing/2014/main" id="{89F4743D-E496-A0D0-6DC2-5546F55FA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57350" name="내용 개체 틀 2">
            <a:extLst>
              <a:ext uri="{FF2B5EF4-FFF2-40B4-BE49-F238E27FC236}">
                <a16:creationId xmlns:a16="http://schemas.microsoft.com/office/drawing/2014/main" id="{09EA4EC2-BC98-2E40-4E0F-35CDAD4D170D}"/>
              </a:ext>
            </a:extLst>
          </p:cNvPr>
          <p:cNvSpPr txBox="1">
            <a:spLocks/>
          </p:cNvSpPr>
          <p:nvPr/>
        </p:nvSpPr>
        <p:spPr bwMode="auto">
          <a:xfrm>
            <a:off x="0" y="1074209"/>
            <a:ext cx="4608513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os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</a:t>
            </a:r>
            <a:r>
              <a:rPr lang="es-ES" altLang="ko-KR" sz="1000" dirty="0" err="1"/>
              <a:t>sys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</a:t>
            </a:r>
            <a:r>
              <a:rPr lang="es-ES" altLang="ko-KR" sz="1000" dirty="0" err="1"/>
              <a:t>urllib.request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</a:t>
            </a:r>
            <a:r>
              <a:rPr lang="es-ES" altLang="ko-KR" sz="1000" dirty="0" err="1"/>
              <a:t>datetime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time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</a:t>
            </a:r>
            <a:r>
              <a:rPr lang="es-ES" altLang="ko-KR" sz="1000" dirty="0" err="1"/>
              <a:t>json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dirty="0" err="1"/>
              <a:t>import</a:t>
            </a:r>
            <a:r>
              <a:rPr lang="es-ES" altLang="ko-KR" sz="1000" dirty="0"/>
              <a:t> pandas as </a:t>
            </a:r>
            <a:r>
              <a:rPr lang="es-ES" altLang="ko-KR" sz="1000" dirty="0" err="1"/>
              <a:t>pd</a:t>
            </a: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b="1" dirty="0" err="1"/>
              <a:t>ServiceKey</a:t>
            </a:r>
            <a:r>
              <a:rPr lang="es-ES" altLang="ko-KR" sz="1000" dirty="0"/>
              <a:t> = </a:t>
            </a:r>
            <a:r>
              <a:rPr lang="es-ES" altLang="ko-KR" sz="1000" i="1" dirty="0"/>
              <a:t>"</a:t>
            </a:r>
            <a:r>
              <a:rPr lang="ko-KR" altLang="en-US" sz="1000" i="1" dirty="0"/>
              <a:t>인증키 </a:t>
            </a:r>
            <a:r>
              <a:rPr lang="en-US" altLang="ko-KR" sz="1000" i="1" dirty="0"/>
              <a:t>“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#[</a:t>
            </a:r>
            <a:r>
              <a:rPr lang="es-ES" altLang="ko-KR" sz="1000" dirty="0"/>
              <a:t>CODE 1]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b="1" dirty="0" err="1"/>
              <a:t>def</a:t>
            </a:r>
            <a:r>
              <a:rPr lang="es-ES" altLang="ko-KR" sz="1000" b="1" dirty="0"/>
              <a:t> </a:t>
            </a:r>
            <a:r>
              <a:rPr lang="es-ES" altLang="ko-KR" sz="1000" b="1" dirty="0" err="1"/>
              <a:t>getRequestUrl</a:t>
            </a:r>
            <a:r>
              <a:rPr lang="es-ES" altLang="ko-KR" sz="1000" b="1" dirty="0"/>
              <a:t>(</a:t>
            </a:r>
            <a:r>
              <a:rPr lang="es-ES" altLang="ko-KR" sz="1000" b="1" dirty="0" err="1"/>
              <a:t>url</a:t>
            </a:r>
            <a:r>
              <a:rPr lang="es-ES" altLang="ko-KR" sz="1000" b="1" dirty="0"/>
              <a:t>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req = </a:t>
            </a:r>
            <a:r>
              <a:rPr kumimoji="0" lang="en-US" altLang="ko-KR" sz="1000" dirty="0" err="1"/>
              <a:t>urllib.request.Request</a:t>
            </a:r>
            <a:r>
              <a:rPr kumimoji="0" lang="en-US" altLang="ko-KR" sz="1000" dirty="0"/>
              <a:t>(</a:t>
            </a:r>
            <a:r>
              <a:rPr kumimoji="0" lang="en-US" altLang="ko-KR" sz="1000" dirty="0" err="1"/>
              <a:t>url</a:t>
            </a:r>
            <a:r>
              <a:rPr kumimoji="0" lang="en-US" altLang="ko-KR" sz="1000" dirty="0"/>
              <a:t>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try: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response = </a:t>
            </a:r>
            <a:r>
              <a:rPr kumimoji="0" lang="en-US" altLang="ko-KR" sz="1000" dirty="0" err="1"/>
              <a:t>urllib.request.urlopen</a:t>
            </a:r>
            <a:r>
              <a:rPr kumimoji="0" lang="en-US" altLang="ko-KR" sz="1000" dirty="0"/>
              <a:t>(req)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if </a:t>
            </a:r>
            <a:r>
              <a:rPr kumimoji="0" lang="en-US" altLang="ko-KR" sz="1000" dirty="0" err="1"/>
              <a:t>response.getcode</a:t>
            </a:r>
            <a:r>
              <a:rPr kumimoji="0" lang="en-US" altLang="ko-KR" sz="1000" dirty="0"/>
              <a:t>() == 200: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print("[%s] </a:t>
            </a:r>
            <a:r>
              <a:rPr kumimoji="0" lang="en-US" altLang="ko-KR" sz="1000" dirty="0" err="1"/>
              <a:t>Url</a:t>
            </a:r>
            <a:r>
              <a:rPr kumimoji="0" lang="en-US" altLang="ko-KR" sz="1000" dirty="0"/>
              <a:t> Request Success" % </a:t>
            </a:r>
            <a:r>
              <a:rPr kumimoji="0" lang="en-US" altLang="ko-KR" sz="1000" dirty="0" err="1"/>
              <a:t>datetime.datetime.now</a:t>
            </a:r>
            <a:r>
              <a:rPr kumimoji="0" lang="en-US" altLang="ko-KR" sz="1000" dirty="0"/>
              <a:t>())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return </a:t>
            </a:r>
            <a:r>
              <a:rPr kumimoji="0" lang="en-US" altLang="ko-KR" sz="1000" dirty="0" err="1"/>
              <a:t>response.read</a:t>
            </a:r>
            <a:r>
              <a:rPr kumimoji="0" lang="en-US" altLang="ko-KR" sz="1000" dirty="0"/>
              <a:t>().decode('utf-8’)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except Exception as e: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print(e)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print("[%s] Error for URL : %s" % (</a:t>
            </a:r>
            <a:r>
              <a:rPr kumimoji="0" lang="en-US" altLang="ko-KR" sz="1000" dirty="0" err="1"/>
              <a:t>datetime.datetime.now</a:t>
            </a:r>
            <a:r>
              <a:rPr kumimoji="0" lang="en-US" altLang="ko-KR" sz="1000" dirty="0"/>
              <a:t>(), </a:t>
            </a:r>
            <a:r>
              <a:rPr kumimoji="0" lang="en-US" altLang="ko-KR" sz="1000" dirty="0" err="1"/>
              <a:t>url</a:t>
            </a:r>
            <a:r>
              <a:rPr kumimoji="0" lang="en-US" altLang="ko-KR" sz="1000" dirty="0"/>
              <a:t>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return None</a:t>
            </a:r>
          </a:p>
        </p:txBody>
      </p:sp>
      <p:sp>
        <p:nvSpPr>
          <p:cNvPr id="57351" name="내용 개체 틀 2">
            <a:extLst>
              <a:ext uri="{FF2B5EF4-FFF2-40B4-BE49-F238E27FC236}">
                <a16:creationId xmlns:a16="http://schemas.microsoft.com/office/drawing/2014/main" id="{5A833864-AE58-CF2B-265B-BEB7B3F58584}"/>
              </a:ext>
            </a:extLst>
          </p:cNvPr>
          <p:cNvSpPr txBox="1">
            <a:spLocks/>
          </p:cNvSpPr>
          <p:nvPr/>
        </p:nvSpPr>
        <p:spPr bwMode="auto">
          <a:xfrm>
            <a:off x="4375151" y="1074209"/>
            <a:ext cx="4643437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#[CODE 2]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 b="1"/>
              <a:t>def getTourismStatsItem(yyyymm, national_code, ed_cd):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service_url = "http://openapi.tour.go.kr/openapi/service/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                  EdrcntTourismStatsService/getEdrcntTourismStatsList"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parameters = "?_type=json&amp;serviceKey=" + ServiceKey #</a:t>
            </a:r>
            <a:r>
              <a:rPr lang="ko-KR" altLang="en-US" sz="1000"/>
              <a:t>인증키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parameters += "&amp;YM=" + yyyymm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parameters += "&amp;NAT_CD=" + national_code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parameters += "&amp;ED_CD=" + ed_cd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url = service_url + parameters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</a:t>
            </a:r>
            <a:r>
              <a:rPr lang="en-US" altLang="ko-KR" sz="1000"/>
              <a:t>print(url)   #</a:t>
            </a:r>
            <a:r>
              <a:rPr lang="ko-KR" altLang="en-US" sz="1000"/>
              <a:t>액세스 거부 여부 확인용 출력</a:t>
            </a: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retData = getRequestUrl(url) #[CODE 1]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if (retData == None):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    return None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else: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    return json.loads(retData)</a:t>
            </a:r>
            <a:endParaRPr kumimoji="0" lang="en-US" altLang="ko-KR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ED2C5-053D-F4A7-CAF0-3997CAA4A1F3}"/>
              </a:ext>
            </a:extLst>
          </p:cNvPr>
          <p:cNvSpPr txBox="1"/>
          <p:nvPr/>
        </p:nvSpPr>
        <p:spPr>
          <a:xfrm>
            <a:off x="476249" y="154000"/>
            <a:ext cx="5509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HelveticaNeue-Roman"/>
                <a:ea typeface="굴림" panose="020B0600000101010101" pitchFamily="34" charset="-127"/>
              </a:rPr>
              <a:t>[</a:t>
            </a:r>
            <a:r>
              <a:rPr lang="ko-KR" altLang="en-US" dirty="0">
                <a:latin typeface="HelveticaNeue-Roman"/>
                <a:ea typeface="굴림" panose="020B0600000101010101" pitchFamily="34" charset="-127"/>
              </a:rPr>
              <a:t>프로그램 </a:t>
            </a:r>
            <a:r>
              <a:rPr lang="en-US" altLang="ko-KR" dirty="0">
                <a:latin typeface="HelveticaNeue-Roman"/>
                <a:ea typeface="굴림" panose="020B0600000101010101" pitchFamily="34" charset="-127"/>
              </a:rPr>
              <a:t>5-1] </a:t>
            </a:r>
            <a:r>
              <a:rPr lang="en-US" altLang="ko-KR" dirty="0" err="1"/>
              <a:t>openapi_tour.py</a:t>
            </a:r>
            <a:r>
              <a:rPr lang="ko-KR" altLang="en-US" dirty="0"/>
              <a:t> 실행 및 결과 확인</a:t>
            </a:r>
            <a:endParaRPr lang="en-K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Box 3">
            <a:extLst>
              <a:ext uri="{FF2B5EF4-FFF2-40B4-BE49-F238E27FC236}">
                <a16:creationId xmlns:a16="http://schemas.microsoft.com/office/drawing/2014/main" id="{1C2FEBB8-5B3E-A7CB-F742-E2AFDC69F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B292313-5AF9-01D2-7693-01485639E0DA}"/>
              </a:ext>
            </a:extLst>
          </p:cNvPr>
          <p:cNvSpPr txBox="1">
            <a:spLocks/>
          </p:cNvSpPr>
          <p:nvPr/>
        </p:nvSpPr>
        <p:spPr bwMode="auto">
          <a:xfrm>
            <a:off x="-438151" y="228600"/>
            <a:ext cx="4900613" cy="42941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def getTourismStatsService(nat_cd, ed_cd, nStartYear, nEndYear):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    jsonResult = []</a:t>
            </a:r>
            <a:r>
              <a:rPr lang="ko-KR" altLang="en-US" sz="980" dirty="0" err="1"/>
              <a:t>ㅋ</a:t>
            </a:r>
            <a:endParaRPr lang="es-ES" altLang="ko-KR" sz="98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    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    for year in range(nStartYear, nEndYear+1):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80" dirty="0"/>
              <a:t>        for month in range(1, 13):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 = "{0}{1:0&gt;2}".format(str(year), str(month))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 = </a:t>
            </a:r>
            <a:r>
              <a:rPr kumimoji="0" lang="en-US" altLang="ko-KR" sz="980" dirty="0" err="1"/>
              <a:t>getTourismStatsItem</a:t>
            </a:r>
            <a:r>
              <a:rPr kumimoji="0" lang="en-US" altLang="ko-KR" sz="980" dirty="0"/>
              <a:t>(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nat_cd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ed_cd</a:t>
            </a:r>
            <a:r>
              <a:rPr kumimoji="0" lang="en-US" altLang="ko-KR" sz="980" dirty="0"/>
              <a:t>) #[CODE 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if (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['response']['header']['</a:t>
            </a:r>
            <a:r>
              <a:rPr kumimoji="0" lang="en-US" altLang="ko-KR" sz="980" dirty="0" err="1"/>
              <a:t>resultMsg</a:t>
            </a:r>
            <a:r>
              <a:rPr kumimoji="0" lang="en-US" altLang="ko-KR" sz="980" dirty="0"/>
              <a:t>'] == 'OK'):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#</a:t>
            </a:r>
            <a:r>
              <a:rPr kumimoji="0" lang="ko-KR" altLang="en-US" sz="980" dirty="0"/>
              <a:t>데이터가 없는 마지막 항목인 경우 </a:t>
            </a:r>
            <a:r>
              <a:rPr kumimoji="0" lang="en-US" altLang="ko-KR" sz="980" dirty="0"/>
              <a:t>----------------------------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if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['response']['body']['items'] == ‘’: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</a:t>
            </a:r>
            <a:r>
              <a:rPr kumimoji="0" lang="en-US" altLang="ko-KR" sz="980" dirty="0" err="1"/>
              <a:t>dataEND</a:t>
            </a:r>
            <a:r>
              <a:rPr kumimoji="0" lang="en-US" altLang="ko-KR" sz="980" dirty="0"/>
              <a:t> = "{0}{1:0&gt;2}".format(str(year), str(month-1))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print("</a:t>
            </a:r>
            <a:r>
              <a:rPr kumimoji="0" lang="ko-KR" altLang="en-US" sz="980" dirty="0"/>
              <a:t>데이터 없음</a:t>
            </a:r>
            <a:r>
              <a:rPr kumimoji="0" lang="en-US" altLang="ko-KR" sz="980" dirty="0"/>
              <a:t>.... \n </a:t>
            </a:r>
            <a:r>
              <a:rPr kumimoji="0" lang="ko-KR" altLang="en-US" sz="980" dirty="0"/>
              <a:t>제공되는 통계 데이터는 </a:t>
            </a:r>
            <a:r>
              <a:rPr kumimoji="0" lang="en-US" altLang="ko-KR" sz="980" dirty="0"/>
              <a:t>%s</a:t>
            </a:r>
            <a:r>
              <a:rPr kumimoji="0" lang="ko-KR" altLang="en-US" sz="980" dirty="0"/>
              <a:t>년 </a:t>
            </a:r>
            <a:r>
              <a:rPr kumimoji="0" lang="en-US" altLang="ko-KR" sz="980" dirty="0"/>
              <a:t>%s</a:t>
            </a:r>
            <a:r>
              <a:rPr kumimoji="0" lang="ko-KR" altLang="en-US" sz="980" dirty="0"/>
              <a:t>월까지</a:t>
            </a:r>
            <a:endParaRPr kumimoji="0" lang="en-US" altLang="ko-KR" sz="98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ko-KR" altLang="en-US" sz="980" dirty="0"/>
              <a:t>                       입니다</a:t>
            </a:r>
            <a:r>
              <a:rPr kumimoji="0" lang="en-US" altLang="ko-KR" sz="980" dirty="0"/>
              <a:t>." %(</a:t>
            </a:r>
            <a:r>
              <a:rPr kumimoji="0" lang="en-US" altLang="ko-KR" sz="980" dirty="0" err="1"/>
              <a:t>str</a:t>
            </a:r>
            <a:r>
              <a:rPr kumimoji="0" lang="en-US" altLang="ko-KR" sz="980" dirty="0"/>
              <a:t>(year), </a:t>
            </a:r>
            <a:r>
              <a:rPr kumimoji="0" lang="en-US" altLang="ko-KR" sz="980" dirty="0" err="1"/>
              <a:t>str</a:t>
            </a:r>
            <a:r>
              <a:rPr kumimoji="0" lang="en-US" altLang="ko-KR" sz="980" dirty="0"/>
              <a:t>(month-1)))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break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#jsonData</a:t>
            </a:r>
            <a:r>
              <a:rPr kumimoji="0" lang="ko-KR" altLang="en-US" sz="980" dirty="0"/>
              <a:t>를 출력하여 확인</a:t>
            </a:r>
            <a:r>
              <a:rPr kumimoji="0" lang="en-US" altLang="ko-KR" sz="980" dirty="0"/>
              <a:t>...........................................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print(</a:t>
            </a:r>
            <a:r>
              <a:rPr kumimoji="0" lang="en-US" altLang="ko-KR" sz="980" dirty="0" err="1"/>
              <a:t>json.dumps</a:t>
            </a:r>
            <a:r>
              <a:rPr kumimoji="0" lang="en-US" altLang="ko-KR" sz="980" dirty="0"/>
              <a:t>(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, indent = 4, </a:t>
            </a:r>
            <a:r>
              <a:rPr kumimoji="0" lang="en-US" altLang="ko-KR" sz="980" dirty="0" err="1"/>
              <a:t>sort_keys</a:t>
            </a:r>
            <a:r>
              <a:rPr kumimoji="0" lang="en-US" altLang="ko-KR" sz="980" dirty="0"/>
              <a:t> = True, ensure_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  ascii = False))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 =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['response']['body']['items']['item']['</a:t>
            </a:r>
            <a:r>
              <a:rPr kumimoji="0" lang="en-US" altLang="ko-KR" sz="980" dirty="0" err="1"/>
              <a:t>natKorNm</a:t>
            </a:r>
            <a:r>
              <a:rPr kumimoji="0" lang="en-US" altLang="ko-KR" sz="980" dirty="0"/>
              <a:t>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 = </a:t>
            </a:r>
            <a:r>
              <a:rPr kumimoji="0" lang="en-US" altLang="ko-KR" sz="980" dirty="0" err="1"/>
              <a:t>natName.replace</a:t>
            </a:r>
            <a:r>
              <a:rPr kumimoji="0" lang="en-US" altLang="ko-KR" sz="980" dirty="0"/>
              <a:t>(' ', ‘’)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num =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['response']['body']['items']['item']['num’]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ed = </a:t>
            </a:r>
            <a:r>
              <a:rPr kumimoji="0" lang="en-US" altLang="ko-KR" sz="980" dirty="0" err="1"/>
              <a:t>jsonData</a:t>
            </a:r>
            <a:r>
              <a:rPr kumimoji="0" lang="en-US" altLang="ko-KR" sz="980" dirty="0"/>
              <a:t>['response']['body']['items']['item']['ed’]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print('[ %</a:t>
            </a:r>
            <a:r>
              <a:rPr kumimoji="0" lang="en-US" altLang="ko-KR" sz="980" dirty="0" err="1"/>
              <a:t>s_%s</a:t>
            </a:r>
            <a:r>
              <a:rPr kumimoji="0" lang="en-US" altLang="ko-KR" sz="980" dirty="0"/>
              <a:t> : %s ]' %(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, num))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print('-----------------------------------------------------’)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jsonResult.append</a:t>
            </a:r>
            <a:r>
              <a:rPr kumimoji="0" lang="en-US" altLang="ko-KR" sz="980" dirty="0"/>
              <a:t>({'</a:t>
            </a:r>
            <a:r>
              <a:rPr kumimoji="0" lang="en-US" altLang="ko-KR" sz="980" dirty="0" err="1"/>
              <a:t>nat_name</a:t>
            </a:r>
            <a:r>
              <a:rPr kumimoji="0" lang="en-US" altLang="ko-KR" sz="980" dirty="0"/>
              <a:t>': 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, '</a:t>
            </a:r>
            <a:r>
              <a:rPr kumimoji="0" lang="en-US" altLang="ko-KR" sz="980" dirty="0" err="1"/>
              <a:t>nat_cd</a:t>
            </a:r>
            <a:r>
              <a:rPr kumimoji="0" lang="en-US" altLang="ko-KR" sz="980" dirty="0"/>
              <a:t>': </a:t>
            </a:r>
            <a:r>
              <a:rPr kumimoji="0" lang="en-US" altLang="ko-KR" sz="980" dirty="0" err="1"/>
              <a:t>nat_cd</a:t>
            </a:r>
            <a:r>
              <a:rPr kumimoji="0" lang="en-US" altLang="ko-KR" sz="980" dirty="0"/>
              <a:t>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                        '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': 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, '</a:t>
            </a:r>
            <a:r>
              <a:rPr kumimoji="0" lang="en-US" altLang="ko-KR" sz="980" dirty="0" err="1"/>
              <a:t>visit_cnt</a:t>
            </a:r>
            <a:r>
              <a:rPr kumimoji="0" lang="en-US" altLang="ko-KR" sz="980" dirty="0"/>
              <a:t>': num})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        </a:t>
            </a:r>
            <a:r>
              <a:rPr kumimoji="0" lang="en-US" altLang="ko-KR" sz="980" dirty="0" err="1"/>
              <a:t>result.append</a:t>
            </a:r>
            <a:r>
              <a:rPr kumimoji="0" lang="en-US" altLang="ko-KR" sz="980" dirty="0"/>
              <a:t>([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nat_cd</a:t>
            </a:r>
            <a:r>
              <a:rPr kumimoji="0" lang="en-US" altLang="ko-KR" sz="980" dirty="0"/>
              <a:t>, </a:t>
            </a:r>
            <a:r>
              <a:rPr kumimoji="0" lang="en-US" altLang="ko-KR" sz="980" dirty="0" err="1"/>
              <a:t>yyyymm</a:t>
            </a:r>
            <a:r>
              <a:rPr kumimoji="0" lang="en-US" altLang="ko-KR" sz="980" dirty="0"/>
              <a:t>, num])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980" dirty="0"/>
              <a:t>    return (</a:t>
            </a:r>
            <a:r>
              <a:rPr kumimoji="0" lang="en-US" altLang="ko-KR" sz="980" dirty="0" err="1"/>
              <a:t>jsonResult</a:t>
            </a:r>
            <a:r>
              <a:rPr kumimoji="0" lang="en-US" altLang="ko-KR" sz="980" dirty="0"/>
              <a:t>, result, </a:t>
            </a:r>
            <a:r>
              <a:rPr kumimoji="0" lang="en-US" altLang="ko-KR" sz="980" dirty="0" err="1"/>
              <a:t>natName</a:t>
            </a:r>
            <a:r>
              <a:rPr kumimoji="0" lang="en-US" altLang="ko-KR" sz="980" dirty="0"/>
              <a:t>, ed, </a:t>
            </a:r>
            <a:r>
              <a:rPr kumimoji="0" lang="en-US" altLang="ko-KR" sz="980" dirty="0" err="1"/>
              <a:t>dataEND</a:t>
            </a:r>
            <a:r>
              <a:rPr kumimoji="0" lang="en-US" altLang="ko-KR" sz="980" dirty="0"/>
              <a:t>)</a:t>
            </a:r>
          </a:p>
        </p:txBody>
      </p:sp>
      <p:sp>
        <p:nvSpPr>
          <p:cNvPr id="58375" name="내용 개체 틀 2">
            <a:extLst>
              <a:ext uri="{FF2B5EF4-FFF2-40B4-BE49-F238E27FC236}">
                <a16:creationId xmlns:a16="http://schemas.microsoft.com/office/drawing/2014/main" id="{25241983-BEF5-5B29-2173-A0521DD5C26A}"/>
              </a:ext>
            </a:extLst>
          </p:cNvPr>
          <p:cNvSpPr txBox="1">
            <a:spLocks/>
          </p:cNvSpPr>
          <p:nvPr/>
        </p:nvSpPr>
        <p:spPr bwMode="auto">
          <a:xfrm>
            <a:off x="4133850" y="274638"/>
            <a:ext cx="5113337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#[CODE 0]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def main():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jsonResult</a:t>
            </a:r>
            <a:r>
              <a:rPr lang="en-US" altLang="ko-KR" sz="1000" dirty="0"/>
              <a:t>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result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print("&lt;&lt; </a:t>
            </a:r>
            <a:r>
              <a:rPr lang="ko-KR" altLang="en-US" sz="1000" dirty="0" err="1"/>
              <a:t>국ㅋㅋ</a:t>
            </a:r>
            <a:r>
              <a:rPr lang="ko-KR" altLang="en-US" sz="1000" dirty="0"/>
              <a:t> 입국한 외국인의 통계 데이터를 수집합니다</a:t>
            </a:r>
            <a:r>
              <a:rPr lang="en-US" altLang="ko-KR" sz="1000" dirty="0"/>
              <a:t>. &gt;&gt;")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nat_cd</a:t>
            </a:r>
            <a:r>
              <a:rPr lang="en-US" altLang="ko-KR" sz="1000" dirty="0"/>
              <a:t> = input('</a:t>
            </a:r>
            <a:r>
              <a:rPr lang="ko-KR" altLang="en-US" sz="1000" dirty="0"/>
              <a:t>국가 코드를 입력하세요</a:t>
            </a:r>
            <a:r>
              <a:rPr lang="en-US" altLang="ko-KR" sz="1000" dirty="0"/>
              <a:t>(</a:t>
            </a:r>
            <a:r>
              <a:rPr lang="ko-KR" altLang="en-US" sz="1000" dirty="0"/>
              <a:t>중국</a:t>
            </a:r>
            <a:r>
              <a:rPr lang="en-US" altLang="ko-KR" sz="1000" dirty="0"/>
              <a:t>: 112 / </a:t>
            </a:r>
            <a:r>
              <a:rPr lang="ko-KR" altLang="en-US" sz="1000" dirty="0"/>
              <a:t>일본</a:t>
            </a:r>
            <a:r>
              <a:rPr lang="en-US" altLang="ko-KR" sz="1000" dirty="0"/>
              <a:t>: 130 / </a:t>
            </a:r>
            <a:r>
              <a:rPr lang="ko-KR" altLang="en-US" sz="1000" dirty="0"/>
              <a:t>미국</a:t>
            </a:r>
            <a:r>
              <a:rPr lang="en-US" altLang="ko-KR" sz="1000" dirty="0"/>
              <a:t>: 275) : ‘)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nStartYear</a:t>
            </a:r>
            <a:r>
              <a:rPr lang="en-US" altLang="ko-KR" sz="1000" dirty="0"/>
              <a:t> = int(input('</a:t>
            </a:r>
            <a:r>
              <a:rPr lang="ko-KR" altLang="en-US" sz="1000" dirty="0"/>
              <a:t>데이터를 몇 년부터 수집할까요</a:t>
            </a:r>
            <a:r>
              <a:rPr lang="en-US" altLang="ko-KR" sz="1000" dirty="0"/>
              <a:t>? : ‘))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nEndYear</a:t>
            </a:r>
            <a:r>
              <a:rPr lang="en-US" altLang="ko-KR" sz="1000" dirty="0"/>
              <a:t> = int(input('</a:t>
            </a:r>
            <a:r>
              <a:rPr lang="ko-KR" altLang="en-US" sz="1000" dirty="0"/>
              <a:t>데이터를 몇 년까지 수집할까요</a:t>
            </a:r>
            <a:r>
              <a:rPr lang="en-US" altLang="ko-KR" sz="1000" dirty="0"/>
              <a:t>? : ‘))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 dirty="0"/>
              <a:t>    </a:t>
            </a:r>
            <a:r>
              <a:rPr lang="en-US" altLang="ko-KR" sz="1000" dirty="0" err="1"/>
              <a:t>ed_cd</a:t>
            </a:r>
            <a:r>
              <a:rPr lang="en-US" altLang="ko-KR" sz="1000" dirty="0"/>
              <a:t> = "E" #E : </a:t>
            </a:r>
            <a:r>
              <a:rPr lang="ko-KR" altLang="en-US" sz="1000" dirty="0" err="1"/>
              <a:t>방한외래관광객</a:t>
            </a:r>
            <a:r>
              <a:rPr lang="en-US" altLang="ko-KR" sz="1000" dirty="0"/>
              <a:t>, D : </a:t>
            </a:r>
            <a:r>
              <a:rPr lang="ko-KR" altLang="en-US" sz="1000" dirty="0"/>
              <a:t>해외 출국</a:t>
            </a:r>
            <a:endParaRPr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</a:t>
            </a:r>
            <a:r>
              <a:rPr kumimoji="0" lang="en-US" altLang="ko-KR" sz="1000" dirty="0" err="1"/>
              <a:t>jsonResult</a:t>
            </a:r>
            <a:r>
              <a:rPr kumimoji="0" lang="en-US" altLang="ko-KR" sz="1000" dirty="0"/>
              <a:t>, result, </a:t>
            </a:r>
            <a:r>
              <a:rPr kumimoji="0" lang="en-US" altLang="ko-KR" sz="1000" dirty="0" err="1"/>
              <a:t>natName</a:t>
            </a:r>
            <a:r>
              <a:rPr kumimoji="0" lang="en-US" altLang="ko-KR" sz="1000" dirty="0"/>
              <a:t>, ed, </a:t>
            </a:r>
            <a:r>
              <a:rPr kumimoji="0" lang="en-US" altLang="ko-KR" sz="1000" dirty="0" err="1"/>
              <a:t>dataEND</a:t>
            </a:r>
            <a:r>
              <a:rPr kumimoji="0" lang="en-US" altLang="ko-KR" sz="1000" dirty="0"/>
              <a:t> = </a:t>
            </a:r>
            <a:r>
              <a:rPr kumimoji="0" lang="en-US" altLang="ko-KR" sz="1000" dirty="0" err="1"/>
              <a:t>getTourismStatsService</a:t>
            </a:r>
            <a:r>
              <a:rPr kumimoji="0" lang="en-US" altLang="ko-KR" sz="1000" dirty="0"/>
              <a:t>(</a:t>
            </a:r>
            <a:r>
              <a:rPr kumimoji="0" lang="en-US" altLang="ko-KR" sz="1000" dirty="0" err="1"/>
              <a:t>nat</a:t>
            </a:r>
            <a:r>
              <a:rPr kumimoji="0" lang="en-US" altLang="ko-KR" sz="1000" dirty="0"/>
              <a:t>_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                             cd, </a:t>
            </a:r>
            <a:r>
              <a:rPr kumimoji="0" lang="en-US" altLang="ko-KR" sz="1000" dirty="0" err="1"/>
              <a:t>ed_cd</a:t>
            </a:r>
            <a:r>
              <a:rPr kumimoji="0" lang="en-US" altLang="ko-KR" sz="1000" dirty="0"/>
              <a:t>, </a:t>
            </a:r>
            <a:r>
              <a:rPr kumimoji="0" lang="en-US" altLang="ko-KR" sz="1000" dirty="0" err="1"/>
              <a:t>nStartYear</a:t>
            </a:r>
            <a:r>
              <a:rPr kumimoji="0" lang="en-US" altLang="ko-KR" sz="1000" dirty="0"/>
              <a:t>, </a:t>
            </a:r>
            <a:r>
              <a:rPr kumimoji="0" lang="en-US" altLang="ko-KR" sz="1000" dirty="0" err="1"/>
              <a:t>nEndYear</a:t>
            </a:r>
            <a:r>
              <a:rPr kumimoji="0" lang="en-US" altLang="ko-KR" sz="1000" dirty="0"/>
              <a:t>) #[CODE 3]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kumimoji="0"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#</a:t>
            </a:r>
            <a:r>
              <a:rPr kumimoji="0" lang="ko-KR" altLang="en-US" sz="1000" dirty="0"/>
              <a:t>파일저장 </a:t>
            </a:r>
            <a:r>
              <a:rPr kumimoji="0" lang="en-US" altLang="ko-KR" sz="1000" dirty="0"/>
              <a:t>1 : </a:t>
            </a:r>
            <a:r>
              <a:rPr kumimoji="0" lang="en-US" altLang="ko-KR" sz="1000" dirty="0" err="1"/>
              <a:t>json</a:t>
            </a:r>
            <a:r>
              <a:rPr kumimoji="0" lang="en-US" altLang="ko-KR" sz="1000" dirty="0"/>
              <a:t> </a:t>
            </a:r>
            <a:r>
              <a:rPr kumimoji="0" lang="ko-KR" altLang="en-US" sz="1000" dirty="0"/>
              <a:t>파일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with open('./%s_%s_%d_%</a:t>
            </a:r>
            <a:r>
              <a:rPr kumimoji="0" lang="en-US" altLang="ko-KR" sz="1000" dirty="0" err="1"/>
              <a:t>s.json</a:t>
            </a:r>
            <a:r>
              <a:rPr kumimoji="0" lang="en-US" altLang="ko-KR" sz="1000" dirty="0"/>
              <a:t>' % (</a:t>
            </a:r>
            <a:r>
              <a:rPr kumimoji="0" lang="en-US" altLang="ko-KR" sz="1000" dirty="0" err="1"/>
              <a:t>natName</a:t>
            </a:r>
            <a:r>
              <a:rPr kumimoji="0" lang="en-US" altLang="ko-KR" sz="1000" dirty="0"/>
              <a:t>, ed, </a:t>
            </a:r>
            <a:r>
              <a:rPr kumimoji="0" lang="en-US" altLang="ko-KR" sz="1000" dirty="0" err="1"/>
              <a:t>nStartYear</a:t>
            </a:r>
            <a:r>
              <a:rPr kumimoji="0" lang="en-US" altLang="ko-KR" sz="1000" dirty="0"/>
              <a:t>, </a:t>
            </a:r>
            <a:r>
              <a:rPr kumimoji="0" lang="en-US" altLang="ko-KR" sz="1000" dirty="0" err="1"/>
              <a:t>dataEND</a:t>
            </a:r>
            <a:r>
              <a:rPr kumimoji="0" lang="en-US" altLang="ko-KR" sz="1000" dirty="0"/>
              <a:t>),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     'w’, encoding = 'utf8') as </a:t>
            </a:r>
            <a:r>
              <a:rPr kumimoji="0" lang="en-US" altLang="ko-KR" sz="1000" dirty="0" err="1"/>
              <a:t>outfile</a:t>
            </a:r>
            <a:r>
              <a:rPr kumimoji="0" lang="en-US" altLang="ko-KR" sz="1000" dirty="0"/>
              <a:t>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</a:t>
            </a:r>
            <a:r>
              <a:rPr kumimoji="0" lang="en-US" altLang="ko-KR" sz="1000" dirty="0" err="1"/>
              <a:t>jsonFile</a:t>
            </a:r>
            <a:r>
              <a:rPr kumimoji="0" lang="en-US" altLang="ko-KR" sz="1000" dirty="0"/>
              <a:t> = </a:t>
            </a:r>
            <a:r>
              <a:rPr kumimoji="0" lang="en-US" altLang="ko-KR" sz="1000" dirty="0" err="1"/>
              <a:t>json.dumps</a:t>
            </a:r>
            <a:r>
              <a:rPr kumimoji="0" lang="en-US" altLang="ko-KR" sz="1000" dirty="0"/>
              <a:t>(</a:t>
            </a:r>
            <a:r>
              <a:rPr kumimoji="0" lang="en-US" altLang="ko-KR" sz="1000" dirty="0" err="1"/>
              <a:t>jsonResult</a:t>
            </a:r>
            <a:r>
              <a:rPr kumimoji="0" lang="en-US" altLang="ko-KR" sz="1000" dirty="0"/>
              <a:t>, indent = 4, </a:t>
            </a:r>
            <a:r>
              <a:rPr kumimoji="0" lang="en-US" altLang="ko-KR" sz="1000" dirty="0" err="1"/>
              <a:t>sort_keys</a:t>
            </a:r>
            <a:r>
              <a:rPr kumimoji="0" lang="en-US" altLang="ko-KR" sz="1000" dirty="0"/>
              <a:t> = True,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                         </a:t>
            </a:r>
            <a:r>
              <a:rPr kumimoji="0" lang="en-US" altLang="ko-KR" sz="1000" dirty="0" err="1"/>
              <a:t>ensure_ascii</a:t>
            </a:r>
            <a:r>
              <a:rPr kumimoji="0" lang="en-US" altLang="ko-KR" sz="1000" dirty="0"/>
              <a:t> = False)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</a:t>
            </a:r>
            <a:r>
              <a:rPr kumimoji="0" lang="en-US" altLang="ko-KR" sz="1000" dirty="0" err="1"/>
              <a:t>outfile.write</a:t>
            </a:r>
            <a:r>
              <a:rPr kumimoji="0" lang="en-US" altLang="ko-KR" sz="1000" dirty="0"/>
              <a:t>(</a:t>
            </a:r>
            <a:r>
              <a:rPr kumimoji="0" lang="en-US" altLang="ko-KR" sz="1000" dirty="0" err="1"/>
              <a:t>jsonFile</a:t>
            </a:r>
            <a:r>
              <a:rPr kumimoji="0" lang="en-US" altLang="ko-KR" sz="1000" dirty="0"/>
              <a:t>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#</a:t>
            </a:r>
            <a:r>
              <a:rPr kumimoji="0" lang="ko-KR" altLang="en-US" sz="1000" dirty="0"/>
              <a:t>파일저장 </a:t>
            </a:r>
            <a:r>
              <a:rPr kumimoji="0" lang="en-US" altLang="ko-KR" sz="1000" dirty="0"/>
              <a:t>2 : csv </a:t>
            </a:r>
            <a:r>
              <a:rPr kumimoji="0" lang="ko-KR" altLang="en-US" sz="1000" dirty="0"/>
              <a:t>파일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columns = ["</a:t>
            </a:r>
            <a:r>
              <a:rPr kumimoji="0" lang="ko-KR" altLang="en-US" sz="1000" dirty="0"/>
              <a:t>입국자국가</a:t>
            </a:r>
            <a:r>
              <a:rPr kumimoji="0" lang="en-US" altLang="ko-KR" sz="1000" dirty="0"/>
              <a:t>", "</a:t>
            </a:r>
            <a:r>
              <a:rPr kumimoji="0" lang="ko-KR" altLang="en-US" sz="1000" dirty="0"/>
              <a:t>국가코드</a:t>
            </a:r>
            <a:r>
              <a:rPr kumimoji="0" lang="en-US" altLang="ko-KR" sz="1000" dirty="0"/>
              <a:t>", "</a:t>
            </a:r>
            <a:r>
              <a:rPr kumimoji="0" lang="ko-KR" altLang="en-US" sz="1000" dirty="0" err="1"/>
              <a:t>입국연월</a:t>
            </a:r>
            <a:r>
              <a:rPr kumimoji="0" lang="en-US" altLang="ko-KR" sz="1000" dirty="0"/>
              <a:t>", "</a:t>
            </a:r>
            <a:r>
              <a:rPr kumimoji="0" lang="ko-KR" altLang="en-US" sz="1000" dirty="0"/>
              <a:t>입국자 수</a:t>
            </a:r>
            <a:r>
              <a:rPr kumimoji="0" lang="en-US" altLang="ko-KR" sz="1000" dirty="0"/>
              <a:t>"]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</a:t>
            </a:r>
            <a:r>
              <a:rPr kumimoji="0" lang="en-US" altLang="ko-KR" sz="1000" dirty="0" err="1"/>
              <a:t>result_df</a:t>
            </a:r>
            <a:r>
              <a:rPr kumimoji="0" lang="en-US" altLang="ko-KR" sz="1000" dirty="0"/>
              <a:t> = </a:t>
            </a:r>
            <a:r>
              <a:rPr kumimoji="0" lang="en-US" altLang="ko-KR" sz="1000" dirty="0" err="1"/>
              <a:t>pd.DataFrame</a:t>
            </a:r>
            <a:r>
              <a:rPr kumimoji="0" lang="en-US" altLang="ko-KR" sz="1000" dirty="0"/>
              <a:t>(result, columns = columns)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</a:t>
            </a:r>
            <a:r>
              <a:rPr kumimoji="0" lang="en-US" altLang="ko-KR" sz="1000" dirty="0" err="1"/>
              <a:t>result_df.to_csv</a:t>
            </a:r>
            <a:r>
              <a:rPr kumimoji="0" lang="en-US" altLang="ko-KR" sz="1000" dirty="0"/>
              <a:t>('./%s_%s_%d_%</a:t>
            </a:r>
            <a:r>
              <a:rPr kumimoji="0" lang="en-US" altLang="ko-KR" sz="1000" dirty="0" err="1"/>
              <a:t>s.csv</a:t>
            </a:r>
            <a:r>
              <a:rPr kumimoji="0" lang="en-US" altLang="ko-KR" sz="1000" dirty="0"/>
              <a:t>' % (</a:t>
            </a:r>
            <a:r>
              <a:rPr kumimoji="0" lang="en-US" altLang="ko-KR" sz="1000" dirty="0" err="1"/>
              <a:t>natName</a:t>
            </a:r>
            <a:r>
              <a:rPr kumimoji="0" lang="en-US" altLang="ko-KR" sz="1000" dirty="0"/>
              <a:t>, ed, </a:t>
            </a:r>
            <a:r>
              <a:rPr kumimoji="0" lang="en-US" altLang="ko-KR" sz="1000" dirty="0" err="1"/>
              <a:t>nStartYear</a:t>
            </a:r>
            <a:r>
              <a:rPr kumimoji="0" lang="en-US" altLang="ko-KR" sz="1000" dirty="0"/>
              <a:t>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                        </a:t>
            </a:r>
            <a:r>
              <a:rPr kumimoji="0" lang="en-US" altLang="ko-KR" sz="1000" dirty="0" err="1"/>
              <a:t>dataEND</a:t>
            </a:r>
            <a:r>
              <a:rPr kumimoji="0" lang="en-US" altLang="ko-KR" sz="1000" dirty="0"/>
              <a:t>), index=False, encoding='cp949')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kumimoji="0" lang="en-US" altLang="ko-KR" sz="1000" dirty="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if __name__ == '__main__':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kumimoji="0" lang="en-US" altLang="ko-KR" sz="1000" dirty="0"/>
              <a:t>main()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E04FDF5E-1555-E680-28D6-196DACF6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FEA034E-DB96-E37F-3351-7D1015D80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API</a:t>
            </a:r>
          </a:p>
          <a:p>
            <a:pPr lvl="1"/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주가</a:t>
            </a:r>
            <a:r>
              <a:rPr lang="en-US" altLang="ko-KR" dirty="0"/>
              <a:t>, </a:t>
            </a:r>
            <a:r>
              <a:rPr lang="ko-KR" altLang="en-US" dirty="0"/>
              <a:t>환율 등 다양한 정보를 가지고 있는 웹 사이트의 기능을 외부에서 쉽게 사용할 수 있도록 사용 절차와 규약을 정의한 것</a:t>
            </a:r>
            <a:endParaRPr lang="en-US" altLang="ko-KR" dirty="0"/>
          </a:p>
          <a:p>
            <a:pPr lvl="1"/>
            <a:r>
              <a:rPr lang="ko-KR" altLang="en-US" dirty="0"/>
              <a:t>주로 </a:t>
            </a:r>
            <a:r>
              <a:rPr lang="en-US" altLang="ko-KR" dirty="0"/>
              <a:t>REST API </a:t>
            </a:r>
            <a:r>
              <a:rPr lang="ko-KR" altLang="en-US" dirty="0"/>
              <a:t>형식</a:t>
            </a:r>
          </a:p>
        </p:txBody>
      </p:sp>
      <p:pic>
        <p:nvPicPr>
          <p:cNvPr id="13317" name="그림 1">
            <a:extLst>
              <a:ext uri="{FF2B5EF4-FFF2-40B4-BE49-F238E27FC236}">
                <a16:creationId xmlns:a16="http://schemas.microsoft.com/office/drawing/2014/main" id="{6F41560C-EB27-6D4F-4E42-098BCED72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43" y="2813131"/>
            <a:ext cx="32766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2">
            <a:extLst>
              <a:ext uri="{FF2B5EF4-FFF2-40B4-BE49-F238E27FC236}">
                <a16:creationId xmlns:a16="http://schemas.microsoft.com/office/drawing/2014/main" id="{F76407E5-FBE4-1539-CBF7-0E4B09FB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43" y="2813131"/>
            <a:ext cx="5609256" cy="334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E30EA6D-150B-A389-B2C7-5C22A1BEE70D}"/>
              </a:ext>
            </a:extLst>
          </p:cNvPr>
          <p:cNvGrpSpPr/>
          <p:nvPr/>
        </p:nvGrpSpPr>
        <p:grpSpPr>
          <a:xfrm>
            <a:off x="2226581" y="1163115"/>
            <a:ext cx="910440" cy="373680"/>
            <a:chOff x="2226581" y="1163115"/>
            <a:chExt cx="91044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4C4926A-D710-B6B2-D23F-71AE405794C3}"/>
                    </a:ext>
                  </a:extLst>
                </p14:cNvPr>
                <p14:cNvContentPartPr/>
                <p14:nvPr/>
              </p14:nvContentPartPr>
              <p14:xfrm>
                <a:off x="2226581" y="1163115"/>
                <a:ext cx="226440" cy="2667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4C4926A-D710-B6B2-D23F-71AE405794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17941" y="1154115"/>
                  <a:ext cx="244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1BC54D42-89F5-C206-365B-40C4378DD2F3}"/>
                    </a:ext>
                  </a:extLst>
                </p14:cNvPr>
                <p14:cNvContentPartPr/>
                <p14:nvPr/>
              </p14:nvContentPartPr>
              <p14:xfrm>
                <a:off x="2433581" y="1205235"/>
                <a:ext cx="51840" cy="212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1BC54D42-89F5-C206-365B-40C4378DD2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24941" y="1196595"/>
                  <a:ext cx="69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7E3727F-01CF-B9AD-9921-249CE9CF6789}"/>
                    </a:ext>
                  </a:extLst>
                </p14:cNvPr>
                <p14:cNvContentPartPr/>
                <p14:nvPr/>
              </p14:nvContentPartPr>
              <p14:xfrm>
                <a:off x="2393621" y="1413315"/>
                <a:ext cx="79920" cy="123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7E3727F-01CF-B9AD-9921-249CE9CF67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84621" y="1404675"/>
                  <a:ext cx="97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2294EEE-6C9C-873E-5653-EA7CF596CE4B}"/>
                    </a:ext>
                  </a:extLst>
                </p14:cNvPr>
                <p14:cNvContentPartPr/>
                <p14:nvPr/>
              </p14:nvContentPartPr>
              <p14:xfrm>
                <a:off x="2377421" y="1230795"/>
                <a:ext cx="218520" cy="250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2294EEE-6C9C-873E-5653-EA7CF596CE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68781" y="1222155"/>
                  <a:ext cx="236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958D4A5-DB4D-5D25-0DE0-E499A2357F16}"/>
                    </a:ext>
                  </a:extLst>
                </p14:cNvPr>
                <p14:cNvContentPartPr/>
                <p14:nvPr/>
              </p14:nvContentPartPr>
              <p14:xfrm>
                <a:off x="2576141" y="1261395"/>
                <a:ext cx="86760" cy="1508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958D4A5-DB4D-5D25-0DE0-E499A2357F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67141" y="1252755"/>
                  <a:ext cx="104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5DF0C0F-02BD-60EC-DA37-A6FB72DC2460}"/>
                    </a:ext>
                  </a:extLst>
                </p14:cNvPr>
                <p14:cNvContentPartPr/>
                <p14:nvPr/>
              </p14:nvContentPartPr>
              <p14:xfrm>
                <a:off x="2597021" y="1243035"/>
                <a:ext cx="140760" cy="171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5DF0C0F-02BD-60EC-DA37-A6FB72DC24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8381" y="1234035"/>
                  <a:ext cx="158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0BF70D2E-E91D-9D1E-5C03-1A750553435F}"/>
                    </a:ext>
                  </a:extLst>
                </p14:cNvPr>
                <p14:cNvContentPartPr/>
                <p14:nvPr/>
              </p14:nvContentPartPr>
              <p14:xfrm>
                <a:off x="2761181" y="1269675"/>
                <a:ext cx="110160" cy="1742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0BF70D2E-E91D-9D1E-5C03-1A75055343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2181" y="1260675"/>
                  <a:ext cx="127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38E6A65-500C-C38A-D4BE-EEE22E140746}"/>
                    </a:ext>
                  </a:extLst>
                </p14:cNvPr>
                <p14:cNvContentPartPr/>
                <p14:nvPr/>
              </p14:nvContentPartPr>
              <p14:xfrm>
                <a:off x="2929661" y="1239435"/>
                <a:ext cx="36720" cy="167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38E6A65-500C-C38A-D4BE-EEE22E14074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20661" y="1230795"/>
                  <a:ext cx="54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1A255E9-61A1-FEAE-6C3D-02E5B5CA2885}"/>
                    </a:ext>
                  </a:extLst>
                </p14:cNvPr>
                <p14:cNvContentPartPr/>
                <p14:nvPr/>
              </p14:nvContentPartPr>
              <p14:xfrm>
                <a:off x="2963501" y="1237635"/>
                <a:ext cx="173520" cy="260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1A255E9-61A1-FEAE-6C3D-02E5B5CA28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54861" y="1228635"/>
                  <a:ext cx="191160" cy="27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2BB9A2-0F97-BFED-19E4-CE320340AAF0}"/>
              </a:ext>
            </a:extLst>
          </p:cNvPr>
          <p:cNvGrpSpPr/>
          <p:nvPr/>
        </p:nvGrpSpPr>
        <p:grpSpPr>
          <a:xfrm>
            <a:off x="3433661" y="1197675"/>
            <a:ext cx="485640" cy="239040"/>
            <a:chOff x="3433661" y="1197675"/>
            <a:chExt cx="48564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19D55CD-D6A5-86E0-167C-14E889540503}"/>
                    </a:ext>
                  </a:extLst>
                </p14:cNvPr>
                <p14:cNvContentPartPr/>
                <p14:nvPr/>
              </p14:nvContentPartPr>
              <p14:xfrm>
                <a:off x="3433661" y="1197675"/>
                <a:ext cx="159480" cy="1245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19D55CD-D6A5-86E0-167C-14E8895405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4661" y="1189035"/>
                  <a:ext cx="177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FF56B2-4A0F-989F-297C-9DD3B9B9C1F4}"/>
                    </a:ext>
                  </a:extLst>
                </p14:cNvPr>
                <p14:cNvContentPartPr/>
                <p14:nvPr/>
              </p14:nvContentPartPr>
              <p14:xfrm>
                <a:off x="3480101" y="1343475"/>
                <a:ext cx="128520" cy="932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FF56B2-4A0F-989F-297C-9DD3B9B9C1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71461" y="1334475"/>
                  <a:ext cx="146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EC1F675-6E69-6E06-2077-2D65D9812A9C}"/>
                    </a:ext>
                  </a:extLst>
                </p14:cNvPr>
                <p14:cNvContentPartPr/>
                <p14:nvPr/>
              </p14:nvContentPartPr>
              <p14:xfrm>
                <a:off x="3624461" y="1222515"/>
                <a:ext cx="119520" cy="139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EC1F675-6E69-6E06-2077-2D65D9812A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15821" y="1213515"/>
                  <a:ext cx="137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6009A48-C585-4C6F-3415-08B6C60A83FB}"/>
                    </a:ext>
                  </a:extLst>
                </p14:cNvPr>
                <p14:cNvContentPartPr/>
                <p14:nvPr/>
              </p14:nvContentPartPr>
              <p14:xfrm>
                <a:off x="3714461" y="1275075"/>
                <a:ext cx="151200" cy="159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6009A48-C585-4C6F-3415-08B6C60A83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05821" y="1266435"/>
                  <a:ext cx="168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C1DD097-88A1-EBE2-9DEC-0EECFD1649ED}"/>
                    </a:ext>
                  </a:extLst>
                </p14:cNvPr>
                <p14:cNvContentPartPr/>
                <p14:nvPr/>
              </p14:nvContentPartPr>
              <p14:xfrm>
                <a:off x="3899501" y="1271115"/>
                <a:ext cx="19800" cy="164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C1DD097-88A1-EBE2-9DEC-0EECFD1649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0501" y="1262115"/>
                  <a:ext cx="374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81A915-F4AB-F850-C6A3-C690F72814F6}"/>
              </a:ext>
            </a:extLst>
          </p:cNvPr>
          <p:cNvGrpSpPr/>
          <p:nvPr/>
        </p:nvGrpSpPr>
        <p:grpSpPr>
          <a:xfrm>
            <a:off x="4164821" y="1213515"/>
            <a:ext cx="939960" cy="261000"/>
            <a:chOff x="4164821" y="1213515"/>
            <a:chExt cx="93996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9BF2EB4-7D6B-634D-F2AB-36120BF606BA}"/>
                    </a:ext>
                  </a:extLst>
                </p14:cNvPr>
                <p14:cNvContentPartPr/>
                <p14:nvPr/>
              </p14:nvContentPartPr>
              <p14:xfrm>
                <a:off x="4164821" y="1227915"/>
                <a:ext cx="144360" cy="1450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9BF2EB4-7D6B-634D-F2AB-36120BF606B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56181" y="1219275"/>
                  <a:ext cx="162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817F365-106E-6EF2-112C-2B5CF7E77F48}"/>
                    </a:ext>
                  </a:extLst>
                </p14:cNvPr>
                <p14:cNvContentPartPr/>
                <p14:nvPr/>
              </p14:nvContentPartPr>
              <p14:xfrm>
                <a:off x="4299101" y="1213515"/>
                <a:ext cx="116640" cy="171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817F365-106E-6EF2-112C-2B5CF7E77F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90101" y="1204515"/>
                  <a:ext cx="134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35D8B0F7-E918-FE9C-6B81-15BCA37C0D1E}"/>
                    </a:ext>
                  </a:extLst>
                </p14:cNvPr>
                <p14:cNvContentPartPr/>
                <p14:nvPr/>
              </p14:nvContentPartPr>
              <p14:xfrm>
                <a:off x="4358861" y="1253475"/>
                <a:ext cx="117360" cy="102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35D8B0F7-E918-FE9C-6B81-15BCA37C0D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50221" y="1244475"/>
                  <a:ext cx="135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3D436F5-A963-2F9E-E26F-35904B5D9F1B}"/>
                    </a:ext>
                  </a:extLst>
                </p14:cNvPr>
                <p14:cNvContentPartPr/>
                <p14:nvPr/>
              </p14:nvContentPartPr>
              <p14:xfrm>
                <a:off x="4373621" y="1368315"/>
                <a:ext cx="157680" cy="95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3D436F5-A963-2F9E-E26F-35904B5D9F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64981" y="1359315"/>
                  <a:ext cx="175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7D359EC-7E1D-6A2D-0971-383AECDEC2EB}"/>
                    </a:ext>
                  </a:extLst>
                </p14:cNvPr>
                <p14:cNvContentPartPr/>
                <p14:nvPr/>
              </p14:nvContentPartPr>
              <p14:xfrm>
                <a:off x="4571981" y="1282995"/>
                <a:ext cx="109440" cy="117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7D359EC-7E1D-6A2D-0971-383AECDEC2E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63341" y="1273995"/>
                  <a:ext cx="127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254A448-0C38-3DFF-E114-2E78C3A50FEF}"/>
                    </a:ext>
                  </a:extLst>
                </p14:cNvPr>
                <p14:cNvContentPartPr/>
                <p14:nvPr/>
              </p14:nvContentPartPr>
              <p14:xfrm>
                <a:off x="4669901" y="1328715"/>
                <a:ext cx="118800" cy="67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254A448-0C38-3DFF-E114-2E78C3A50F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61261" y="1319715"/>
                  <a:ext cx="136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2A85207-5883-7F29-CA09-EC6045AAA931}"/>
                    </a:ext>
                  </a:extLst>
                </p14:cNvPr>
                <p14:cNvContentPartPr/>
                <p14:nvPr/>
              </p14:nvContentPartPr>
              <p14:xfrm>
                <a:off x="4735781" y="1248075"/>
                <a:ext cx="186840" cy="101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2A85207-5883-7F29-CA09-EC6045AAA9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26781" y="1239075"/>
                  <a:ext cx="204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5DBD524-F553-566C-3A9E-DA224F244E52}"/>
                    </a:ext>
                  </a:extLst>
                </p14:cNvPr>
                <p14:cNvContentPartPr/>
                <p14:nvPr/>
              </p14:nvContentPartPr>
              <p14:xfrm>
                <a:off x="4828661" y="1401795"/>
                <a:ext cx="142560" cy="72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5DBD524-F553-566C-3A9E-DA224F244E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19661" y="1393155"/>
                  <a:ext cx="160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C136C81-EACC-F9CE-CA71-8F6C2C24054D}"/>
                    </a:ext>
                  </a:extLst>
                </p14:cNvPr>
                <p14:cNvContentPartPr/>
                <p14:nvPr/>
              </p14:nvContentPartPr>
              <p14:xfrm>
                <a:off x="4958261" y="1324755"/>
                <a:ext cx="52200" cy="111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C136C81-EACC-F9CE-CA71-8F6C2C2405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49621" y="1315755"/>
                  <a:ext cx="69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6722266-5AE0-8458-801E-16D988404057}"/>
                    </a:ext>
                  </a:extLst>
                </p14:cNvPr>
                <p14:cNvContentPartPr/>
                <p14:nvPr/>
              </p14:nvContentPartPr>
              <p14:xfrm>
                <a:off x="5072381" y="1313235"/>
                <a:ext cx="32400" cy="152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6722266-5AE0-8458-801E-16D98840405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63381" y="1304595"/>
                  <a:ext cx="5004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DE10D23-2E23-FC78-556D-62E20655EE72}"/>
              </a:ext>
            </a:extLst>
          </p:cNvPr>
          <p:cNvGrpSpPr/>
          <p:nvPr/>
        </p:nvGrpSpPr>
        <p:grpSpPr>
          <a:xfrm>
            <a:off x="5357141" y="1227555"/>
            <a:ext cx="418320" cy="339480"/>
            <a:chOff x="5357141" y="1227555"/>
            <a:chExt cx="41832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1C76C90-C591-7C7A-298F-A1660640E4AA}"/>
                    </a:ext>
                  </a:extLst>
                </p14:cNvPr>
                <p14:cNvContentPartPr/>
                <p14:nvPr/>
              </p14:nvContentPartPr>
              <p14:xfrm>
                <a:off x="5357141" y="1227555"/>
                <a:ext cx="126720" cy="128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1C76C90-C591-7C7A-298F-A1660640E4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8501" y="1218915"/>
                  <a:ext cx="144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27B81287-E16F-9F12-54C3-DB34FCCD4104}"/>
                    </a:ext>
                  </a:extLst>
                </p14:cNvPr>
                <p14:cNvContentPartPr/>
                <p14:nvPr/>
              </p14:nvContentPartPr>
              <p14:xfrm>
                <a:off x="5471621" y="1307835"/>
                <a:ext cx="101160" cy="990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27B81287-E16F-9F12-54C3-DB34FCCD410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62621" y="1298835"/>
                  <a:ext cx="11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B69A6F5-FE4D-FF17-8A9D-897E10DE3435}"/>
                    </a:ext>
                  </a:extLst>
                </p14:cNvPr>
                <p14:cNvContentPartPr/>
                <p14:nvPr/>
              </p14:nvContentPartPr>
              <p14:xfrm>
                <a:off x="5412221" y="1444995"/>
                <a:ext cx="199080" cy="114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B69A6F5-FE4D-FF17-8A9D-897E10DE343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03221" y="1436355"/>
                  <a:ext cx="216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33F58E5-A737-87E5-C9F5-6E4407D6E974}"/>
                    </a:ext>
                  </a:extLst>
                </p14:cNvPr>
                <p14:cNvContentPartPr/>
                <p14:nvPr/>
              </p14:nvContentPartPr>
              <p14:xfrm>
                <a:off x="5660981" y="1299915"/>
                <a:ext cx="91080" cy="135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33F58E5-A737-87E5-C9F5-6E4407D6E9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52341" y="1291275"/>
                  <a:ext cx="108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6667AEB-C387-F773-1575-0C0C9B5B81D8}"/>
                    </a:ext>
                  </a:extLst>
                </p14:cNvPr>
                <p14:cNvContentPartPr/>
                <p14:nvPr/>
              </p14:nvContentPartPr>
              <p14:xfrm>
                <a:off x="5647301" y="1489635"/>
                <a:ext cx="128160" cy="774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6667AEB-C387-F773-1575-0C0C9B5B81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38661" y="1480995"/>
                  <a:ext cx="145800" cy="9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1E43085-F29B-0B4E-F15B-6A1A86743599}"/>
              </a:ext>
            </a:extLst>
          </p:cNvPr>
          <p:cNvGrpSpPr/>
          <p:nvPr/>
        </p:nvGrpSpPr>
        <p:grpSpPr>
          <a:xfrm>
            <a:off x="5964101" y="1246635"/>
            <a:ext cx="548280" cy="254520"/>
            <a:chOff x="5964101" y="1246635"/>
            <a:chExt cx="54828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DAA6292-4FC2-572F-6CD4-B546C7DD11B0}"/>
                    </a:ext>
                  </a:extLst>
                </p14:cNvPr>
                <p14:cNvContentPartPr/>
                <p14:nvPr/>
              </p14:nvContentPartPr>
              <p14:xfrm>
                <a:off x="5964101" y="1286595"/>
                <a:ext cx="109080" cy="138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DAA6292-4FC2-572F-6CD4-B546C7DD11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55461" y="1277595"/>
                  <a:ext cx="126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D660CF9-3BB5-7BB3-CE66-9994529593B1}"/>
                    </a:ext>
                  </a:extLst>
                </p14:cNvPr>
                <p14:cNvContentPartPr/>
                <p14:nvPr/>
              </p14:nvContentPartPr>
              <p14:xfrm>
                <a:off x="6050861" y="1284435"/>
                <a:ext cx="54720" cy="14364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D660CF9-3BB5-7BB3-CE66-9994529593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1861" y="1275435"/>
                  <a:ext cx="723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E628267-D6BF-CD35-3A0C-10B17D1DE732}"/>
                    </a:ext>
                  </a:extLst>
                </p14:cNvPr>
                <p14:cNvContentPartPr/>
                <p14:nvPr/>
              </p14:nvContentPartPr>
              <p14:xfrm>
                <a:off x="6081461" y="1417275"/>
                <a:ext cx="102600" cy="468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E628267-D6BF-CD35-3A0C-10B17D1DE73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72821" y="1408275"/>
                  <a:ext cx="120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5862A78-387F-DBD8-3A10-F0051B2755B8}"/>
                    </a:ext>
                  </a:extLst>
                </p14:cNvPr>
                <p14:cNvContentPartPr/>
                <p14:nvPr/>
              </p14:nvContentPartPr>
              <p14:xfrm>
                <a:off x="6178301" y="1279395"/>
                <a:ext cx="147960" cy="142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5862A78-387F-DBD8-3A10-F0051B2755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169661" y="1270395"/>
                  <a:ext cx="165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4B7E57D-25AD-1CE0-9F8D-11464E4410F7}"/>
                    </a:ext>
                  </a:extLst>
                </p14:cNvPr>
                <p14:cNvContentPartPr/>
                <p14:nvPr/>
              </p14:nvContentPartPr>
              <p14:xfrm>
                <a:off x="6331301" y="1246635"/>
                <a:ext cx="137880" cy="1753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4B7E57D-25AD-1CE0-9F8D-11464E4410F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22301" y="1237995"/>
                  <a:ext cx="155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1BD7091-EC73-12B2-2BF4-9DFB81669304}"/>
                    </a:ext>
                  </a:extLst>
                </p14:cNvPr>
                <p14:cNvContentPartPr/>
                <p14:nvPr/>
              </p14:nvContentPartPr>
              <p14:xfrm>
                <a:off x="6412301" y="1438515"/>
                <a:ext cx="100080" cy="626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1BD7091-EC73-12B2-2BF4-9DFB816693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03301" y="1429515"/>
                  <a:ext cx="11772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6579934-529F-3B5D-1BBA-4D9FEDB3BCB4}"/>
              </a:ext>
            </a:extLst>
          </p:cNvPr>
          <p:cNvGrpSpPr/>
          <p:nvPr/>
        </p:nvGrpSpPr>
        <p:grpSpPr>
          <a:xfrm>
            <a:off x="6796781" y="1250235"/>
            <a:ext cx="471600" cy="256320"/>
            <a:chOff x="6796781" y="1250235"/>
            <a:chExt cx="47160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4B3D503-96C5-60C6-B6D1-C04C1BB7DF0B}"/>
                    </a:ext>
                  </a:extLst>
                </p14:cNvPr>
                <p14:cNvContentPartPr/>
                <p14:nvPr/>
              </p14:nvContentPartPr>
              <p14:xfrm>
                <a:off x="6796781" y="1294515"/>
                <a:ext cx="151560" cy="1818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4B3D503-96C5-60C6-B6D1-C04C1BB7DF0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88141" y="1285515"/>
                  <a:ext cx="169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64CED45-E2B6-5205-CD2D-8859153B3A45}"/>
                    </a:ext>
                  </a:extLst>
                </p14:cNvPr>
                <p14:cNvContentPartPr/>
                <p14:nvPr/>
              </p14:nvContentPartPr>
              <p14:xfrm>
                <a:off x="6800021" y="1353555"/>
                <a:ext cx="175320" cy="151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64CED45-E2B6-5205-CD2D-8859153B3A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91021" y="1344555"/>
                  <a:ext cx="192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08152A0-1844-8DE6-E9ED-0DA53B843EE7}"/>
                    </a:ext>
                  </a:extLst>
                </p14:cNvPr>
                <p14:cNvContentPartPr/>
                <p14:nvPr/>
              </p14:nvContentPartPr>
              <p14:xfrm>
                <a:off x="7004501" y="1250235"/>
                <a:ext cx="135000" cy="2563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08152A0-1844-8DE6-E9ED-0DA53B843E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95501" y="1241235"/>
                  <a:ext cx="152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E626C68-603C-5B29-CC69-F98A2C7EB0EE}"/>
                    </a:ext>
                  </a:extLst>
                </p14:cNvPr>
                <p14:cNvContentPartPr/>
                <p14:nvPr/>
              </p14:nvContentPartPr>
              <p14:xfrm>
                <a:off x="7211861" y="1259955"/>
                <a:ext cx="56520" cy="2070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E626C68-603C-5B29-CC69-F98A2C7EB0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03221" y="1250955"/>
                  <a:ext cx="7416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3EC7A01-7AA7-1866-EAC2-A3BB9285F8D4}"/>
              </a:ext>
            </a:extLst>
          </p:cNvPr>
          <p:cNvGrpSpPr/>
          <p:nvPr/>
        </p:nvGrpSpPr>
        <p:grpSpPr>
          <a:xfrm>
            <a:off x="7415261" y="1258875"/>
            <a:ext cx="491040" cy="267840"/>
            <a:chOff x="7415261" y="1258875"/>
            <a:chExt cx="49104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0090DE3-3771-429D-66FC-8FC1AFACB6E9}"/>
                    </a:ext>
                  </a:extLst>
                </p14:cNvPr>
                <p14:cNvContentPartPr/>
                <p14:nvPr/>
              </p14:nvContentPartPr>
              <p14:xfrm>
                <a:off x="7415261" y="1258875"/>
                <a:ext cx="176040" cy="176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0090DE3-3771-429D-66FC-8FC1AFACB6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06621" y="1249875"/>
                  <a:ext cx="1936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60C3F04-D021-3018-1CFB-67F12E0A811C}"/>
                    </a:ext>
                  </a:extLst>
                </p14:cNvPr>
                <p14:cNvContentPartPr/>
                <p14:nvPr/>
              </p14:nvContentPartPr>
              <p14:xfrm>
                <a:off x="7512101" y="1266795"/>
                <a:ext cx="106920" cy="1321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60C3F04-D021-3018-1CFB-67F12E0A81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03101" y="1257795"/>
                  <a:ext cx="124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1F72E83-DA49-6C97-2683-8A71D3C0A93B}"/>
                    </a:ext>
                  </a:extLst>
                </p14:cNvPr>
                <p14:cNvContentPartPr/>
                <p14:nvPr/>
              </p14:nvContentPartPr>
              <p14:xfrm>
                <a:off x="7659701" y="1284435"/>
                <a:ext cx="161280" cy="150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1F72E83-DA49-6C97-2683-8A71D3C0A93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50701" y="1275795"/>
                  <a:ext cx="178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DD25D57-81F3-2FD3-0727-998003D3BC31}"/>
                    </a:ext>
                  </a:extLst>
                </p14:cNvPr>
                <p14:cNvContentPartPr/>
                <p14:nvPr/>
              </p14:nvContentPartPr>
              <p14:xfrm>
                <a:off x="7713701" y="1364715"/>
                <a:ext cx="80640" cy="349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DD25D57-81F3-2FD3-0727-998003D3BC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04701" y="1356075"/>
                  <a:ext cx="98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C3BF1DD-7E6E-CF6D-1A28-B70C4A2B70EB}"/>
                    </a:ext>
                  </a:extLst>
                </p14:cNvPr>
                <p14:cNvContentPartPr/>
                <p14:nvPr/>
              </p14:nvContentPartPr>
              <p14:xfrm>
                <a:off x="7758341" y="1392795"/>
                <a:ext cx="147960" cy="1339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C3BF1DD-7E6E-CF6D-1A28-B70C4A2B70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49341" y="1384155"/>
                  <a:ext cx="16560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46" name="그룹 13345">
            <a:extLst>
              <a:ext uri="{FF2B5EF4-FFF2-40B4-BE49-F238E27FC236}">
                <a16:creationId xmlns:a16="http://schemas.microsoft.com/office/drawing/2014/main" id="{3BF7FBE5-F217-160F-7CAE-B1358A9B9B57}"/>
              </a:ext>
            </a:extLst>
          </p:cNvPr>
          <p:cNvGrpSpPr/>
          <p:nvPr/>
        </p:nvGrpSpPr>
        <p:grpSpPr>
          <a:xfrm>
            <a:off x="1184741" y="2654235"/>
            <a:ext cx="1609200" cy="189000"/>
            <a:chOff x="1184741" y="2654235"/>
            <a:chExt cx="16092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3334" name="잉크 13333">
                  <a:extLst>
                    <a:ext uri="{FF2B5EF4-FFF2-40B4-BE49-F238E27FC236}">
                      <a16:creationId xmlns:a16="http://schemas.microsoft.com/office/drawing/2014/main" id="{7B9F77AE-AF57-7478-F786-671517EB8113}"/>
                    </a:ext>
                  </a:extLst>
                </p14:cNvPr>
                <p14:cNvContentPartPr/>
                <p14:nvPr/>
              </p14:nvContentPartPr>
              <p14:xfrm>
                <a:off x="1184741" y="2729475"/>
                <a:ext cx="173880" cy="113400"/>
              </p14:xfrm>
            </p:contentPart>
          </mc:Choice>
          <mc:Fallback xmlns="">
            <p:pic>
              <p:nvPicPr>
                <p:cNvPr id="13334" name="잉크 13333">
                  <a:extLst>
                    <a:ext uri="{FF2B5EF4-FFF2-40B4-BE49-F238E27FC236}">
                      <a16:creationId xmlns:a16="http://schemas.microsoft.com/office/drawing/2014/main" id="{7B9F77AE-AF57-7478-F786-671517EB81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76101" y="2720475"/>
                  <a:ext cx="191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3335" name="잉크 13334">
                  <a:extLst>
                    <a:ext uri="{FF2B5EF4-FFF2-40B4-BE49-F238E27FC236}">
                      <a16:creationId xmlns:a16="http://schemas.microsoft.com/office/drawing/2014/main" id="{72D427BC-B63D-18CC-0F71-89134F37BC1E}"/>
                    </a:ext>
                  </a:extLst>
                </p14:cNvPr>
                <p14:cNvContentPartPr/>
                <p14:nvPr/>
              </p14:nvContentPartPr>
              <p14:xfrm>
                <a:off x="1400381" y="2700675"/>
                <a:ext cx="132120" cy="142560"/>
              </p14:xfrm>
            </p:contentPart>
          </mc:Choice>
          <mc:Fallback xmlns="">
            <p:pic>
              <p:nvPicPr>
                <p:cNvPr id="13335" name="잉크 13334">
                  <a:extLst>
                    <a:ext uri="{FF2B5EF4-FFF2-40B4-BE49-F238E27FC236}">
                      <a16:creationId xmlns:a16="http://schemas.microsoft.com/office/drawing/2014/main" id="{72D427BC-B63D-18CC-0F71-89134F37BC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91381" y="2692035"/>
                  <a:ext cx="1497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3336" name="잉크 13335">
                  <a:extLst>
                    <a:ext uri="{FF2B5EF4-FFF2-40B4-BE49-F238E27FC236}">
                      <a16:creationId xmlns:a16="http://schemas.microsoft.com/office/drawing/2014/main" id="{5CC81B6B-33E5-4F95-5D45-9E34A6400C1B}"/>
                    </a:ext>
                  </a:extLst>
                </p14:cNvPr>
                <p14:cNvContentPartPr/>
                <p14:nvPr/>
              </p14:nvContentPartPr>
              <p14:xfrm>
                <a:off x="1557341" y="2721195"/>
                <a:ext cx="145800" cy="114840"/>
              </p14:xfrm>
            </p:contentPart>
          </mc:Choice>
          <mc:Fallback xmlns="">
            <p:pic>
              <p:nvPicPr>
                <p:cNvPr id="13336" name="잉크 13335">
                  <a:extLst>
                    <a:ext uri="{FF2B5EF4-FFF2-40B4-BE49-F238E27FC236}">
                      <a16:creationId xmlns:a16="http://schemas.microsoft.com/office/drawing/2014/main" id="{5CC81B6B-33E5-4F95-5D45-9E34A6400C1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48341" y="2712555"/>
                  <a:ext cx="163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337" name="잉크 13336">
                  <a:extLst>
                    <a:ext uri="{FF2B5EF4-FFF2-40B4-BE49-F238E27FC236}">
                      <a16:creationId xmlns:a16="http://schemas.microsoft.com/office/drawing/2014/main" id="{45F77814-97C0-7029-12F8-FA9A76EAAED0}"/>
                    </a:ext>
                  </a:extLst>
                </p14:cNvPr>
                <p14:cNvContentPartPr/>
                <p14:nvPr/>
              </p14:nvContentPartPr>
              <p14:xfrm>
                <a:off x="1760381" y="2769435"/>
                <a:ext cx="5040" cy="42840"/>
              </p14:xfrm>
            </p:contentPart>
          </mc:Choice>
          <mc:Fallback xmlns="">
            <p:pic>
              <p:nvPicPr>
                <p:cNvPr id="13337" name="잉크 13336">
                  <a:extLst>
                    <a:ext uri="{FF2B5EF4-FFF2-40B4-BE49-F238E27FC236}">
                      <a16:creationId xmlns:a16="http://schemas.microsoft.com/office/drawing/2014/main" id="{45F77814-97C0-7029-12F8-FA9A76EAAE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51381" y="2760435"/>
                  <a:ext cx="22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338" name="잉크 13337">
                  <a:extLst>
                    <a:ext uri="{FF2B5EF4-FFF2-40B4-BE49-F238E27FC236}">
                      <a16:creationId xmlns:a16="http://schemas.microsoft.com/office/drawing/2014/main" id="{2FFEEEAA-E647-36D6-F3F7-84E06CAA19B2}"/>
                    </a:ext>
                  </a:extLst>
                </p14:cNvPr>
                <p14:cNvContentPartPr/>
                <p14:nvPr/>
              </p14:nvContentPartPr>
              <p14:xfrm>
                <a:off x="1850741" y="2660715"/>
                <a:ext cx="125640" cy="150120"/>
              </p14:xfrm>
            </p:contentPart>
          </mc:Choice>
          <mc:Fallback xmlns="">
            <p:pic>
              <p:nvPicPr>
                <p:cNvPr id="13338" name="잉크 13337">
                  <a:extLst>
                    <a:ext uri="{FF2B5EF4-FFF2-40B4-BE49-F238E27FC236}">
                      <a16:creationId xmlns:a16="http://schemas.microsoft.com/office/drawing/2014/main" id="{2FFEEEAA-E647-36D6-F3F7-84E06CAA19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42101" y="2652075"/>
                  <a:ext cx="143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39" name="잉크 13338">
                  <a:extLst>
                    <a:ext uri="{FF2B5EF4-FFF2-40B4-BE49-F238E27FC236}">
                      <a16:creationId xmlns:a16="http://schemas.microsoft.com/office/drawing/2014/main" id="{8E247AF2-4A47-FA31-E5CB-C694C49C26F6}"/>
                    </a:ext>
                  </a:extLst>
                </p14:cNvPr>
                <p14:cNvContentPartPr/>
                <p14:nvPr/>
              </p14:nvContentPartPr>
              <p14:xfrm>
                <a:off x="1982141" y="2704635"/>
                <a:ext cx="113040" cy="111960"/>
              </p14:xfrm>
            </p:contentPart>
          </mc:Choice>
          <mc:Fallback xmlns="">
            <p:pic>
              <p:nvPicPr>
                <p:cNvPr id="13339" name="잉크 13338">
                  <a:extLst>
                    <a:ext uri="{FF2B5EF4-FFF2-40B4-BE49-F238E27FC236}">
                      <a16:creationId xmlns:a16="http://schemas.microsoft.com/office/drawing/2014/main" id="{8E247AF2-4A47-FA31-E5CB-C694C49C26F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73141" y="2695635"/>
                  <a:ext cx="130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40" name="잉크 13339">
                  <a:extLst>
                    <a:ext uri="{FF2B5EF4-FFF2-40B4-BE49-F238E27FC236}">
                      <a16:creationId xmlns:a16="http://schemas.microsoft.com/office/drawing/2014/main" id="{C9CFE08E-BB94-8A3E-8AB1-EA90524258C2}"/>
                    </a:ext>
                  </a:extLst>
                </p14:cNvPr>
                <p14:cNvContentPartPr/>
                <p14:nvPr/>
              </p14:nvContentPartPr>
              <p14:xfrm>
                <a:off x="2091221" y="2691675"/>
                <a:ext cx="60120" cy="108000"/>
              </p14:xfrm>
            </p:contentPart>
          </mc:Choice>
          <mc:Fallback xmlns="">
            <p:pic>
              <p:nvPicPr>
                <p:cNvPr id="13340" name="잉크 13339">
                  <a:extLst>
                    <a:ext uri="{FF2B5EF4-FFF2-40B4-BE49-F238E27FC236}">
                      <a16:creationId xmlns:a16="http://schemas.microsoft.com/office/drawing/2014/main" id="{C9CFE08E-BB94-8A3E-8AB1-EA90524258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082221" y="2682675"/>
                  <a:ext cx="77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341" name="잉크 13340">
                  <a:extLst>
                    <a:ext uri="{FF2B5EF4-FFF2-40B4-BE49-F238E27FC236}">
                      <a16:creationId xmlns:a16="http://schemas.microsoft.com/office/drawing/2014/main" id="{C5D7C466-0A57-816F-57F2-06856ECA19BF}"/>
                    </a:ext>
                  </a:extLst>
                </p14:cNvPr>
                <p14:cNvContentPartPr/>
                <p14:nvPr/>
              </p14:nvContentPartPr>
              <p14:xfrm>
                <a:off x="2154581" y="2692035"/>
                <a:ext cx="97920" cy="111960"/>
              </p14:xfrm>
            </p:contentPart>
          </mc:Choice>
          <mc:Fallback xmlns="">
            <p:pic>
              <p:nvPicPr>
                <p:cNvPr id="13341" name="잉크 13340">
                  <a:extLst>
                    <a:ext uri="{FF2B5EF4-FFF2-40B4-BE49-F238E27FC236}">
                      <a16:creationId xmlns:a16="http://schemas.microsoft.com/office/drawing/2014/main" id="{C5D7C466-0A57-816F-57F2-06856ECA19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45941" y="2683395"/>
                  <a:ext cx="115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342" name="잉크 13341">
                  <a:extLst>
                    <a:ext uri="{FF2B5EF4-FFF2-40B4-BE49-F238E27FC236}">
                      <a16:creationId xmlns:a16="http://schemas.microsoft.com/office/drawing/2014/main" id="{44101332-CC3C-28D5-49EB-ADEA8DCB144F}"/>
                    </a:ext>
                  </a:extLst>
                </p14:cNvPr>
                <p14:cNvContentPartPr/>
                <p14:nvPr/>
              </p14:nvContentPartPr>
              <p14:xfrm>
                <a:off x="2260421" y="2686635"/>
                <a:ext cx="143280" cy="103680"/>
              </p14:xfrm>
            </p:contentPart>
          </mc:Choice>
          <mc:Fallback xmlns="">
            <p:pic>
              <p:nvPicPr>
                <p:cNvPr id="13342" name="잉크 13341">
                  <a:extLst>
                    <a:ext uri="{FF2B5EF4-FFF2-40B4-BE49-F238E27FC236}">
                      <a16:creationId xmlns:a16="http://schemas.microsoft.com/office/drawing/2014/main" id="{44101332-CC3C-28D5-49EB-ADEA8DCB14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51781" y="2677635"/>
                  <a:ext cx="160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343" name="잉크 13342">
                  <a:extLst>
                    <a:ext uri="{FF2B5EF4-FFF2-40B4-BE49-F238E27FC236}">
                      <a16:creationId xmlns:a16="http://schemas.microsoft.com/office/drawing/2014/main" id="{C38EE74F-AF57-E25C-77A3-939B2FAA9236}"/>
                    </a:ext>
                  </a:extLst>
                </p14:cNvPr>
                <p14:cNvContentPartPr/>
                <p14:nvPr/>
              </p14:nvContentPartPr>
              <p14:xfrm>
                <a:off x="2432141" y="2658915"/>
                <a:ext cx="124920" cy="130680"/>
              </p14:xfrm>
            </p:contentPart>
          </mc:Choice>
          <mc:Fallback xmlns="">
            <p:pic>
              <p:nvPicPr>
                <p:cNvPr id="13343" name="잉크 13342">
                  <a:extLst>
                    <a:ext uri="{FF2B5EF4-FFF2-40B4-BE49-F238E27FC236}">
                      <a16:creationId xmlns:a16="http://schemas.microsoft.com/office/drawing/2014/main" id="{C38EE74F-AF57-E25C-77A3-939B2FAA92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23501" y="2650275"/>
                  <a:ext cx="142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44" name="잉크 13343">
                  <a:extLst>
                    <a:ext uri="{FF2B5EF4-FFF2-40B4-BE49-F238E27FC236}">
                      <a16:creationId xmlns:a16="http://schemas.microsoft.com/office/drawing/2014/main" id="{107F4EDE-35E8-EBF7-77C0-B268DE71B96C}"/>
                    </a:ext>
                  </a:extLst>
                </p14:cNvPr>
                <p14:cNvContentPartPr/>
                <p14:nvPr/>
              </p14:nvContentPartPr>
              <p14:xfrm>
                <a:off x="2548421" y="2678715"/>
                <a:ext cx="79560" cy="82800"/>
              </p14:xfrm>
            </p:contentPart>
          </mc:Choice>
          <mc:Fallback xmlns="">
            <p:pic>
              <p:nvPicPr>
                <p:cNvPr id="13344" name="잉크 13343">
                  <a:extLst>
                    <a:ext uri="{FF2B5EF4-FFF2-40B4-BE49-F238E27FC236}">
                      <a16:creationId xmlns:a16="http://schemas.microsoft.com/office/drawing/2014/main" id="{107F4EDE-35E8-EBF7-77C0-B268DE71B96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39781" y="2669715"/>
                  <a:ext cx="97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345" name="잉크 13344">
                  <a:extLst>
                    <a:ext uri="{FF2B5EF4-FFF2-40B4-BE49-F238E27FC236}">
                      <a16:creationId xmlns:a16="http://schemas.microsoft.com/office/drawing/2014/main" id="{E649160B-0D9F-E07C-9461-7E72C54C9ECA}"/>
                    </a:ext>
                  </a:extLst>
                </p14:cNvPr>
                <p14:cNvContentPartPr/>
                <p14:nvPr/>
              </p14:nvContentPartPr>
              <p14:xfrm>
                <a:off x="2668661" y="2654235"/>
                <a:ext cx="125280" cy="98640"/>
              </p14:xfrm>
            </p:contentPart>
          </mc:Choice>
          <mc:Fallback xmlns="">
            <p:pic>
              <p:nvPicPr>
                <p:cNvPr id="13345" name="잉크 13344">
                  <a:extLst>
                    <a:ext uri="{FF2B5EF4-FFF2-40B4-BE49-F238E27FC236}">
                      <a16:creationId xmlns:a16="http://schemas.microsoft.com/office/drawing/2014/main" id="{E649160B-0D9F-E07C-9461-7E72C54C9E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59661" y="2645595"/>
                  <a:ext cx="1429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54" name="그룹 13353">
            <a:extLst>
              <a:ext uri="{FF2B5EF4-FFF2-40B4-BE49-F238E27FC236}">
                <a16:creationId xmlns:a16="http://schemas.microsoft.com/office/drawing/2014/main" id="{20438CCC-7322-9AED-910E-FBB63B83A956}"/>
              </a:ext>
            </a:extLst>
          </p:cNvPr>
          <p:cNvGrpSpPr/>
          <p:nvPr/>
        </p:nvGrpSpPr>
        <p:grpSpPr>
          <a:xfrm>
            <a:off x="1772261" y="3557475"/>
            <a:ext cx="839160" cy="315720"/>
            <a:chOff x="1772261" y="3557475"/>
            <a:chExt cx="8391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347" name="잉크 13346">
                  <a:extLst>
                    <a:ext uri="{FF2B5EF4-FFF2-40B4-BE49-F238E27FC236}">
                      <a16:creationId xmlns:a16="http://schemas.microsoft.com/office/drawing/2014/main" id="{A7556613-13B6-F873-5FC8-D8333B345602}"/>
                    </a:ext>
                  </a:extLst>
                </p14:cNvPr>
                <p14:cNvContentPartPr/>
                <p14:nvPr/>
              </p14:nvContentPartPr>
              <p14:xfrm>
                <a:off x="1772261" y="3690315"/>
                <a:ext cx="183240" cy="172440"/>
              </p14:xfrm>
            </p:contentPart>
          </mc:Choice>
          <mc:Fallback xmlns="">
            <p:pic>
              <p:nvPicPr>
                <p:cNvPr id="13347" name="잉크 13346">
                  <a:extLst>
                    <a:ext uri="{FF2B5EF4-FFF2-40B4-BE49-F238E27FC236}">
                      <a16:creationId xmlns:a16="http://schemas.microsoft.com/office/drawing/2014/main" id="{A7556613-13B6-F873-5FC8-D8333B3456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63621" y="3681315"/>
                  <a:ext cx="200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48" name="잉크 13347">
                  <a:extLst>
                    <a:ext uri="{FF2B5EF4-FFF2-40B4-BE49-F238E27FC236}">
                      <a16:creationId xmlns:a16="http://schemas.microsoft.com/office/drawing/2014/main" id="{09D5F15E-E4CC-107F-A27A-D39D1297ABED}"/>
                    </a:ext>
                  </a:extLst>
                </p14:cNvPr>
                <p14:cNvContentPartPr/>
                <p14:nvPr/>
              </p14:nvContentPartPr>
              <p14:xfrm>
                <a:off x="1880261" y="3804435"/>
                <a:ext cx="112320" cy="38880"/>
              </p14:xfrm>
            </p:contentPart>
          </mc:Choice>
          <mc:Fallback xmlns="">
            <p:pic>
              <p:nvPicPr>
                <p:cNvPr id="13348" name="잉크 13347">
                  <a:extLst>
                    <a:ext uri="{FF2B5EF4-FFF2-40B4-BE49-F238E27FC236}">
                      <a16:creationId xmlns:a16="http://schemas.microsoft.com/office/drawing/2014/main" id="{09D5F15E-E4CC-107F-A27A-D39D1297ABE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71621" y="3795435"/>
                  <a:ext cx="129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349" name="잉크 13348">
                  <a:extLst>
                    <a:ext uri="{FF2B5EF4-FFF2-40B4-BE49-F238E27FC236}">
                      <a16:creationId xmlns:a16="http://schemas.microsoft.com/office/drawing/2014/main" id="{5A544F8B-8483-BD7E-0DC7-2BCD8F24F2A5}"/>
                    </a:ext>
                  </a:extLst>
                </p14:cNvPr>
                <p14:cNvContentPartPr/>
                <p14:nvPr/>
              </p14:nvContentPartPr>
              <p14:xfrm>
                <a:off x="1969541" y="3673035"/>
                <a:ext cx="122760" cy="146160"/>
              </p14:xfrm>
            </p:contentPart>
          </mc:Choice>
          <mc:Fallback xmlns="">
            <p:pic>
              <p:nvPicPr>
                <p:cNvPr id="13349" name="잉크 13348">
                  <a:extLst>
                    <a:ext uri="{FF2B5EF4-FFF2-40B4-BE49-F238E27FC236}">
                      <a16:creationId xmlns:a16="http://schemas.microsoft.com/office/drawing/2014/main" id="{5A544F8B-8483-BD7E-0DC7-2BCD8F24F2A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60541" y="3664035"/>
                  <a:ext cx="140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50" name="잉크 13349">
                  <a:extLst>
                    <a:ext uri="{FF2B5EF4-FFF2-40B4-BE49-F238E27FC236}">
                      <a16:creationId xmlns:a16="http://schemas.microsoft.com/office/drawing/2014/main" id="{9632BB6E-8E01-0C91-CAF2-CCABC49B97CD}"/>
                    </a:ext>
                  </a:extLst>
                </p14:cNvPr>
                <p14:cNvContentPartPr/>
                <p14:nvPr/>
              </p14:nvContentPartPr>
              <p14:xfrm>
                <a:off x="2068901" y="3829995"/>
                <a:ext cx="55800" cy="43200"/>
              </p14:xfrm>
            </p:contentPart>
          </mc:Choice>
          <mc:Fallback xmlns="">
            <p:pic>
              <p:nvPicPr>
                <p:cNvPr id="13350" name="잉크 13349">
                  <a:extLst>
                    <a:ext uri="{FF2B5EF4-FFF2-40B4-BE49-F238E27FC236}">
                      <a16:creationId xmlns:a16="http://schemas.microsoft.com/office/drawing/2014/main" id="{9632BB6E-8E01-0C91-CAF2-CCABC49B97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60261" y="3821355"/>
                  <a:ext cx="73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351" name="잉크 13350">
                  <a:extLst>
                    <a:ext uri="{FF2B5EF4-FFF2-40B4-BE49-F238E27FC236}">
                      <a16:creationId xmlns:a16="http://schemas.microsoft.com/office/drawing/2014/main" id="{97586F7F-12BC-8B70-9C4E-B72D7825FF91}"/>
                    </a:ext>
                  </a:extLst>
                </p14:cNvPr>
                <p14:cNvContentPartPr/>
                <p14:nvPr/>
              </p14:nvContentPartPr>
              <p14:xfrm>
                <a:off x="2125421" y="3658995"/>
                <a:ext cx="243000" cy="138600"/>
              </p14:xfrm>
            </p:contentPart>
          </mc:Choice>
          <mc:Fallback xmlns="">
            <p:pic>
              <p:nvPicPr>
                <p:cNvPr id="13351" name="잉크 13350">
                  <a:extLst>
                    <a:ext uri="{FF2B5EF4-FFF2-40B4-BE49-F238E27FC236}">
                      <a16:creationId xmlns:a16="http://schemas.microsoft.com/office/drawing/2014/main" id="{97586F7F-12BC-8B70-9C4E-B72D7825FF9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16781" y="3649995"/>
                  <a:ext cx="260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352" name="잉크 13351">
                  <a:extLst>
                    <a:ext uri="{FF2B5EF4-FFF2-40B4-BE49-F238E27FC236}">
                      <a16:creationId xmlns:a16="http://schemas.microsoft.com/office/drawing/2014/main" id="{504C8CAA-545D-C353-ED88-A62B5185142B}"/>
                    </a:ext>
                  </a:extLst>
                </p14:cNvPr>
                <p14:cNvContentPartPr/>
                <p14:nvPr/>
              </p14:nvContentPartPr>
              <p14:xfrm>
                <a:off x="2298221" y="3557475"/>
                <a:ext cx="257760" cy="242640"/>
              </p14:xfrm>
            </p:contentPart>
          </mc:Choice>
          <mc:Fallback xmlns="">
            <p:pic>
              <p:nvPicPr>
                <p:cNvPr id="13352" name="잉크 13351">
                  <a:extLst>
                    <a:ext uri="{FF2B5EF4-FFF2-40B4-BE49-F238E27FC236}">
                      <a16:creationId xmlns:a16="http://schemas.microsoft.com/office/drawing/2014/main" id="{504C8CAA-545D-C353-ED88-A62B5185142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289221" y="3548475"/>
                  <a:ext cx="275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353" name="잉크 13352">
                  <a:extLst>
                    <a:ext uri="{FF2B5EF4-FFF2-40B4-BE49-F238E27FC236}">
                      <a16:creationId xmlns:a16="http://schemas.microsoft.com/office/drawing/2014/main" id="{01C0E2D6-5EB1-FE67-ACC7-908806998681}"/>
                    </a:ext>
                  </a:extLst>
                </p14:cNvPr>
                <p14:cNvContentPartPr/>
                <p14:nvPr/>
              </p14:nvContentPartPr>
              <p14:xfrm>
                <a:off x="2607101" y="3734235"/>
                <a:ext cx="4320" cy="4320"/>
              </p14:xfrm>
            </p:contentPart>
          </mc:Choice>
          <mc:Fallback xmlns="">
            <p:pic>
              <p:nvPicPr>
                <p:cNvPr id="13353" name="잉크 13352">
                  <a:extLst>
                    <a:ext uri="{FF2B5EF4-FFF2-40B4-BE49-F238E27FC236}">
                      <a16:creationId xmlns:a16="http://schemas.microsoft.com/office/drawing/2014/main" id="{01C0E2D6-5EB1-FE67-ACC7-90880699868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98461" y="3725595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6C36D42E-62A6-D31D-415D-77912F98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/>
              <a:t>02. </a:t>
            </a:r>
            <a:r>
              <a:rPr lang="ko-KR" altLang="en-US"/>
              <a:t>공공데이터 </a:t>
            </a:r>
            <a:r>
              <a:rPr lang="en-US" altLang="ko-KR"/>
              <a:t>API </a:t>
            </a:r>
            <a:r>
              <a:rPr lang="ko-KR" altLang="en-US"/>
              <a:t>기반 크롤링</a:t>
            </a:r>
          </a:p>
        </p:txBody>
      </p:sp>
      <p:sp>
        <p:nvSpPr>
          <p:cNvPr id="60419" name="TextBox 3">
            <a:extLst>
              <a:ext uri="{FF2B5EF4-FFF2-40B4-BE49-F238E27FC236}">
                <a16:creationId xmlns:a16="http://schemas.microsoft.com/office/drawing/2014/main" id="{A427B185-7306-9364-7798-9DF8A9C0B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D5CD110-F1FA-81CC-C8A3-5E44B7B8B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공공데이터 </a:t>
            </a:r>
            <a:r>
              <a:rPr lang="ko-KR" altLang="en-US" dirty="0" err="1"/>
              <a:t>크롤링</a:t>
            </a:r>
            <a:r>
              <a:rPr lang="ko-KR" altLang="en-US" dirty="0"/>
              <a:t> 실행 결과</a:t>
            </a:r>
            <a:endParaRPr lang="en-US" altLang="ko-KR" dirty="0"/>
          </a:p>
        </p:txBody>
      </p:sp>
      <p:pic>
        <p:nvPicPr>
          <p:cNvPr id="60421" name="그림 3">
            <a:extLst>
              <a:ext uri="{FF2B5EF4-FFF2-40B4-BE49-F238E27FC236}">
                <a16:creationId xmlns:a16="http://schemas.microsoft.com/office/drawing/2014/main" id="{FDE3EC43-6335-0FF2-2FED-1FC6C496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43" y="1852313"/>
            <a:ext cx="6361113" cy="407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48E0740D-8F49-945F-53C5-F9F952C7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237BD8A-1CA6-D1CD-0D2A-84BC0C4DA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r>
              <a:rPr lang="en-US" altLang="ko-KR" dirty="0"/>
              <a:t>(https:// </a:t>
            </a:r>
            <a:r>
              <a:rPr lang="en-US" altLang="ko-KR" dirty="0" err="1"/>
              <a:t>developers.naver.com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339" name="TextBox 3">
            <a:extLst>
              <a:ext uri="{FF2B5EF4-FFF2-40B4-BE49-F238E27FC236}">
                <a16:creationId xmlns:a16="http://schemas.microsoft.com/office/drawing/2014/main" id="{10F8E11F-49B5-ED5E-3AFA-19A8EE749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AC175-44A8-B631-2095-7F1E7F8B1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07" y="1807877"/>
            <a:ext cx="6492785" cy="47251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90F71683-EAD3-1D6F-37CF-47B0ED5C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A32F9D2-CE88-59A6-F94C-DDB246E0B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  <a:p>
            <a:pPr lvl="1"/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이용 신청하기</a:t>
            </a:r>
            <a:endParaRPr lang="en-US" altLang="ko-KR" dirty="0"/>
          </a:p>
        </p:txBody>
      </p:sp>
      <p:sp>
        <p:nvSpPr>
          <p:cNvPr id="15363" name="TextBox 3">
            <a:extLst>
              <a:ext uri="{FF2B5EF4-FFF2-40B4-BE49-F238E27FC236}">
                <a16:creationId xmlns:a16="http://schemas.microsoft.com/office/drawing/2014/main" id="{5A4BFC1C-274E-96CD-CD17-AA0870D32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15365" name="그림 1">
            <a:extLst>
              <a:ext uri="{FF2B5EF4-FFF2-40B4-BE49-F238E27FC236}">
                <a16:creationId xmlns:a16="http://schemas.microsoft.com/office/drawing/2014/main" id="{4F204277-AD3E-3167-F10C-EFF84E72C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492375"/>
            <a:ext cx="5195887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6510FBC5-FAD6-B169-EDFC-E21A2CB9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667CF82-299E-6580-69D3-347FDFD97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</p:txBody>
      </p:sp>
      <p:sp>
        <p:nvSpPr>
          <p:cNvPr id="16387" name="TextBox 3">
            <a:extLst>
              <a:ext uri="{FF2B5EF4-FFF2-40B4-BE49-F238E27FC236}">
                <a16:creationId xmlns:a16="http://schemas.microsoft.com/office/drawing/2014/main" id="{6963F84C-0EE8-3B23-F5B2-EF3AD79A6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E26FA-FC31-4051-6D99-FDA716BA7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81" y="1620420"/>
            <a:ext cx="6847137" cy="51254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1C56C298-2018-B28E-7A69-378514DE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네이버 </a:t>
            </a:r>
            <a:r>
              <a:rPr lang="en-US" altLang="ko-KR"/>
              <a:t>API</a:t>
            </a:r>
            <a:r>
              <a:rPr lang="ko-KR" altLang="en-US"/>
              <a:t>를 이용한 크롤링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1C771B8-FDD6-D522-E09B-65EF0E945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개발자 가입 </a:t>
            </a:r>
            <a:endParaRPr lang="en-US" altLang="ko-KR" dirty="0"/>
          </a:p>
        </p:txBody>
      </p:sp>
      <p:sp>
        <p:nvSpPr>
          <p:cNvPr id="17411" name="TextBox 3">
            <a:extLst>
              <a:ext uri="{FF2B5EF4-FFF2-40B4-BE49-F238E27FC236}">
                <a16:creationId xmlns:a16="http://schemas.microsoft.com/office/drawing/2014/main" id="{A2C92E3E-A2AF-89FB-5465-B13733C01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90F10-D99D-8A75-D2E8-2AAC3A8D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1" y="1632857"/>
            <a:ext cx="8171558" cy="49312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6E3A018E-53F2-C589-5B90-F8996284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8B01B47-9E4E-5D45-EDFF-75FB4F9A6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네이버 </a:t>
            </a:r>
            <a:r>
              <a:rPr lang="en-US" altLang="ko-KR" dirty="0"/>
              <a:t>API</a:t>
            </a:r>
            <a:r>
              <a:rPr lang="ko-KR" altLang="en-US" dirty="0"/>
              <a:t> 사용 방법 확인 </a:t>
            </a:r>
            <a:endParaRPr lang="en-US" altLang="ko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60F181-5843-FB9E-4A03-E20E468E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8" y="1750924"/>
            <a:ext cx="8107136" cy="4578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테마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6188</TotalTime>
  <Words>3768</Words>
  <Application>Microsoft Office PowerPoint</Application>
  <PresentationFormat>화면 슬라이드 쇼(4:3)</PresentationFormat>
  <Paragraphs>459</Paragraphs>
  <Slides>40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HelveticaNeue-Roman</vt:lpstr>
      <vt:lpstr>HY견고딕</vt:lpstr>
      <vt:lpstr>맑은 고딕</vt:lpstr>
      <vt:lpstr>한컴산뜻돋움</vt:lpstr>
      <vt:lpstr>Arial</vt:lpstr>
      <vt:lpstr>Calibri</vt:lpstr>
      <vt:lpstr>Wingdings</vt:lpstr>
      <vt:lpstr>Office 테마</vt:lpstr>
      <vt:lpstr>Data Science 03. [05장] 파이썬 크롤링 - API 이용</vt:lpstr>
      <vt:lpstr>강의 교재</vt:lpstr>
      <vt:lpstr>웹 API를 이용한 크롤링</vt:lpstr>
      <vt:lpstr>웹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PowerPoint 프레젠테이션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PowerPoint 프레젠테이션</vt:lpstr>
      <vt:lpstr>02. 공공데이터 API 기반 크롤링</vt:lpstr>
      <vt:lpstr>02. 공공데이터 API 기반 크롤링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공공데이터 API 기반 크롤링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DeepView 과제 Kick-Off 미팅</dc:title>
  <dc:creator>Song Seokil</dc:creator>
  <cp:lastModifiedBy>최신호</cp:lastModifiedBy>
  <cp:revision>10</cp:revision>
  <dcterms:created xsi:type="dcterms:W3CDTF">2022-03-10T14:08:59Z</dcterms:created>
  <dcterms:modified xsi:type="dcterms:W3CDTF">2022-09-26T01:25:09Z</dcterms:modified>
</cp:coreProperties>
</file>